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5419725" cy="1798638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148" d="100"/>
          <a:sy n="148" d="100"/>
        </p:scale>
        <p:origin x="17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466" y="294361"/>
            <a:ext cx="4064794" cy="626192"/>
          </a:xfrm>
        </p:spPr>
        <p:txBody>
          <a:bodyPr anchor="b"/>
          <a:lstStyle>
            <a:lvl1pPr algn="ctr">
              <a:defRPr sz="1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466" y="944702"/>
            <a:ext cx="4064794" cy="434254"/>
          </a:xfrm>
        </p:spPr>
        <p:txBody>
          <a:bodyPr/>
          <a:lstStyle>
            <a:lvl1pPr marL="0" indent="0" algn="ctr">
              <a:buNone/>
              <a:defRPr sz="630"/>
            </a:lvl1pPr>
            <a:lvl2pPr marL="119924" indent="0" algn="ctr">
              <a:buNone/>
              <a:defRPr sz="525"/>
            </a:lvl2pPr>
            <a:lvl3pPr marL="239847" indent="0" algn="ctr">
              <a:buNone/>
              <a:defRPr sz="472"/>
            </a:lvl3pPr>
            <a:lvl4pPr marL="359771" indent="0" algn="ctr">
              <a:buNone/>
              <a:defRPr sz="420"/>
            </a:lvl4pPr>
            <a:lvl5pPr marL="479694" indent="0" algn="ctr">
              <a:buNone/>
              <a:defRPr sz="420"/>
            </a:lvl5pPr>
            <a:lvl6pPr marL="599618" indent="0" algn="ctr">
              <a:buNone/>
              <a:defRPr sz="420"/>
            </a:lvl6pPr>
            <a:lvl7pPr marL="719541" indent="0" algn="ctr">
              <a:buNone/>
              <a:defRPr sz="420"/>
            </a:lvl7pPr>
            <a:lvl8pPr marL="839465" indent="0" algn="ctr">
              <a:buNone/>
              <a:defRPr sz="420"/>
            </a:lvl8pPr>
            <a:lvl9pPr marL="959388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78491" y="95761"/>
            <a:ext cx="1168628" cy="152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606" y="95761"/>
            <a:ext cx="3438138" cy="15242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83" y="448411"/>
            <a:ext cx="4674513" cy="748183"/>
          </a:xfrm>
        </p:spPr>
        <p:txBody>
          <a:bodyPr anchor="b"/>
          <a:lstStyle>
            <a:lvl1pPr>
              <a:defRPr sz="15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83" y="1203672"/>
            <a:ext cx="4674513" cy="393452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19924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3984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59771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79694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59961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19541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3946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5938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606" y="478804"/>
            <a:ext cx="2303383" cy="1141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736" y="478804"/>
            <a:ext cx="2303383" cy="1141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95761"/>
            <a:ext cx="4674513" cy="3476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12" y="440916"/>
            <a:ext cx="2292798" cy="216086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19924" indent="0">
              <a:buNone/>
              <a:defRPr sz="525" b="1"/>
            </a:lvl2pPr>
            <a:lvl3pPr marL="239847" indent="0">
              <a:buNone/>
              <a:defRPr sz="472" b="1"/>
            </a:lvl3pPr>
            <a:lvl4pPr marL="359771" indent="0">
              <a:buNone/>
              <a:defRPr sz="420" b="1"/>
            </a:lvl4pPr>
            <a:lvl5pPr marL="479694" indent="0">
              <a:buNone/>
              <a:defRPr sz="420" b="1"/>
            </a:lvl5pPr>
            <a:lvl6pPr marL="599618" indent="0">
              <a:buNone/>
              <a:defRPr sz="420" b="1"/>
            </a:lvl6pPr>
            <a:lvl7pPr marL="719541" indent="0">
              <a:buNone/>
              <a:defRPr sz="420" b="1"/>
            </a:lvl7pPr>
            <a:lvl8pPr marL="839465" indent="0">
              <a:buNone/>
              <a:defRPr sz="420" b="1"/>
            </a:lvl8pPr>
            <a:lvl9pPr marL="959388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12" y="657002"/>
            <a:ext cx="2292798" cy="966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736" y="440916"/>
            <a:ext cx="2304089" cy="216086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19924" indent="0">
              <a:buNone/>
              <a:defRPr sz="525" b="1"/>
            </a:lvl2pPr>
            <a:lvl3pPr marL="239847" indent="0">
              <a:buNone/>
              <a:defRPr sz="472" b="1"/>
            </a:lvl3pPr>
            <a:lvl4pPr marL="359771" indent="0">
              <a:buNone/>
              <a:defRPr sz="420" b="1"/>
            </a:lvl4pPr>
            <a:lvl5pPr marL="479694" indent="0">
              <a:buNone/>
              <a:defRPr sz="420" b="1"/>
            </a:lvl5pPr>
            <a:lvl6pPr marL="599618" indent="0">
              <a:buNone/>
              <a:defRPr sz="420" b="1"/>
            </a:lvl6pPr>
            <a:lvl7pPr marL="719541" indent="0">
              <a:buNone/>
              <a:defRPr sz="420" b="1"/>
            </a:lvl7pPr>
            <a:lvl8pPr marL="839465" indent="0">
              <a:buNone/>
              <a:defRPr sz="420" b="1"/>
            </a:lvl8pPr>
            <a:lvl9pPr marL="959388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736" y="657002"/>
            <a:ext cx="2304089" cy="966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119909"/>
            <a:ext cx="1748002" cy="419682"/>
          </a:xfrm>
        </p:spPr>
        <p:txBody>
          <a:bodyPr anchor="b"/>
          <a:lstStyle>
            <a:lvl1pPr>
              <a:defRPr sz="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89" y="258971"/>
            <a:ext cx="2743736" cy="1278199"/>
          </a:xfrm>
        </p:spPr>
        <p:txBody>
          <a:bodyPr/>
          <a:lstStyle>
            <a:lvl1pPr>
              <a:defRPr sz="839"/>
            </a:lvl1pPr>
            <a:lvl2pPr>
              <a:defRPr sz="734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12" y="539591"/>
            <a:ext cx="1748002" cy="999660"/>
          </a:xfrm>
        </p:spPr>
        <p:txBody>
          <a:bodyPr/>
          <a:lstStyle>
            <a:lvl1pPr marL="0" indent="0">
              <a:buNone/>
              <a:defRPr sz="420"/>
            </a:lvl1pPr>
            <a:lvl2pPr marL="119924" indent="0">
              <a:buNone/>
              <a:defRPr sz="367"/>
            </a:lvl2pPr>
            <a:lvl3pPr marL="239847" indent="0">
              <a:buNone/>
              <a:defRPr sz="315"/>
            </a:lvl3pPr>
            <a:lvl4pPr marL="359771" indent="0">
              <a:buNone/>
              <a:defRPr sz="262"/>
            </a:lvl4pPr>
            <a:lvl5pPr marL="479694" indent="0">
              <a:buNone/>
              <a:defRPr sz="262"/>
            </a:lvl5pPr>
            <a:lvl6pPr marL="599618" indent="0">
              <a:buNone/>
              <a:defRPr sz="262"/>
            </a:lvl6pPr>
            <a:lvl7pPr marL="719541" indent="0">
              <a:buNone/>
              <a:defRPr sz="262"/>
            </a:lvl7pPr>
            <a:lvl8pPr marL="839465" indent="0">
              <a:buNone/>
              <a:defRPr sz="262"/>
            </a:lvl8pPr>
            <a:lvl9pPr marL="959388" indent="0">
              <a:buNone/>
              <a:defRPr sz="2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2" y="119909"/>
            <a:ext cx="1748002" cy="419682"/>
          </a:xfrm>
        </p:spPr>
        <p:txBody>
          <a:bodyPr anchor="b"/>
          <a:lstStyle>
            <a:lvl1pPr>
              <a:defRPr sz="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4089" y="258971"/>
            <a:ext cx="2743736" cy="1278199"/>
          </a:xfrm>
        </p:spPr>
        <p:txBody>
          <a:bodyPr anchor="t"/>
          <a:lstStyle>
            <a:lvl1pPr marL="0" indent="0">
              <a:buNone/>
              <a:defRPr sz="839"/>
            </a:lvl1pPr>
            <a:lvl2pPr marL="119924" indent="0">
              <a:buNone/>
              <a:defRPr sz="734"/>
            </a:lvl2pPr>
            <a:lvl3pPr marL="239847" indent="0">
              <a:buNone/>
              <a:defRPr sz="630"/>
            </a:lvl3pPr>
            <a:lvl4pPr marL="359771" indent="0">
              <a:buNone/>
              <a:defRPr sz="525"/>
            </a:lvl4pPr>
            <a:lvl5pPr marL="479694" indent="0">
              <a:buNone/>
              <a:defRPr sz="525"/>
            </a:lvl5pPr>
            <a:lvl6pPr marL="599618" indent="0">
              <a:buNone/>
              <a:defRPr sz="525"/>
            </a:lvl6pPr>
            <a:lvl7pPr marL="719541" indent="0">
              <a:buNone/>
              <a:defRPr sz="525"/>
            </a:lvl7pPr>
            <a:lvl8pPr marL="839465" indent="0">
              <a:buNone/>
              <a:defRPr sz="525"/>
            </a:lvl8pPr>
            <a:lvl9pPr marL="959388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12" y="539591"/>
            <a:ext cx="1748002" cy="999660"/>
          </a:xfrm>
        </p:spPr>
        <p:txBody>
          <a:bodyPr/>
          <a:lstStyle>
            <a:lvl1pPr marL="0" indent="0">
              <a:buNone/>
              <a:defRPr sz="420"/>
            </a:lvl1pPr>
            <a:lvl2pPr marL="119924" indent="0">
              <a:buNone/>
              <a:defRPr sz="367"/>
            </a:lvl2pPr>
            <a:lvl3pPr marL="239847" indent="0">
              <a:buNone/>
              <a:defRPr sz="315"/>
            </a:lvl3pPr>
            <a:lvl4pPr marL="359771" indent="0">
              <a:buNone/>
              <a:defRPr sz="262"/>
            </a:lvl4pPr>
            <a:lvl5pPr marL="479694" indent="0">
              <a:buNone/>
              <a:defRPr sz="262"/>
            </a:lvl5pPr>
            <a:lvl6pPr marL="599618" indent="0">
              <a:buNone/>
              <a:defRPr sz="262"/>
            </a:lvl6pPr>
            <a:lvl7pPr marL="719541" indent="0">
              <a:buNone/>
              <a:defRPr sz="262"/>
            </a:lvl7pPr>
            <a:lvl8pPr marL="839465" indent="0">
              <a:buNone/>
              <a:defRPr sz="262"/>
            </a:lvl8pPr>
            <a:lvl9pPr marL="959388" indent="0">
              <a:buNone/>
              <a:defRPr sz="2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606" y="95761"/>
            <a:ext cx="4674513" cy="34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606" y="478804"/>
            <a:ext cx="4674513" cy="114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2606" y="1667071"/>
            <a:ext cx="1219438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284" y="1667071"/>
            <a:ext cx="1829157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7681" y="1667071"/>
            <a:ext cx="1219438" cy="9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39847" rtl="0" eaLnBrk="1" latinLnBrk="0" hangingPunct="1">
        <a:lnSpc>
          <a:spcPct val="90000"/>
        </a:lnSpc>
        <a:spcBef>
          <a:spcPct val="0"/>
        </a:spcBef>
        <a:buNone/>
        <a:defRPr sz="1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962" indent="-59962" algn="l" defTabSz="23984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79885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299809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19732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39656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59580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79503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99427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19350" indent="-59962" algn="l" defTabSz="239847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19924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39847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59771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79694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599618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19541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39465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59388" algn="l" defTabSz="239847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44613" y="446089"/>
            <a:ext cx="365225" cy="1040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174052" y="322980"/>
            <a:ext cx="270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q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809838" y="283597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136044" y="283597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932891" y="399870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258916" y="401795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2411312" y="121697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1960467" y="108762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2286673" y="108762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1939425" y="113242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3106585" y="108923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3432791" y="108923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3085543" y="1134030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c</a:t>
            </a:r>
            <a:r>
              <a:rPr lang="en-SG" sz="1000" dirty="0"/>
              <a:t>"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</p:cNvCxnSpPr>
          <p:nvPr/>
        </p:nvCxnSpPr>
        <p:spPr>
          <a:xfrm>
            <a:off x="2476791" y="1264757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1A6BB52-AB0C-AE40-88C0-5309111DFEB8}"/>
              </a:ext>
            </a:extLst>
          </p:cNvPr>
          <p:cNvSpPr/>
          <p:nvPr/>
        </p:nvSpPr>
        <p:spPr>
          <a:xfrm flipV="1">
            <a:off x="1265889" y="121697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81918C-17EF-B445-9204-B158FD9FECED}"/>
              </a:ext>
            </a:extLst>
          </p:cNvPr>
          <p:cNvSpPr/>
          <p:nvPr/>
        </p:nvSpPr>
        <p:spPr>
          <a:xfrm>
            <a:off x="815044" y="108762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2E1328-8BA9-CB4E-BBBF-B192CE6EB3C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 flipV="1">
            <a:off x="1141250" y="108762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AF433B4-5EE5-C64B-A7A5-ACB2024BD5EE}"/>
              </a:ext>
            </a:extLst>
          </p:cNvPr>
          <p:cNvSpPr txBox="1"/>
          <p:nvPr/>
        </p:nvSpPr>
        <p:spPr>
          <a:xfrm>
            <a:off x="794002" y="113242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3E980F-5224-4349-B554-D0D1C1C985F7}"/>
              </a:ext>
            </a:extLst>
          </p:cNvPr>
          <p:cNvSpPr txBox="1"/>
          <p:nvPr/>
        </p:nvSpPr>
        <p:spPr>
          <a:xfrm>
            <a:off x="913280" y="628839"/>
            <a:ext cx="10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front_ptr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7A12548-B956-3044-9F36-93AAFC7BD1B8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337319" y="448413"/>
            <a:ext cx="3050504" cy="632865"/>
          </a:xfrm>
          <a:prstGeom prst="bentConnector3">
            <a:avLst>
              <a:gd name="adj1" fmla="val 99959"/>
            </a:avLst>
          </a:prstGeom>
          <a:ln w="19050" cap="rnd">
            <a:solidFill>
              <a:schemeClr val="tx1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06BB8-29BA-4449-B0B0-EDC327B81F98}"/>
              </a:ext>
            </a:extLst>
          </p:cNvPr>
          <p:cNvSpPr txBox="1"/>
          <p:nvPr/>
        </p:nvSpPr>
        <p:spPr>
          <a:xfrm>
            <a:off x="4301725" y="708871"/>
            <a:ext cx="872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rear_ptr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789F4D-240C-9F4F-B59F-033BDCA617BB}"/>
              </a:ext>
            </a:extLst>
          </p:cNvPr>
          <p:cNvCxnSpPr>
            <a:cxnSpLocks/>
          </p:cNvCxnSpPr>
          <p:nvPr/>
        </p:nvCxnSpPr>
        <p:spPr>
          <a:xfrm>
            <a:off x="1335966" y="1262092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A9B8934-1D04-2D46-B1F0-8F95ABAE0284}"/>
              </a:ext>
            </a:extLst>
          </p:cNvPr>
          <p:cNvSpPr/>
          <p:nvPr/>
        </p:nvSpPr>
        <p:spPr>
          <a:xfrm flipV="1">
            <a:off x="3558208" y="1217399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134235-DE54-BA4F-9153-8B2FCD99B33F}"/>
              </a:ext>
            </a:extLst>
          </p:cNvPr>
          <p:cNvSpPr/>
          <p:nvPr/>
        </p:nvSpPr>
        <p:spPr>
          <a:xfrm>
            <a:off x="4253481" y="1089657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BC4A76-9107-854E-86F9-4063F73C807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 flipV="1">
            <a:off x="4579687" y="1089657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87704B-542D-EC42-B60D-69CD29BD98F7}"/>
              </a:ext>
            </a:extLst>
          </p:cNvPr>
          <p:cNvSpPr txBox="1"/>
          <p:nvPr/>
        </p:nvSpPr>
        <p:spPr>
          <a:xfrm>
            <a:off x="4232439" y="1134452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d</a:t>
            </a:r>
            <a:r>
              <a:rPr lang="en-SG" sz="1000" dirty="0"/>
              <a:t>"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BD69D8-DC20-3140-A5FA-10130BD1F54D}"/>
              </a:ext>
            </a:extLst>
          </p:cNvPr>
          <p:cNvCxnSpPr>
            <a:cxnSpLocks/>
            <a:endCxn id="58" idx="2"/>
          </p:cNvCxnSpPr>
          <p:nvPr/>
        </p:nvCxnSpPr>
        <p:spPr>
          <a:xfrm flipH="1">
            <a:off x="4579682" y="1088055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B783B2-5530-8742-A40F-B3A0658BDEDF}"/>
              </a:ext>
            </a:extLst>
          </p:cNvPr>
          <p:cNvCxnSpPr>
            <a:cxnSpLocks/>
          </p:cNvCxnSpPr>
          <p:nvPr/>
        </p:nvCxnSpPr>
        <p:spPr>
          <a:xfrm>
            <a:off x="3623687" y="1265179"/>
            <a:ext cx="608752" cy="16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6AF9C7-B69C-1040-BFE3-329DF6C25F27}"/>
              </a:ext>
            </a:extLst>
          </p:cNvPr>
          <p:cNvCxnSpPr>
            <a:cxnSpLocks/>
          </p:cNvCxnSpPr>
          <p:nvPr/>
        </p:nvCxnSpPr>
        <p:spPr>
          <a:xfrm flipH="1">
            <a:off x="2106936" y="883041"/>
            <a:ext cx="40" cy="198237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1996F1-9324-2148-AC4F-C96296847DCE}"/>
              </a:ext>
            </a:extLst>
          </p:cNvPr>
          <p:cNvCxnSpPr>
            <a:cxnSpLocks/>
          </p:cNvCxnSpPr>
          <p:nvPr/>
        </p:nvCxnSpPr>
        <p:spPr>
          <a:xfrm>
            <a:off x="972092" y="883041"/>
            <a:ext cx="1134884" cy="0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03FB22-ED9E-8846-97C2-A958608F5A7E}"/>
              </a:ext>
            </a:extLst>
          </p:cNvPr>
          <p:cNvCxnSpPr>
            <a:cxnSpLocks/>
          </p:cNvCxnSpPr>
          <p:nvPr/>
        </p:nvCxnSpPr>
        <p:spPr>
          <a:xfrm>
            <a:off x="970539" y="463615"/>
            <a:ext cx="1553" cy="41942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cp:lastPrinted>2019-06-11T10:08:42Z</cp:lastPrinted>
  <dcterms:created xsi:type="dcterms:W3CDTF">2017-10-29T04:22:55Z</dcterms:created>
  <dcterms:modified xsi:type="dcterms:W3CDTF">2019-06-11T16:20:40Z</dcterms:modified>
</cp:coreProperties>
</file>