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2827338" cy="1619250"/>
  <p:notesSz cx="6858000" cy="9144000"/>
  <p:defaultTextStyle>
    <a:defPPr>
      <a:defRPr lang="en-US"/>
    </a:defPPr>
    <a:lvl1pPr marL="0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1pPr>
    <a:lvl2pPr marL="164491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2pPr>
    <a:lvl3pPr marL="328982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3pPr>
    <a:lvl4pPr marL="493473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4pPr>
    <a:lvl5pPr marL="657964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5pPr>
    <a:lvl6pPr marL="822455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6pPr>
    <a:lvl7pPr marL="986946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7pPr>
    <a:lvl8pPr marL="1151437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8pPr>
    <a:lvl9pPr marL="1315928" algn="l" defTabSz="328982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241"/>
    <p:restoredTop sz="94676"/>
  </p:normalViewPr>
  <p:slideViewPr>
    <p:cSldViewPr snapToGrid="0" snapToObjects="1">
      <p:cViewPr varScale="1">
        <p:scale>
          <a:sx n="254" d="100"/>
          <a:sy n="254" d="100"/>
        </p:scale>
        <p:origin x="184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417" y="265002"/>
            <a:ext cx="2120504" cy="563739"/>
          </a:xfrm>
        </p:spPr>
        <p:txBody>
          <a:bodyPr anchor="b"/>
          <a:lstStyle>
            <a:lvl1pPr algn="ctr">
              <a:defRPr sz="13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417" y="850481"/>
            <a:ext cx="2120504" cy="390944"/>
          </a:xfrm>
        </p:spPr>
        <p:txBody>
          <a:bodyPr/>
          <a:lstStyle>
            <a:lvl1pPr marL="0" indent="0" algn="ctr">
              <a:buNone/>
              <a:defRPr sz="557"/>
            </a:lvl1pPr>
            <a:lvl2pPr marL="106025" indent="0" algn="ctr">
              <a:buNone/>
              <a:defRPr sz="464"/>
            </a:lvl2pPr>
            <a:lvl3pPr marL="212049" indent="0" algn="ctr">
              <a:buNone/>
              <a:defRPr sz="417"/>
            </a:lvl3pPr>
            <a:lvl4pPr marL="318074" indent="0" algn="ctr">
              <a:buNone/>
              <a:defRPr sz="371"/>
            </a:lvl4pPr>
            <a:lvl5pPr marL="424099" indent="0" algn="ctr">
              <a:buNone/>
              <a:defRPr sz="371"/>
            </a:lvl5pPr>
            <a:lvl6pPr marL="530123" indent="0" algn="ctr">
              <a:buNone/>
              <a:defRPr sz="371"/>
            </a:lvl6pPr>
            <a:lvl7pPr marL="636148" indent="0" algn="ctr">
              <a:buNone/>
              <a:defRPr sz="371"/>
            </a:lvl7pPr>
            <a:lvl8pPr marL="742173" indent="0" algn="ctr">
              <a:buNone/>
              <a:defRPr sz="371"/>
            </a:lvl8pPr>
            <a:lvl9pPr marL="848197" indent="0" algn="ctr">
              <a:buNone/>
              <a:defRPr sz="3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5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3314" y="86210"/>
            <a:ext cx="609645" cy="13722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79" y="86210"/>
            <a:ext cx="1793593" cy="13722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9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4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07" y="403688"/>
            <a:ext cx="2438579" cy="673563"/>
          </a:xfrm>
        </p:spPr>
        <p:txBody>
          <a:bodyPr anchor="b"/>
          <a:lstStyle>
            <a:lvl1pPr>
              <a:defRPr sz="13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07" y="1083623"/>
            <a:ext cx="2438579" cy="354211"/>
          </a:xfrm>
        </p:spPr>
        <p:txBody>
          <a:bodyPr/>
          <a:lstStyle>
            <a:lvl1pPr marL="0" indent="0">
              <a:buNone/>
              <a:defRPr sz="557">
                <a:solidFill>
                  <a:schemeClr val="tx1">
                    <a:tint val="75000"/>
                  </a:schemeClr>
                </a:solidFill>
              </a:defRPr>
            </a:lvl1pPr>
            <a:lvl2pPr marL="106025" indent="0">
              <a:buNone/>
              <a:defRPr sz="464">
                <a:solidFill>
                  <a:schemeClr val="tx1">
                    <a:tint val="75000"/>
                  </a:schemeClr>
                </a:solidFill>
              </a:defRPr>
            </a:lvl2pPr>
            <a:lvl3pPr marL="212049" indent="0">
              <a:buNone/>
              <a:defRPr sz="417">
                <a:solidFill>
                  <a:schemeClr val="tx1">
                    <a:tint val="75000"/>
                  </a:schemeClr>
                </a:solidFill>
              </a:defRPr>
            </a:lvl3pPr>
            <a:lvl4pPr marL="318074" indent="0">
              <a:buNone/>
              <a:defRPr sz="371">
                <a:solidFill>
                  <a:schemeClr val="tx1">
                    <a:tint val="75000"/>
                  </a:schemeClr>
                </a:solidFill>
              </a:defRPr>
            </a:lvl4pPr>
            <a:lvl5pPr marL="424099" indent="0">
              <a:buNone/>
              <a:defRPr sz="371">
                <a:solidFill>
                  <a:schemeClr val="tx1">
                    <a:tint val="75000"/>
                  </a:schemeClr>
                </a:solidFill>
              </a:defRPr>
            </a:lvl5pPr>
            <a:lvl6pPr marL="530123" indent="0">
              <a:buNone/>
              <a:defRPr sz="371">
                <a:solidFill>
                  <a:schemeClr val="tx1">
                    <a:tint val="75000"/>
                  </a:schemeClr>
                </a:solidFill>
              </a:defRPr>
            </a:lvl6pPr>
            <a:lvl7pPr marL="636148" indent="0">
              <a:buNone/>
              <a:defRPr sz="371">
                <a:solidFill>
                  <a:schemeClr val="tx1">
                    <a:tint val="75000"/>
                  </a:schemeClr>
                </a:solidFill>
              </a:defRPr>
            </a:lvl7pPr>
            <a:lvl8pPr marL="742173" indent="0">
              <a:buNone/>
              <a:defRPr sz="371">
                <a:solidFill>
                  <a:schemeClr val="tx1">
                    <a:tint val="75000"/>
                  </a:schemeClr>
                </a:solidFill>
              </a:defRPr>
            </a:lvl8pPr>
            <a:lvl9pPr marL="848197" indent="0">
              <a:buNone/>
              <a:defRPr sz="3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5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379" y="431050"/>
            <a:ext cx="1201619" cy="1027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1340" y="431050"/>
            <a:ext cx="1201619" cy="1027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8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48" y="86210"/>
            <a:ext cx="2438579" cy="3129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48" y="396941"/>
            <a:ext cx="1196096" cy="194535"/>
          </a:xfrm>
        </p:spPr>
        <p:txBody>
          <a:bodyPr anchor="b"/>
          <a:lstStyle>
            <a:lvl1pPr marL="0" indent="0">
              <a:buNone/>
              <a:defRPr sz="557" b="1"/>
            </a:lvl1pPr>
            <a:lvl2pPr marL="106025" indent="0">
              <a:buNone/>
              <a:defRPr sz="464" b="1"/>
            </a:lvl2pPr>
            <a:lvl3pPr marL="212049" indent="0">
              <a:buNone/>
              <a:defRPr sz="417" b="1"/>
            </a:lvl3pPr>
            <a:lvl4pPr marL="318074" indent="0">
              <a:buNone/>
              <a:defRPr sz="371" b="1"/>
            </a:lvl4pPr>
            <a:lvl5pPr marL="424099" indent="0">
              <a:buNone/>
              <a:defRPr sz="371" b="1"/>
            </a:lvl5pPr>
            <a:lvl6pPr marL="530123" indent="0">
              <a:buNone/>
              <a:defRPr sz="371" b="1"/>
            </a:lvl6pPr>
            <a:lvl7pPr marL="636148" indent="0">
              <a:buNone/>
              <a:defRPr sz="371" b="1"/>
            </a:lvl7pPr>
            <a:lvl8pPr marL="742173" indent="0">
              <a:buNone/>
              <a:defRPr sz="371" b="1"/>
            </a:lvl8pPr>
            <a:lvl9pPr marL="848197" indent="0">
              <a:buNone/>
              <a:defRPr sz="3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748" y="591476"/>
            <a:ext cx="1196096" cy="8699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1340" y="396941"/>
            <a:ext cx="1201987" cy="194535"/>
          </a:xfrm>
        </p:spPr>
        <p:txBody>
          <a:bodyPr anchor="b"/>
          <a:lstStyle>
            <a:lvl1pPr marL="0" indent="0">
              <a:buNone/>
              <a:defRPr sz="557" b="1"/>
            </a:lvl1pPr>
            <a:lvl2pPr marL="106025" indent="0">
              <a:buNone/>
              <a:defRPr sz="464" b="1"/>
            </a:lvl2pPr>
            <a:lvl3pPr marL="212049" indent="0">
              <a:buNone/>
              <a:defRPr sz="417" b="1"/>
            </a:lvl3pPr>
            <a:lvl4pPr marL="318074" indent="0">
              <a:buNone/>
              <a:defRPr sz="371" b="1"/>
            </a:lvl4pPr>
            <a:lvl5pPr marL="424099" indent="0">
              <a:buNone/>
              <a:defRPr sz="371" b="1"/>
            </a:lvl5pPr>
            <a:lvl6pPr marL="530123" indent="0">
              <a:buNone/>
              <a:defRPr sz="371" b="1"/>
            </a:lvl6pPr>
            <a:lvl7pPr marL="636148" indent="0">
              <a:buNone/>
              <a:defRPr sz="371" b="1"/>
            </a:lvl7pPr>
            <a:lvl8pPr marL="742173" indent="0">
              <a:buNone/>
              <a:defRPr sz="371" b="1"/>
            </a:lvl8pPr>
            <a:lvl9pPr marL="848197" indent="0">
              <a:buNone/>
              <a:defRPr sz="3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1340" y="591476"/>
            <a:ext cx="1201987" cy="8699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9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48" y="107950"/>
            <a:ext cx="911890" cy="377825"/>
          </a:xfrm>
        </p:spPr>
        <p:txBody>
          <a:bodyPr anchor="b"/>
          <a:lstStyle>
            <a:lvl1pPr>
              <a:defRPr sz="7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987" y="233142"/>
            <a:ext cx="1431340" cy="1150717"/>
          </a:xfrm>
        </p:spPr>
        <p:txBody>
          <a:bodyPr/>
          <a:lstStyle>
            <a:lvl1pPr>
              <a:defRPr sz="742"/>
            </a:lvl1pPr>
            <a:lvl2pPr>
              <a:defRPr sz="649"/>
            </a:lvl2pPr>
            <a:lvl3pPr>
              <a:defRPr sz="557"/>
            </a:lvl3pPr>
            <a:lvl4pPr>
              <a:defRPr sz="464"/>
            </a:lvl4pPr>
            <a:lvl5pPr>
              <a:defRPr sz="464"/>
            </a:lvl5pPr>
            <a:lvl6pPr>
              <a:defRPr sz="464"/>
            </a:lvl6pPr>
            <a:lvl7pPr>
              <a:defRPr sz="464"/>
            </a:lvl7pPr>
            <a:lvl8pPr>
              <a:defRPr sz="464"/>
            </a:lvl8pPr>
            <a:lvl9pPr>
              <a:defRPr sz="46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748" y="485775"/>
            <a:ext cx="911890" cy="899958"/>
          </a:xfrm>
        </p:spPr>
        <p:txBody>
          <a:bodyPr/>
          <a:lstStyle>
            <a:lvl1pPr marL="0" indent="0">
              <a:buNone/>
              <a:defRPr sz="371"/>
            </a:lvl1pPr>
            <a:lvl2pPr marL="106025" indent="0">
              <a:buNone/>
              <a:defRPr sz="325"/>
            </a:lvl2pPr>
            <a:lvl3pPr marL="212049" indent="0">
              <a:buNone/>
              <a:defRPr sz="278"/>
            </a:lvl3pPr>
            <a:lvl4pPr marL="318074" indent="0">
              <a:buNone/>
              <a:defRPr sz="232"/>
            </a:lvl4pPr>
            <a:lvl5pPr marL="424099" indent="0">
              <a:buNone/>
              <a:defRPr sz="232"/>
            </a:lvl5pPr>
            <a:lvl6pPr marL="530123" indent="0">
              <a:buNone/>
              <a:defRPr sz="232"/>
            </a:lvl6pPr>
            <a:lvl7pPr marL="636148" indent="0">
              <a:buNone/>
              <a:defRPr sz="232"/>
            </a:lvl7pPr>
            <a:lvl8pPr marL="742173" indent="0">
              <a:buNone/>
              <a:defRPr sz="232"/>
            </a:lvl8pPr>
            <a:lvl9pPr marL="848197" indent="0">
              <a:buNone/>
              <a:defRPr sz="2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8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48" y="107950"/>
            <a:ext cx="911890" cy="377825"/>
          </a:xfrm>
        </p:spPr>
        <p:txBody>
          <a:bodyPr anchor="b"/>
          <a:lstStyle>
            <a:lvl1pPr>
              <a:defRPr sz="7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1987" y="233142"/>
            <a:ext cx="1431340" cy="1150717"/>
          </a:xfrm>
        </p:spPr>
        <p:txBody>
          <a:bodyPr anchor="t"/>
          <a:lstStyle>
            <a:lvl1pPr marL="0" indent="0">
              <a:buNone/>
              <a:defRPr sz="742"/>
            </a:lvl1pPr>
            <a:lvl2pPr marL="106025" indent="0">
              <a:buNone/>
              <a:defRPr sz="649"/>
            </a:lvl2pPr>
            <a:lvl3pPr marL="212049" indent="0">
              <a:buNone/>
              <a:defRPr sz="557"/>
            </a:lvl3pPr>
            <a:lvl4pPr marL="318074" indent="0">
              <a:buNone/>
              <a:defRPr sz="464"/>
            </a:lvl4pPr>
            <a:lvl5pPr marL="424099" indent="0">
              <a:buNone/>
              <a:defRPr sz="464"/>
            </a:lvl5pPr>
            <a:lvl6pPr marL="530123" indent="0">
              <a:buNone/>
              <a:defRPr sz="464"/>
            </a:lvl6pPr>
            <a:lvl7pPr marL="636148" indent="0">
              <a:buNone/>
              <a:defRPr sz="464"/>
            </a:lvl7pPr>
            <a:lvl8pPr marL="742173" indent="0">
              <a:buNone/>
              <a:defRPr sz="464"/>
            </a:lvl8pPr>
            <a:lvl9pPr marL="848197" indent="0">
              <a:buNone/>
              <a:defRPr sz="4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748" y="485775"/>
            <a:ext cx="911890" cy="899958"/>
          </a:xfrm>
        </p:spPr>
        <p:txBody>
          <a:bodyPr/>
          <a:lstStyle>
            <a:lvl1pPr marL="0" indent="0">
              <a:buNone/>
              <a:defRPr sz="371"/>
            </a:lvl1pPr>
            <a:lvl2pPr marL="106025" indent="0">
              <a:buNone/>
              <a:defRPr sz="325"/>
            </a:lvl2pPr>
            <a:lvl3pPr marL="212049" indent="0">
              <a:buNone/>
              <a:defRPr sz="278"/>
            </a:lvl3pPr>
            <a:lvl4pPr marL="318074" indent="0">
              <a:buNone/>
              <a:defRPr sz="232"/>
            </a:lvl4pPr>
            <a:lvl5pPr marL="424099" indent="0">
              <a:buNone/>
              <a:defRPr sz="232"/>
            </a:lvl5pPr>
            <a:lvl6pPr marL="530123" indent="0">
              <a:buNone/>
              <a:defRPr sz="232"/>
            </a:lvl6pPr>
            <a:lvl7pPr marL="636148" indent="0">
              <a:buNone/>
              <a:defRPr sz="232"/>
            </a:lvl7pPr>
            <a:lvl8pPr marL="742173" indent="0">
              <a:buNone/>
              <a:defRPr sz="232"/>
            </a:lvl8pPr>
            <a:lvl9pPr marL="848197" indent="0">
              <a:buNone/>
              <a:defRPr sz="2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6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80" y="86210"/>
            <a:ext cx="2438579" cy="31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80" y="431050"/>
            <a:ext cx="2438579" cy="102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380" y="1500805"/>
            <a:ext cx="636151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6556" y="1500805"/>
            <a:ext cx="954227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96807" y="1500805"/>
            <a:ext cx="636151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6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12049" rtl="0" eaLnBrk="1" latinLnBrk="0" hangingPunct="1">
        <a:lnSpc>
          <a:spcPct val="90000"/>
        </a:lnSpc>
        <a:spcBef>
          <a:spcPct val="0"/>
        </a:spcBef>
        <a:buNone/>
        <a:defRPr sz="10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012" indent="-53012" algn="l" defTabSz="212049" rtl="0" eaLnBrk="1" latinLnBrk="0" hangingPunct="1">
        <a:lnSpc>
          <a:spcPct val="90000"/>
        </a:lnSpc>
        <a:spcBef>
          <a:spcPts val="232"/>
        </a:spcBef>
        <a:buFont typeface="Arial" panose="020B0604020202020204" pitchFamily="34" charset="0"/>
        <a:buChar char="•"/>
        <a:defRPr sz="649" kern="1200">
          <a:solidFill>
            <a:schemeClr val="tx1"/>
          </a:solidFill>
          <a:latin typeface="+mn-lt"/>
          <a:ea typeface="+mn-ea"/>
          <a:cs typeface="+mn-cs"/>
        </a:defRPr>
      </a:lvl1pPr>
      <a:lvl2pPr marL="159037" indent="-53012" algn="l" defTabSz="212049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557" kern="1200">
          <a:solidFill>
            <a:schemeClr val="tx1"/>
          </a:solidFill>
          <a:latin typeface="+mn-lt"/>
          <a:ea typeface="+mn-ea"/>
          <a:cs typeface="+mn-cs"/>
        </a:defRPr>
      </a:lvl2pPr>
      <a:lvl3pPr marL="265062" indent="-53012" algn="l" defTabSz="212049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64" kern="1200">
          <a:solidFill>
            <a:schemeClr val="tx1"/>
          </a:solidFill>
          <a:latin typeface="+mn-lt"/>
          <a:ea typeface="+mn-ea"/>
          <a:cs typeface="+mn-cs"/>
        </a:defRPr>
      </a:lvl3pPr>
      <a:lvl4pPr marL="371086" indent="-53012" algn="l" defTabSz="212049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7" kern="1200">
          <a:solidFill>
            <a:schemeClr val="tx1"/>
          </a:solidFill>
          <a:latin typeface="+mn-lt"/>
          <a:ea typeface="+mn-ea"/>
          <a:cs typeface="+mn-cs"/>
        </a:defRPr>
      </a:lvl4pPr>
      <a:lvl5pPr marL="477111" indent="-53012" algn="l" defTabSz="212049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7" kern="1200">
          <a:solidFill>
            <a:schemeClr val="tx1"/>
          </a:solidFill>
          <a:latin typeface="+mn-lt"/>
          <a:ea typeface="+mn-ea"/>
          <a:cs typeface="+mn-cs"/>
        </a:defRPr>
      </a:lvl5pPr>
      <a:lvl6pPr marL="583136" indent="-53012" algn="l" defTabSz="212049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7" kern="1200">
          <a:solidFill>
            <a:schemeClr val="tx1"/>
          </a:solidFill>
          <a:latin typeface="+mn-lt"/>
          <a:ea typeface="+mn-ea"/>
          <a:cs typeface="+mn-cs"/>
        </a:defRPr>
      </a:lvl6pPr>
      <a:lvl7pPr marL="689160" indent="-53012" algn="l" defTabSz="212049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7" kern="1200">
          <a:solidFill>
            <a:schemeClr val="tx1"/>
          </a:solidFill>
          <a:latin typeface="+mn-lt"/>
          <a:ea typeface="+mn-ea"/>
          <a:cs typeface="+mn-cs"/>
        </a:defRPr>
      </a:lvl7pPr>
      <a:lvl8pPr marL="795185" indent="-53012" algn="l" defTabSz="212049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7" kern="1200">
          <a:solidFill>
            <a:schemeClr val="tx1"/>
          </a:solidFill>
          <a:latin typeface="+mn-lt"/>
          <a:ea typeface="+mn-ea"/>
          <a:cs typeface="+mn-cs"/>
        </a:defRPr>
      </a:lvl8pPr>
      <a:lvl9pPr marL="901210" indent="-53012" algn="l" defTabSz="212049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049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1pPr>
      <a:lvl2pPr marL="106025" algn="l" defTabSz="212049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2pPr>
      <a:lvl3pPr marL="212049" algn="l" defTabSz="212049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3pPr>
      <a:lvl4pPr marL="318074" algn="l" defTabSz="212049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4pPr>
      <a:lvl5pPr marL="424099" algn="l" defTabSz="212049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5pPr>
      <a:lvl6pPr marL="530123" algn="l" defTabSz="212049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6pPr>
      <a:lvl7pPr marL="636148" algn="l" defTabSz="212049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7pPr>
      <a:lvl8pPr marL="742173" algn="l" defTabSz="212049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8pPr>
      <a:lvl9pPr marL="848197" algn="l" defTabSz="212049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59E9661-AB9D-2945-BCE7-B06A93DF4947}"/>
              </a:ext>
            </a:extLst>
          </p:cNvPr>
          <p:cNvCxnSpPr>
            <a:cxnSpLocks/>
          </p:cNvCxnSpPr>
          <p:nvPr/>
        </p:nvCxnSpPr>
        <p:spPr>
          <a:xfrm>
            <a:off x="478854" y="440489"/>
            <a:ext cx="348185" cy="5823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8FBAF9B-6668-EC45-BBE7-F36AB008CDE3}"/>
              </a:ext>
            </a:extLst>
          </p:cNvPr>
          <p:cNvSpPr txBox="1"/>
          <p:nvPr/>
        </p:nvSpPr>
        <p:spPr>
          <a:xfrm>
            <a:off x="132877" y="305494"/>
            <a:ext cx="412880" cy="252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z1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EADA289-EF31-6946-865F-AB2AB519923B}"/>
              </a:ext>
            </a:extLst>
          </p:cNvPr>
          <p:cNvSpPr/>
          <p:nvPr/>
        </p:nvSpPr>
        <p:spPr>
          <a:xfrm>
            <a:off x="844600" y="275349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490453-2600-4B40-8780-0DCBCA0596ED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 flipV="1">
            <a:off x="1170806" y="275349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D9E3F68D-AAA1-6340-9B7A-62E298D9D9A4}"/>
              </a:ext>
            </a:extLst>
          </p:cNvPr>
          <p:cNvSpPr/>
          <p:nvPr/>
        </p:nvSpPr>
        <p:spPr>
          <a:xfrm flipV="1">
            <a:off x="967653" y="391622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2436B0-D1DE-6543-836E-4820C950E67F}"/>
              </a:ext>
            </a:extLst>
          </p:cNvPr>
          <p:cNvSpPr/>
          <p:nvPr/>
        </p:nvSpPr>
        <p:spPr>
          <a:xfrm flipV="1">
            <a:off x="1293678" y="393547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E418007-F5FF-254D-A7CD-EDE5E44979B9}"/>
              </a:ext>
            </a:extLst>
          </p:cNvPr>
          <p:cNvSpPr/>
          <p:nvPr/>
        </p:nvSpPr>
        <p:spPr>
          <a:xfrm flipV="1">
            <a:off x="1295445" y="1193637"/>
            <a:ext cx="78403" cy="932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72DD437-FB80-634F-99EA-0C809848AEF1}"/>
              </a:ext>
            </a:extLst>
          </p:cNvPr>
          <p:cNvCxnSpPr>
            <a:cxnSpLocks/>
          </p:cNvCxnSpPr>
          <p:nvPr/>
        </p:nvCxnSpPr>
        <p:spPr>
          <a:xfrm>
            <a:off x="478854" y="1229428"/>
            <a:ext cx="348185" cy="5823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2C5A811-FA78-BF40-B2D2-79FCF3EDEE91}"/>
              </a:ext>
            </a:extLst>
          </p:cNvPr>
          <p:cNvSpPr txBox="1"/>
          <p:nvPr/>
        </p:nvSpPr>
        <p:spPr>
          <a:xfrm>
            <a:off x="190752" y="1094433"/>
            <a:ext cx="412880" cy="252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C6F995-365E-224F-9280-BF24F63E24E4}"/>
              </a:ext>
            </a:extLst>
          </p:cNvPr>
          <p:cNvSpPr/>
          <p:nvPr/>
        </p:nvSpPr>
        <p:spPr>
          <a:xfrm>
            <a:off x="844600" y="1064288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8027E6-5AF6-0146-BFC5-AC7BF9870E18}"/>
              </a:ext>
            </a:extLst>
          </p:cNvPr>
          <p:cNvCxnSpPr>
            <a:cxnSpLocks/>
            <a:endCxn id="50" idx="0"/>
          </p:cNvCxnSpPr>
          <p:nvPr/>
        </p:nvCxnSpPr>
        <p:spPr>
          <a:xfrm flipH="1" flipV="1">
            <a:off x="1170806" y="1064288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6724C8B-0737-F240-8C3A-03EB93E1B557}"/>
              </a:ext>
            </a:extLst>
          </p:cNvPr>
          <p:cNvSpPr txBox="1"/>
          <p:nvPr/>
        </p:nvSpPr>
        <p:spPr>
          <a:xfrm>
            <a:off x="823563" y="1109078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"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SG" sz="1000" dirty="0"/>
              <a:t>"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FE3D64-2119-4149-B1AB-00159798C4EF}"/>
              </a:ext>
            </a:extLst>
          </p:cNvPr>
          <p:cNvSpPr/>
          <p:nvPr/>
        </p:nvSpPr>
        <p:spPr>
          <a:xfrm>
            <a:off x="1990718" y="1065895"/>
            <a:ext cx="65241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9061AE-2027-BA4A-92CB-F2A655EE5375}"/>
              </a:ext>
            </a:extLst>
          </p:cNvPr>
          <p:cNvCxnSpPr>
            <a:cxnSpLocks/>
            <a:endCxn id="53" idx="0"/>
          </p:cNvCxnSpPr>
          <p:nvPr/>
        </p:nvCxnSpPr>
        <p:spPr>
          <a:xfrm flipH="1" flipV="1">
            <a:off x="2316924" y="1065895"/>
            <a:ext cx="1169" cy="333414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9721CF8-89E9-1445-8412-6E65CDFD6215}"/>
              </a:ext>
            </a:extLst>
          </p:cNvPr>
          <p:cNvSpPr txBox="1"/>
          <p:nvPr/>
        </p:nvSpPr>
        <p:spPr>
          <a:xfrm>
            <a:off x="1969681" y="1110685"/>
            <a:ext cx="4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”</a:t>
            </a:r>
            <a:r>
              <a:rPr lang="en-US" sz="1000" dirty="0">
                <a:latin typeface="Courier" charset="0"/>
              </a:rPr>
              <a:t>b</a:t>
            </a:r>
            <a:r>
              <a:rPr lang="en-SG" sz="1000" dirty="0"/>
              <a:t>" 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D8935E-7581-A34A-9353-D1AEF9B86D0B}"/>
              </a:ext>
            </a:extLst>
          </p:cNvPr>
          <p:cNvCxnSpPr>
            <a:cxnSpLocks/>
            <a:endCxn id="53" idx="2"/>
          </p:cNvCxnSpPr>
          <p:nvPr/>
        </p:nvCxnSpPr>
        <p:spPr>
          <a:xfrm flipH="1">
            <a:off x="2316924" y="1064288"/>
            <a:ext cx="325036" cy="328671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E3854CD-1161-D847-A579-9AC9ECDA5C85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360929" y="1232181"/>
            <a:ext cx="608752" cy="1614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356D83-DC5C-BA46-81F4-B7028B7DA168}"/>
              </a:ext>
            </a:extLst>
          </p:cNvPr>
          <p:cNvCxnSpPr>
            <a:cxnSpLocks/>
          </p:cNvCxnSpPr>
          <p:nvPr/>
        </p:nvCxnSpPr>
        <p:spPr>
          <a:xfrm>
            <a:off x="999755" y="426665"/>
            <a:ext cx="0" cy="626048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14C2210-B467-0940-BB16-65D9B3C7F7A6}"/>
              </a:ext>
            </a:extLst>
          </p:cNvPr>
          <p:cNvCxnSpPr>
            <a:cxnSpLocks/>
          </p:cNvCxnSpPr>
          <p:nvPr/>
        </p:nvCxnSpPr>
        <p:spPr>
          <a:xfrm>
            <a:off x="1325776" y="428592"/>
            <a:ext cx="0" cy="626048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17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49</cp:revision>
  <cp:lastPrinted>2019-06-11T10:08:42Z</cp:lastPrinted>
  <dcterms:created xsi:type="dcterms:W3CDTF">2017-10-29T04:22:55Z</dcterms:created>
  <dcterms:modified xsi:type="dcterms:W3CDTF">2019-06-11T14:22:24Z</dcterms:modified>
</cp:coreProperties>
</file>