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sldIdLst>
    <p:sldId id="256" r:id="rId2"/>
  </p:sldIdLst>
  <p:sldSz cx="6462713" cy="4572000"/>
  <p:notesSz cx="6858000" cy="9144000"/>
  <p:defaultTextStyle>
    <a:defPPr>
      <a:defRPr lang="en-US"/>
    </a:defPPr>
    <a:lvl1pPr marL="0" algn="l" defTabSz="528182" rtl="0" eaLnBrk="1" latinLnBrk="0" hangingPunct="1">
      <a:defRPr sz="1040" kern="1200">
        <a:solidFill>
          <a:schemeClr val="tx1"/>
        </a:solidFill>
        <a:latin typeface="+mn-lt"/>
        <a:ea typeface="+mn-ea"/>
        <a:cs typeface="+mn-cs"/>
      </a:defRPr>
    </a:lvl1pPr>
    <a:lvl2pPr marL="264091" algn="l" defTabSz="528182" rtl="0" eaLnBrk="1" latinLnBrk="0" hangingPunct="1">
      <a:defRPr sz="1040" kern="1200">
        <a:solidFill>
          <a:schemeClr val="tx1"/>
        </a:solidFill>
        <a:latin typeface="+mn-lt"/>
        <a:ea typeface="+mn-ea"/>
        <a:cs typeface="+mn-cs"/>
      </a:defRPr>
    </a:lvl2pPr>
    <a:lvl3pPr marL="528182" algn="l" defTabSz="528182" rtl="0" eaLnBrk="1" latinLnBrk="0" hangingPunct="1">
      <a:defRPr sz="1040" kern="1200">
        <a:solidFill>
          <a:schemeClr val="tx1"/>
        </a:solidFill>
        <a:latin typeface="+mn-lt"/>
        <a:ea typeface="+mn-ea"/>
        <a:cs typeface="+mn-cs"/>
      </a:defRPr>
    </a:lvl3pPr>
    <a:lvl4pPr marL="792274" algn="l" defTabSz="528182" rtl="0" eaLnBrk="1" latinLnBrk="0" hangingPunct="1">
      <a:defRPr sz="1040" kern="1200">
        <a:solidFill>
          <a:schemeClr val="tx1"/>
        </a:solidFill>
        <a:latin typeface="+mn-lt"/>
        <a:ea typeface="+mn-ea"/>
        <a:cs typeface="+mn-cs"/>
      </a:defRPr>
    </a:lvl4pPr>
    <a:lvl5pPr marL="1056365" algn="l" defTabSz="528182" rtl="0" eaLnBrk="1" latinLnBrk="0" hangingPunct="1">
      <a:defRPr sz="1040" kern="1200">
        <a:solidFill>
          <a:schemeClr val="tx1"/>
        </a:solidFill>
        <a:latin typeface="+mn-lt"/>
        <a:ea typeface="+mn-ea"/>
        <a:cs typeface="+mn-cs"/>
      </a:defRPr>
    </a:lvl5pPr>
    <a:lvl6pPr marL="1320456" algn="l" defTabSz="528182" rtl="0" eaLnBrk="1" latinLnBrk="0" hangingPunct="1">
      <a:defRPr sz="1040" kern="1200">
        <a:solidFill>
          <a:schemeClr val="tx1"/>
        </a:solidFill>
        <a:latin typeface="+mn-lt"/>
        <a:ea typeface="+mn-ea"/>
        <a:cs typeface="+mn-cs"/>
      </a:defRPr>
    </a:lvl6pPr>
    <a:lvl7pPr marL="1584547" algn="l" defTabSz="528182" rtl="0" eaLnBrk="1" latinLnBrk="0" hangingPunct="1">
      <a:defRPr sz="1040" kern="1200">
        <a:solidFill>
          <a:schemeClr val="tx1"/>
        </a:solidFill>
        <a:latin typeface="+mn-lt"/>
        <a:ea typeface="+mn-ea"/>
        <a:cs typeface="+mn-cs"/>
      </a:defRPr>
    </a:lvl7pPr>
    <a:lvl8pPr marL="1848639" algn="l" defTabSz="528182" rtl="0" eaLnBrk="1" latinLnBrk="0" hangingPunct="1">
      <a:defRPr sz="1040" kern="1200">
        <a:solidFill>
          <a:schemeClr val="tx1"/>
        </a:solidFill>
        <a:latin typeface="+mn-lt"/>
        <a:ea typeface="+mn-ea"/>
        <a:cs typeface="+mn-cs"/>
      </a:defRPr>
    </a:lvl8pPr>
    <a:lvl9pPr marL="2112730" algn="l" defTabSz="528182" rtl="0" eaLnBrk="1" latinLnBrk="0" hangingPunct="1">
      <a:defRPr sz="10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9241"/>
    <p:restoredTop sz="94676"/>
  </p:normalViewPr>
  <p:slideViewPr>
    <p:cSldViewPr snapToGrid="0" snapToObjects="1">
      <p:cViewPr varScale="1">
        <p:scale>
          <a:sx n="173" d="100"/>
          <a:sy n="173" d="100"/>
        </p:scale>
        <p:origin x="3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4704" y="748242"/>
            <a:ext cx="5493306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7839" y="2401359"/>
            <a:ext cx="4847035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96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32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24880" y="243417"/>
            <a:ext cx="1393522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4312" y="243417"/>
            <a:ext cx="4099784" cy="387455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41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82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946" y="1139826"/>
            <a:ext cx="557409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946" y="3059643"/>
            <a:ext cx="557409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27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4312" y="1217083"/>
            <a:ext cx="2746653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71748" y="1217083"/>
            <a:ext cx="2746653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5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153" y="243418"/>
            <a:ext cx="557409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154" y="1120775"/>
            <a:ext cx="2734030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5154" y="1670050"/>
            <a:ext cx="2734030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71749" y="1120775"/>
            <a:ext cx="2747495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71749" y="1670050"/>
            <a:ext cx="2747495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512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00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24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153" y="304800"/>
            <a:ext cx="2084393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7495" y="658285"/>
            <a:ext cx="3271748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5153" y="1371600"/>
            <a:ext cx="2084393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99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153" y="304800"/>
            <a:ext cx="2084393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47495" y="658285"/>
            <a:ext cx="3271748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5153" y="1371600"/>
            <a:ext cx="2084393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4312" y="243418"/>
            <a:ext cx="557409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4312" y="1217083"/>
            <a:ext cx="557409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4312" y="4237568"/>
            <a:ext cx="145411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BD965-43EB-0E4A-83FC-3DA92235A56C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0774" y="4237568"/>
            <a:ext cx="2181166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64291" y="4237568"/>
            <a:ext cx="145411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578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38FBAF9B-6668-EC45-BBE7-F36AB008CDE3}"/>
              </a:ext>
            </a:extLst>
          </p:cNvPr>
          <p:cNvSpPr txBox="1"/>
          <p:nvPr/>
        </p:nvSpPr>
        <p:spPr>
          <a:xfrm>
            <a:off x="208159" y="192606"/>
            <a:ext cx="6189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table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EADA289-EF31-6946-865F-AB2AB519923B}"/>
              </a:ext>
            </a:extLst>
          </p:cNvPr>
          <p:cNvSpPr/>
          <p:nvPr/>
        </p:nvSpPr>
        <p:spPr>
          <a:xfrm>
            <a:off x="1976539" y="821021"/>
            <a:ext cx="652411" cy="327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87490453-2600-4B40-8780-0DCBCA0596ED}"/>
              </a:ext>
            </a:extLst>
          </p:cNvPr>
          <p:cNvCxnSpPr>
            <a:cxnSpLocks/>
            <a:endCxn id="119" idx="0"/>
          </p:cNvCxnSpPr>
          <p:nvPr/>
        </p:nvCxnSpPr>
        <p:spPr>
          <a:xfrm flipH="1" flipV="1">
            <a:off x="2302745" y="821021"/>
            <a:ext cx="1169" cy="333414"/>
          </a:xfrm>
          <a:prstGeom prst="line">
            <a:avLst/>
          </a:prstGeom>
          <a:ln w="1905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D9E3F68D-AAA1-6340-9B7A-62E298D9D9A4}"/>
              </a:ext>
            </a:extLst>
          </p:cNvPr>
          <p:cNvSpPr/>
          <p:nvPr/>
        </p:nvSpPr>
        <p:spPr>
          <a:xfrm flipV="1">
            <a:off x="2099592" y="937295"/>
            <a:ext cx="78403" cy="93236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62436B0-D1DE-6543-836E-4820C950E67F}"/>
              </a:ext>
            </a:extLst>
          </p:cNvPr>
          <p:cNvSpPr/>
          <p:nvPr/>
        </p:nvSpPr>
        <p:spPr>
          <a:xfrm flipV="1">
            <a:off x="2425617" y="939219"/>
            <a:ext cx="78403" cy="93236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E22C8B8-EA5A-3C4E-B5A6-2B78BBA3FE12}"/>
              </a:ext>
            </a:extLst>
          </p:cNvPr>
          <p:cNvSpPr/>
          <p:nvPr/>
        </p:nvSpPr>
        <p:spPr>
          <a:xfrm>
            <a:off x="3106127" y="823285"/>
            <a:ext cx="652411" cy="327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09ADD79-76FA-5245-87E3-E93633FAA041}"/>
              </a:ext>
            </a:extLst>
          </p:cNvPr>
          <p:cNvCxnSpPr>
            <a:cxnSpLocks/>
            <a:endCxn id="68" idx="0"/>
          </p:cNvCxnSpPr>
          <p:nvPr/>
        </p:nvCxnSpPr>
        <p:spPr>
          <a:xfrm flipH="1" flipV="1">
            <a:off x="3432334" y="823285"/>
            <a:ext cx="1169" cy="333414"/>
          </a:xfrm>
          <a:prstGeom prst="line">
            <a:avLst/>
          </a:prstGeom>
          <a:ln w="1905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B9CB1DB-B959-7F4D-B15C-15A8C2ABF768}"/>
              </a:ext>
            </a:extLst>
          </p:cNvPr>
          <p:cNvCxnSpPr>
            <a:cxnSpLocks/>
          </p:cNvCxnSpPr>
          <p:nvPr/>
        </p:nvCxnSpPr>
        <p:spPr>
          <a:xfrm flipH="1">
            <a:off x="3433704" y="823291"/>
            <a:ext cx="325036" cy="328671"/>
          </a:xfrm>
          <a:prstGeom prst="line">
            <a:avLst/>
          </a:prstGeom>
          <a:ln w="1905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44626E4E-E059-D342-BCC8-71521BD46BDA}"/>
              </a:ext>
            </a:extLst>
          </p:cNvPr>
          <p:cNvSpPr/>
          <p:nvPr/>
        </p:nvSpPr>
        <p:spPr>
          <a:xfrm>
            <a:off x="380215" y="823915"/>
            <a:ext cx="1113025" cy="327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54EC12E-BAB3-F042-A2F9-D381EC9B554D}"/>
              </a:ext>
            </a:extLst>
          </p:cNvPr>
          <p:cNvCxnSpPr>
            <a:cxnSpLocks/>
          </p:cNvCxnSpPr>
          <p:nvPr/>
        </p:nvCxnSpPr>
        <p:spPr>
          <a:xfrm flipV="1">
            <a:off x="1190632" y="822303"/>
            <a:ext cx="0" cy="335026"/>
          </a:xfrm>
          <a:prstGeom prst="line">
            <a:avLst/>
          </a:prstGeom>
          <a:ln w="1905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C3F02BF7-1900-7C48-B0E0-A43E8ABF8446}"/>
              </a:ext>
            </a:extLst>
          </p:cNvPr>
          <p:cNvSpPr/>
          <p:nvPr/>
        </p:nvSpPr>
        <p:spPr>
          <a:xfrm flipV="1">
            <a:off x="1300763" y="942114"/>
            <a:ext cx="78403" cy="93236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6C3BC9B-3692-A948-BBE2-6B9A1CD48894}"/>
              </a:ext>
            </a:extLst>
          </p:cNvPr>
          <p:cNvSpPr txBox="1"/>
          <p:nvPr/>
        </p:nvSpPr>
        <p:spPr>
          <a:xfrm>
            <a:off x="355307" y="877425"/>
            <a:ext cx="824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"</a:t>
            </a:r>
            <a:r>
              <a:rPr lang="en-US" sz="1000" dirty="0">
                <a:latin typeface="Courier" charset="0"/>
              </a:rPr>
              <a:t>*table*</a:t>
            </a:r>
            <a:r>
              <a:rPr lang="en-SG" sz="1000" dirty="0"/>
              <a:t>" 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F6FBCC4-374A-674F-AB32-284C9AFF0DD6}"/>
              </a:ext>
            </a:extLst>
          </p:cNvPr>
          <p:cNvCxnSpPr>
            <a:cxnSpLocks/>
          </p:cNvCxnSpPr>
          <p:nvPr/>
        </p:nvCxnSpPr>
        <p:spPr>
          <a:xfrm>
            <a:off x="517615" y="427253"/>
            <a:ext cx="65935" cy="390789"/>
          </a:xfrm>
          <a:prstGeom prst="line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CBA860EC-E764-5240-B4CB-82EE0D85B15A}"/>
              </a:ext>
            </a:extLst>
          </p:cNvPr>
          <p:cNvSpPr/>
          <p:nvPr/>
        </p:nvSpPr>
        <p:spPr>
          <a:xfrm flipV="1">
            <a:off x="3230046" y="939225"/>
            <a:ext cx="78403" cy="93236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E60C4BF-E0B9-D24D-862A-034F65783321}"/>
              </a:ext>
            </a:extLst>
          </p:cNvPr>
          <p:cNvCxnSpPr>
            <a:cxnSpLocks/>
          </p:cNvCxnSpPr>
          <p:nvPr/>
        </p:nvCxnSpPr>
        <p:spPr>
          <a:xfrm>
            <a:off x="2482182" y="988805"/>
            <a:ext cx="608752" cy="1614"/>
          </a:xfrm>
          <a:prstGeom prst="line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0B157D7-7CE8-B34E-9DD3-E4DA0665A677}"/>
              </a:ext>
            </a:extLst>
          </p:cNvPr>
          <p:cNvCxnSpPr>
            <a:cxnSpLocks/>
          </p:cNvCxnSpPr>
          <p:nvPr/>
        </p:nvCxnSpPr>
        <p:spPr>
          <a:xfrm>
            <a:off x="2137483" y="1011835"/>
            <a:ext cx="0" cy="2129011"/>
          </a:xfrm>
          <a:prstGeom prst="line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DCF028E-24D1-C74F-AE1B-63DF5C3BC7AC}"/>
              </a:ext>
            </a:extLst>
          </p:cNvPr>
          <p:cNvCxnSpPr>
            <a:cxnSpLocks/>
          </p:cNvCxnSpPr>
          <p:nvPr/>
        </p:nvCxnSpPr>
        <p:spPr>
          <a:xfrm>
            <a:off x="3263457" y="983913"/>
            <a:ext cx="0" cy="605633"/>
          </a:xfrm>
          <a:prstGeom prst="line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9609F26-4A9B-D345-9404-5819C490353F}"/>
              </a:ext>
            </a:extLst>
          </p:cNvPr>
          <p:cNvSpPr/>
          <p:nvPr/>
        </p:nvSpPr>
        <p:spPr>
          <a:xfrm>
            <a:off x="3139706" y="3171759"/>
            <a:ext cx="652411" cy="327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7109AB2-0826-3C43-95B2-11153CF01ADD}"/>
              </a:ext>
            </a:extLst>
          </p:cNvPr>
          <p:cNvCxnSpPr>
            <a:cxnSpLocks/>
            <a:endCxn id="38" idx="0"/>
          </p:cNvCxnSpPr>
          <p:nvPr/>
        </p:nvCxnSpPr>
        <p:spPr>
          <a:xfrm flipH="1" flipV="1">
            <a:off x="3465913" y="3171759"/>
            <a:ext cx="1169" cy="333414"/>
          </a:xfrm>
          <a:prstGeom prst="line">
            <a:avLst/>
          </a:prstGeom>
          <a:ln w="1905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979CDB09-D59C-2A4F-84F8-400648C7105B}"/>
              </a:ext>
            </a:extLst>
          </p:cNvPr>
          <p:cNvSpPr/>
          <p:nvPr/>
        </p:nvSpPr>
        <p:spPr>
          <a:xfrm flipV="1">
            <a:off x="3262760" y="3288032"/>
            <a:ext cx="78403" cy="93236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CE341FC-34D7-B54D-9E93-596CB2705911}"/>
              </a:ext>
            </a:extLst>
          </p:cNvPr>
          <p:cNvSpPr/>
          <p:nvPr/>
        </p:nvSpPr>
        <p:spPr>
          <a:xfrm flipV="1">
            <a:off x="3588785" y="3289958"/>
            <a:ext cx="78403" cy="93236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4600B45-B4C1-0843-8A36-04FCD4D49C22}"/>
              </a:ext>
            </a:extLst>
          </p:cNvPr>
          <p:cNvSpPr/>
          <p:nvPr/>
        </p:nvSpPr>
        <p:spPr>
          <a:xfrm flipV="1">
            <a:off x="4720141" y="3296393"/>
            <a:ext cx="78403" cy="93236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7DA8CEE-B575-124F-91AE-61C61D9D0324}"/>
              </a:ext>
            </a:extLst>
          </p:cNvPr>
          <p:cNvSpPr/>
          <p:nvPr/>
        </p:nvSpPr>
        <p:spPr>
          <a:xfrm>
            <a:off x="4269296" y="3167043"/>
            <a:ext cx="652411" cy="327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E708D54-3D54-FF42-8B4C-B582BBA6D00A}"/>
              </a:ext>
            </a:extLst>
          </p:cNvPr>
          <p:cNvCxnSpPr>
            <a:cxnSpLocks/>
            <a:endCxn id="80" idx="0"/>
          </p:cNvCxnSpPr>
          <p:nvPr/>
        </p:nvCxnSpPr>
        <p:spPr>
          <a:xfrm flipH="1" flipV="1">
            <a:off x="4595502" y="3167043"/>
            <a:ext cx="1169" cy="333414"/>
          </a:xfrm>
          <a:prstGeom prst="line">
            <a:avLst/>
          </a:prstGeom>
          <a:ln w="1905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16B8F2F1-3851-F240-8CCE-C96D6F96FADC}"/>
              </a:ext>
            </a:extLst>
          </p:cNvPr>
          <p:cNvSpPr/>
          <p:nvPr/>
        </p:nvSpPr>
        <p:spPr>
          <a:xfrm>
            <a:off x="5415413" y="3168649"/>
            <a:ext cx="652411" cy="327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B991C4A-AE9C-D04D-B525-24230343628F}"/>
              </a:ext>
            </a:extLst>
          </p:cNvPr>
          <p:cNvCxnSpPr>
            <a:cxnSpLocks/>
            <a:endCxn id="82" idx="0"/>
          </p:cNvCxnSpPr>
          <p:nvPr/>
        </p:nvCxnSpPr>
        <p:spPr>
          <a:xfrm flipH="1" flipV="1">
            <a:off x="5741620" y="3168650"/>
            <a:ext cx="1169" cy="333414"/>
          </a:xfrm>
          <a:prstGeom prst="line">
            <a:avLst/>
          </a:prstGeom>
          <a:ln w="1905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57DF3CF-6807-AB44-B67A-71E289380F5E}"/>
              </a:ext>
            </a:extLst>
          </p:cNvPr>
          <p:cNvCxnSpPr>
            <a:cxnSpLocks/>
            <a:endCxn id="82" idx="2"/>
          </p:cNvCxnSpPr>
          <p:nvPr/>
        </p:nvCxnSpPr>
        <p:spPr>
          <a:xfrm flipH="1">
            <a:off x="5741613" y="3167050"/>
            <a:ext cx="325036" cy="328671"/>
          </a:xfrm>
          <a:prstGeom prst="line">
            <a:avLst/>
          </a:prstGeom>
          <a:ln w="1905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85A0EB3-C479-BE4B-9FC9-C8E221C5E834}"/>
              </a:ext>
            </a:extLst>
          </p:cNvPr>
          <p:cNvCxnSpPr>
            <a:cxnSpLocks/>
          </p:cNvCxnSpPr>
          <p:nvPr/>
        </p:nvCxnSpPr>
        <p:spPr>
          <a:xfrm>
            <a:off x="4785618" y="3334936"/>
            <a:ext cx="608752" cy="1614"/>
          </a:xfrm>
          <a:prstGeom prst="line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AF376A29-2D5E-C34E-8C78-7C9743E396D8}"/>
              </a:ext>
            </a:extLst>
          </p:cNvPr>
          <p:cNvSpPr/>
          <p:nvPr/>
        </p:nvSpPr>
        <p:spPr>
          <a:xfrm flipV="1">
            <a:off x="4393214" y="3282984"/>
            <a:ext cx="78403" cy="93236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B1AF299-8D0A-F24F-80A2-DC1A7A545145}"/>
              </a:ext>
            </a:extLst>
          </p:cNvPr>
          <p:cNvSpPr/>
          <p:nvPr/>
        </p:nvSpPr>
        <p:spPr>
          <a:xfrm flipV="1">
            <a:off x="5539099" y="3282985"/>
            <a:ext cx="78403" cy="93236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87D45CF-AE1C-BF4F-ABAB-742089345EDA}"/>
              </a:ext>
            </a:extLst>
          </p:cNvPr>
          <p:cNvCxnSpPr>
            <a:cxnSpLocks/>
          </p:cNvCxnSpPr>
          <p:nvPr/>
        </p:nvCxnSpPr>
        <p:spPr>
          <a:xfrm>
            <a:off x="3645350" y="3339543"/>
            <a:ext cx="608752" cy="1614"/>
          </a:xfrm>
          <a:prstGeom prst="line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15E0B9EF-4CB5-2743-A103-051F9002590C}"/>
              </a:ext>
            </a:extLst>
          </p:cNvPr>
          <p:cNvCxnSpPr>
            <a:cxnSpLocks/>
          </p:cNvCxnSpPr>
          <p:nvPr/>
        </p:nvCxnSpPr>
        <p:spPr>
          <a:xfrm>
            <a:off x="3300651" y="3334652"/>
            <a:ext cx="0" cy="605633"/>
          </a:xfrm>
          <a:prstGeom prst="line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CDBFA12-EA29-604D-9C60-474DB30ED36F}"/>
              </a:ext>
            </a:extLst>
          </p:cNvPr>
          <p:cNvCxnSpPr>
            <a:cxnSpLocks/>
          </p:cNvCxnSpPr>
          <p:nvPr/>
        </p:nvCxnSpPr>
        <p:spPr>
          <a:xfrm>
            <a:off x="4426625" y="3327672"/>
            <a:ext cx="0" cy="605633"/>
          </a:xfrm>
          <a:prstGeom prst="line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732C1B7-B8AB-394D-9E72-8163CC45CA3B}"/>
              </a:ext>
            </a:extLst>
          </p:cNvPr>
          <p:cNvCxnSpPr>
            <a:cxnSpLocks/>
          </p:cNvCxnSpPr>
          <p:nvPr/>
        </p:nvCxnSpPr>
        <p:spPr>
          <a:xfrm>
            <a:off x="5572510" y="3343012"/>
            <a:ext cx="0" cy="605633"/>
          </a:xfrm>
          <a:prstGeom prst="line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E501E4C-30C0-9B44-A874-6835D6C3212C}"/>
              </a:ext>
            </a:extLst>
          </p:cNvPr>
          <p:cNvCxnSpPr>
            <a:cxnSpLocks/>
          </p:cNvCxnSpPr>
          <p:nvPr/>
        </p:nvCxnSpPr>
        <p:spPr>
          <a:xfrm>
            <a:off x="1344196" y="991620"/>
            <a:ext cx="608752" cy="1614"/>
          </a:xfrm>
          <a:prstGeom prst="line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B05FE32-706E-1742-BED6-3887BC499541}"/>
              </a:ext>
            </a:extLst>
          </p:cNvPr>
          <p:cNvSpPr/>
          <p:nvPr/>
        </p:nvSpPr>
        <p:spPr>
          <a:xfrm>
            <a:off x="4269296" y="2404709"/>
            <a:ext cx="652411" cy="327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2D776DF-D038-FE41-917D-3C4B85017EDD}"/>
              </a:ext>
            </a:extLst>
          </p:cNvPr>
          <p:cNvCxnSpPr>
            <a:cxnSpLocks/>
            <a:endCxn id="104" idx="0"/>
          </p:cNvCxnSpPr>
          <p:nvPr/>
        </p:nvCxnSpPr>
        <p:spPr>
          <a:xfrm flipH="1" flipV="1">
            <a:off x="4595502" y="2404709"/>
            <a:ext cx="1169" cy="333414"/>
          </a:xfrm>
          <a:prstGeom prst="line">
            <a:avLst/>
          </a:prstGeom>
          <a:ln w="1905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120C9DC6-B7CA-544F-9C43-0ACD7B90C02F}"/>
              </a:ext>
            </a:extLst>
          </p:cNvPr>
          <p:cNvSpPr txBox="1"/>
          <p:nvPr/>
        </p:nvSpPr>
        <p:spPr>
          <a:xfrm>
            <a:off x="4248253" y="2449505"/>
            <a:ext cx="412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"</a:t>
            </a: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SG" sz="1000" dirty="0"/>
              <a:t>" 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EF6207C-0F9C-5146-BB95-CE91B5825EEF}"/>
              </a:ext>
            </a:extLst>
          </p:cNvPr>
          <p:cNvSpPr/>
          <p:nvPr/>
        </p:nvSpPr>
        <p:spPr>
          <a:xfrm>
            <a:off x="5415413" y="2406315"/>
            <a:ext cx="652411" cy="327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EF2D41E-DE99-0E45-A6D7-D9FA8CBD340B}"/>
              </a:ext>
            </a:extLst>
          </p:cNvPr>
          <p:cNvCxnSpPr>
            <a:cxnSpLocks/>
            <a:endCxn id="107" idx="0"/>
          </p:cNvCxnSpPr>
          <p:nvPr/>
        </p:nvCxnSpPr>
        <p:spPr>
          <a:xfrm flipH="1" flipV="1">
            <a:off x="5741620" y="2406316"/>
            <a:ext cx="1169" cy="333414"/>
          </a:xfrm>
          <a:prstGeom prst="line">
            <a:avLst/>
          </a:prstGeom>
          <a:ln w="1905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CD3562C7-E0CB-FB49-B3C0-E33FB60DBF46}"/>
              </a:ext>
            </a:extLst>
          </p:cNvPr>
          <p:cNvSpPr/>
          <p:nvPr/>
        </p:nvSpPr>
        <p:spPr>
          <a:xfrm flipV="1">
            <a:off x="4699101" y="1732292"/>
            <a:ext cx="78403" cy="93236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E233658-0DCF-0B46-AD5B-954F51F751CC}"/>
              </a:ext>
            </a:extLst>
          </p:cNvPr>
          <p:cNvSpPr/>
          <p:nvPr/>
        </p:nvSpPr>
        <p:spPr>
          <a:xfrm>
            <a:off x="4248255" y="1602942"/>
            <a:ext cx="652411" cy="327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363F994-170A-7D44-81BD-F147A830C19B}"/>
              </a:ext>
            </a:extLst>
          </p:cNvPr>
          <p:cNvCxnSpPr>
            <a:cxnSpLocks/>
            <a:endCxn id="111" idx="0"/>
          </p:cNvCxnSpPr>
          <p:nvPr/>
        </p:nvCxnSpPr>
        <p:spPr>
          <a:xfrm flipH="1" flipV="1">
            <a:off x="4574462" y="1602942"/>
            <a:ext cx="1169" cy="333414"/>
          </a:xfrm>
          <a:prstGeom prst="line">
            <a:avLst/>
          </a:prstGeom>
          <a:ln w="1905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C271A54-9341-0844-ACD6-C792D7218333}"/>
              </a:ext>
            </a:extLst>
          </p:cNvPr>
          <p:cNvSpPr/>
          <p:nvPr/>
        </p:nvSpPr>
        <p:spPr>
          <a:xfrm>
            <a:off x="5415314" y="1604549"/>
            <a:ext cx="652411" cy="327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38A27C9-B71E-DE49-B21A-6CBCBD6BDA4B}"/>
              </a:ext>
            </a:extLst>
          </p:cNvPr>
          <p:cNvCxnSpPr>
            <a:cxnSpLocks/>
            <a:endCxn id="113" idx="0"/>
          </p:cNvCxnSpPr>
          <p:nvPr/>
        </p:nvCxnSpPr>
        <p:spPr>
          <a:xfrm flipH="1" flipV="1">
            <a:off x="5741520" y="1604549"/>
            <a:ext cx="1169" cy="333414"/>
          </a:xfrm>
          <a:prstGeom prst="line">
            <a:avLst/>
          </a:prstGeom>
          <a:ln w="1905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313AD68-A952-D744-BB58-FF90D17E6C19}"/>
              </a:ext>
            </a:extLst>
          </p:cNvPr>
          <p:cNvCxnSpPr>
            <a:cxnSpLocks/>
            <a:endCxn id="113" idx="2"/>
          </p:cNvCxnSpPr>
          <p:nvPr/>
        </p:nvCxnSpPr>
        <p:spPr>
          <a:xfrm flipH="1">
            <a:off x="5741514" y="1602948"/>
            <a:ext cx="325036" cy="328671"/>
          </a:xfrm>
          <a:prstGeom prst="line">
            <a:avLst/>
          </a:prstGeom>
          <a:ln w="1905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9BEC4F0-D477-3244-B891-BF8715CA4F84}"/>
              </a:ext>
            </a:extLst>
          </p:cNvPr>
          <p:cNvCxnSpPr>
            <a:cxnSpLocks/>
          </p:cNvCxnSpPr>
          <p:nvPr/>
        </p:nvCxnSpPr>
        <p:spPr>
          <a:xfrm flipV="1">
            <a:off x="4750618" y="1775061"/>
            <a:ext cx="650734" cy="2754"/>
          </a:xfrm>
          <a:prstGeom prst="line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FC88094F-D030-AF4B-9090-7DC1A2D6C11A}"/>
              </a:ext>
            </a:extLst>
          </p:cNvPr>
          <p:cNvSpPr txBox="1"/>
          <p:nvPr/>
        </p:nvSpPr>
        <p:spPr>
          <a:xfrm>
            <a:off x="5394371" y="2449505"/>
            <a:ext cx="412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"</a:t>
            </a:r>
            <a:r>
              <a:rPr lang="en-US" sz="1000" dirty="0">
                <a:latin typeface="Courier" charset="0"/>
              </a:rPr>
              <a:t>b</a:t>
            </a:r>
            <a:r>
              <a:rPr lang="en-SG" sz="1000" dirty="0"/>
              <a:t>" 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3D151A41-530C-DC4C-B245-6F87AA7DDA3A}"/>
              </a:ext>
            </a:extLst>
          </p:cNvPr>
          <p:cNvSpPr/>
          <p:nvPr/>
        </p:nvSpPr>
        <p:spPr>
          <a:xfrm flipV="1">
            <a:off x="4372174" y="1718883"/>
            <a:ext cx="78403" cy="93236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8B8F745F-F597-F647-92B9-98A2643E4550}"/>
              </a:ext>
            </a:extLst>
          </p:cNvPr>
          <p:cNvSpPr/>
          <p:nvPr/>
        </p:nvSpPr>
        <p:spPr>
          <a:xfrm flipV="1">
            <a:off x="5538999" y="1718884"/>
            <a:ext cx="78403" cy="93236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9D58DC2-255F-4545-9F8D-14D6CFE95705}"/>
              </a:ext>
            </a:extLst>
          </p:cNvPr>
          <p:cNvCxnSpPr>
            <a:cxnSpLocks/>
          </p:cNvCxnSpPr>
          <p:nvPr/>
        </p:nvCxnSpPr>
        <p:spPr>
          <a:xfrm>
            <a:off x="4405586" y="1763571"/>
            <a:ext cx="0" cy="605633"/>
          </a:xfrm>
          <a:prstGeom prst="line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B8820C8F-7F63-014E-9AD2-EDEB29E81AB2}"/>
              </a:ext>
            </a:extLst>
          </p:cNvPr>
          <p:cNvCxnSpPr>
            <a:cxnSpLocks/>
          </p:cNvCxnSpPr>
          <p:nvPr/>
        </p:nvCxnSpPr>
        <p:spPr>
          <a:xfrm>
            <a:off x="5551470" y="1778911"/>
            <a:ext cx="0" cy="605633"/>
          </a:xfrm>
          <a:prstGeom prst="line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040B204C-64A7-304A-B5CD-DB18F0A2C160}"/>
              </a:ext>
            </a:extLst>
          </p:cNvPr>
          <p:cNvSpPr txBox="1"/>
          <p:nvPr/>
        </p:nvSpPr>
        <p:spPr>
          <a:xfrm>
            <a:off x="4609312" y="2449505"/>
            <a:ext cx="319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97</a:t>
            </a:r>
            <a:r>
              <a:rPr lang="en-SG" sz="1000" dirty="0"/>
              <a:t>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B13D769-ED5E-4C46-A913-F107DA4C4C08}"/>
              </a:ext>
            </a:extLst>
          </p:cNvPr>
          <p:cNvSpPr txBox="1"/>
          <p:nvPr/>
        </p:nvSpPr>
        <p:spPr>
          <a:xfrm>
            <a:off x="5743058" y="2452235"/>
            <a:ext cx="330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98</a:t>
            </a:r>
            <a:endParaRPr lang="en-SG" sz="1000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175D8F3F-2091-F544-899F-9F218B295E98}"/>
              </a:ext>
            </a:extLst>
          </p:cNvPr>
          <p:cNvSpPr/>
          <p:nvPr/>
        </p:nvSpPr>
        <p:spPr>
          <a:xfrm>
            <a:off x="2665407" y="1604773"/>
            <a:ext cx="1113025" cy="327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80D7357-6826-FE41-B89E-566A1BA5ED01}"/>
              </a:ext>
            </a:extLst>
          </p:cNvPr>
          <p:cNvCxnSpPr>
            <a:cxnSpLocks/>
          </p:cNvCxnSpPr>
          <p:nvPr/>
        </p:nvCxnSpPr>
        <p:spPr>
          <a:xfrm flipV="1">
            <a:off x="3475824" y="1603161"/>
            <a:ext cx="0" cy="335026"/>
          </a:xfrm>
          <a:prstGeom prst="line">
            <a:avLst/>
          </a:prstGeom>
          <a:ln w="1905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6BB23D93-4A3F-7A4B-8817-6895068DF963}"/>
              </a:ext>
            </a:extLst>
          </p:cNvPr>
          <p:cNvSpPr/>
          <p:nvPr/>
        </p:nvSpPr>
        <p:spPr>
          <a:xfrm flipV="1">
            <a:off x="3585955" y="1722971"/>
            <a:ext cx="78403" cy="93236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31A9DA5-DF3F-124F-AFF0-4B7C6B10D54B}"/>
              </a:ext>
            </a:extLst>
          </p:cNvPr>
          <p:cNvSpPr txBox="1"/>
          <p:nvPr/>
        </p:nvSpPr>
        <p:spPr>
          <a:xfrm>
            <a:off x="2668417" y="1658284"/>
            <a:ext cx="831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"</a:t>
            </a:r>
            <a:r>
              <a:rPr lang="en-US" sz="1000" dirty="0">
                <a:latin typeface="Courier" charset="0"/>
              </a:rPr>
              <a:t>letters</a:t>
            </a:r>
            <a:r>
              <a:rPr lang="en-SG" sz="1000" dirty="0"/>
              <a:t>" 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62DF8F13-648E-8047-A554-B692D9ECA4D6}"/>
              </a:ext>
            </a:extLst>
          </p:cNvPr>
          <p:cNvCxnSpPr>
            <a:cxnSpLocks/>
          </p:cNvCxnSpPr>
          <p:nvPr/>
        </p:nvCxnSpPr>
        <p:spPr>
          <a:xfrm>
            <a:off x="3629388" y="1765498"/>
            <a:ext cx="608752" cy="1614"/>
          </a:xfrm>
          <a:prstGeom prst="line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8AFC075-5835-344F-B515-9A3816DEAC7A}"/>
              </a:ext>
            </a:extLst>
          </p:cNvPr>
          <p:cNvSpPr/>
          <p:nvPr/>
        </p:nvSpPr>
        <p:spPr>
          <a:xfrm>
            <a:off x="1718045" y="3167588"/>
            <a:ext cx="951256" cy="327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FEE65A13-0AB3-E14B-A944-7EFD0916FDF4}"/>
              </a:ext>
            </a:extLst>
          </p:cNvPr>
          <p:cNvCxnSpPr>
            <a:cxnSpLocks/>
          </p:cNvCxnSpPr>
          <p:nvPr/>
        </p:nvCxnSpPr>
        <p:spPr>
          <a:xfrm flipV="1">
            <a:off x="2366695" y="3165976"/>
            <a:ext cx="0" cy="335026"/>
          </a:xfrm>
          <a:prstGeom prst="line">
            <a:avLst/>
          </a:prstGeom>
          <a:ln w="1905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>
            <a:extLst>
              <a:ext uri="{FF2B5EF4-FFF2-40B4-BE49-F238E27FC236}">
                <a16:creationId xmlns:a16="http://schemas.microsoft.com/office/drawing/2014/main" id="{99CF5350-29A0-ED46-9DC5-93483B66FDAD}"/>
              </a:ext>
            </a:extLst>
          </p:cNvPr>
          <p:cNvSpPr/>
          <p:nvPr/>
        </p:nvSpPr>
        <p:spPr>
          <a:xfrm flipV="1">
            <a:off x="2476826" y="3285786"/>
            <a:ext cx="78403" cy="93236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064442D-28A6-6440-B292-72C0965CF04B}"/>
              </a:ext>
            </a:extLst>
          </p:cNvPr>
          <p:cNvSpPr txBox="1"/>
          <p:nvPr/>
        </p:nvSpPr>
        <p:spPr>
          <a:xfrm>
            <a:off x="1758987" y="3202145"/>
            <a:ext cx="831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"</a:t>
            </a:r>
            <a:r>
              <a:rPr lang="en-US" sz="1000" dirty="0">
                <a:latin typeface="Courier" charset="0"/>
              </a:rPr>
              <a:t>math</a:t>
            </a:r>
            <a:r>
              <a:rPr lang="en-SG" sz="1000" dirty="0"/>
              <a:t>" 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7523E9A7-F1D3-3745-BF08-0708A94511CC}"/>
              </a:ext>
            </a:extLst>
          </p:cNvPr>
          <p:cNvCxnSpPr>
            <a:cxnSpLocks/>
          </p:cNvCxnSpPr>
          <p:nvPr/>
        </p:nvCxnSpPr>
        <p:spPr>
          <a:xfrm>
            <a:off x="2520259" y="3335293"/>
            <a:ext cx="608752" cy="1614"/>
          </a:xfrm>
          <a:prstGeom prst="line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5FC4BC7C-19E1-4D47-8E66-EC5CA316BD82}"/>
              </a:ext>
            </a:extLst>
          </p:cNvPr>
          <p:cNvSpPr/>
          <p:nvPr/>
        </p:nvSpPr>
        <p:spPr>
          <a:xfrm>
            <a:off x="3143875" y="3962059"/>
            <a:ext cx="652411" cy="327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44843B8-4494-664A-910B-AEA29DD2CF54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 flipV="1">
            <a:off x="3470081" y="3962059"/>
            <a:ext cx="1169" cy="333414"/>
          </a:xfrm>
          <a:prstGeom prst="line">
            <a:avLst/>
          </a:prstGeom>
          <a:ln w="1905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FD65EF87-0B66-8240-B5B8-DCE8A04D2422}"/>
              </a:ext>
            </a:extLst>
          </p:cNvPr>
          <p:cNvSpPr txBox="1"/>
          <p:nvPr/>
        </p:nvSpPr>
        <p:spPr>
          <a:xfrm>
            <a:off x="3130206" y="4006855"/>
            <a:ext cx="368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"</a:t>
            </a:r>
            <a:r>
              <a:rPr lang="en-US" sz="1000" dirty="0">
                <a:latin typeface="Courier" charset="0"/>
              </a:rPr>
              <a:t>+</a:t>
            </a:r>
            <a:r>
              <a:rPr lang="en-SG" sz="1000" dirty="0"/>
              <a:t>"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6F3ED718-236C-6F46-A962-6882623E6679}"/>
              </a:ext>
            </a:extLst>
          </p:cNvPr>
          <p:cNvSpPr/>
          <p:nvPr/>
        </p:nvSpPr>
        <p:spPr>
          <a:xfrm>
            <a:off x="4289993" y="3963666"/>
            <a:ext cx="652411" cy="327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C0FD6534-4D0A-7C4C-A173-618431DBA200}"/>
              </a:ext>
            </a:extLst>
          </p:cNvPr>
          <p:cNvCxnSpPr>
            <a:cxnSpLocks/>
            <a:endCxn id="146" idx="0"/>
          </p:cNvCxnSpPr>
          <p:nvPr/>
        </p:nvCxnSpPr>
        <p:spPr>
          <a:xfrm flipH="1" flipV="1">
            <a:off x="4616199" y="3963666"/>
            <a:ext cx="1169" cy="333414"/>
          </a:xfrm>
          <a:prstGeom prst="line">
            <a:avLst/>
          </a:prstGeom>
          <a:ln w="1905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A9B717F0-D254-8748-8544-49EB0161898B}"/>
              </a:ext>
            </a:extLst>
          </p:cNvPr>
          <p:cNvSpPr txBox="1"/>
          <p:nvPr/>
        </p:nvSpPr>
        <p:spPr>
          <a:xfrm>
            <a:off x="4268950" y="4006855"/>
            <a:ext cx="412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"</a:t>
            </a:r>
            <a:r>
              <a:rPr lang="en-US" sz="1000" dirty="0">
                <a:latin typeface="Courier" charset="0"/>
              </a:rPr>
              <a:t>-</a:t>
            </a:r>
            <a:r>
              <a:rPr lang="en-SG" sz="1000" dirty="0"/>
              <a:t>" 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B1CA813-B782-6E48-82D5-3BA8F6FD523E}"/>
              </a:ext>
            </a:extLst>
          </p:cNvPr>
          <p:cNvSpPr/>
          <p:nvPr/>
        </p:nvSpPr>
        <p:spPr>
          <a:xfrm>
            <a:off x="5414557" y="3962596"/>
            <a:ext cx="652411" cy="327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F5DDBB0B-2914-5C45-899C-40C399D9DED8}"/>
              </a:ext>
            </a:extLst>
          </p:cNvPr>
          <p:cNvCxnSpPr>
            <a:cxnSpLocks/>
            <a:endCxn id="151" idx="0"/>
          </p:cNvCxnSpPr>
          <p:nvPr/>
        </p:nvCxnSpPr>
        <p:spPr>
          <a:xfrm flipH="1" flipV="1">
            <a:off x="5740764" y="3962596"/>
            <a:ext cx="1169" cy="333414"/>
          </a:xfrm>
          <a:prstGeom prst="line">
            <a:avLst/>
          </a:prstGeom>
          <a:ln w="1905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94AC3FB5-7AF9-2E4B-8EE1-297557A1E8A6}"/>
              </a:ext>
            </a:extLst>
          </p:cNvPr>
          <p:cNvSpPr txBox="1"/>
          <p:nvPr/>
        </p:nvSpPr>
        <p:spPr>
          <a:xfrm>
            <a:off x="5393515" y="4005786"/>
            <a:ext cx="412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"</a:t>
            </a:r>
            <a:r>
              <a:rPr lang="en-US" sz="1000" dirty="0">
                <a:latin typeface="Courier" charset="0"/>
              </a:rPr>
              <a:t>*</a:t>
            </a:r>
            <a:r>
              <a:rPr lang="en-SG" sz="1000" dirty="0"/>
              <a:t>" 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446366C4-B359-0043-BD3F-9A96A37CA3D8}"/>
              </a:ext>
            </a:extLst>
          </p:cNvPr>
          <p:cNvSpPr txBox="1"/>
          <p:nvPr/>
        </p:nvSpPr>
        <p:spPr>
          <a:xfrm>
            <a:off x="3479335" y="4013205"/>
            <a:ext cx="319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43</a:t>
            </a:r>
            <a:r>
              <a:rPr lang="en-SG" sz="1000" dirty="0"/>
              <a:t> 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1D00288F-0E19-8546-B30A-8190CACBF18B}"/>
              </a:ext>
            </a:extLst>
          </p:cNvPr>
          <p:cNvSpPr txBox="1"/>
          <p:nvPr/>
        </p:nvSpPr>
        <p:spPr>
          <a:xfrm>
            <a:off x="4621589" y="4012073"/>
            <a:ext cx="319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45</a:t>
            </a:r>
            <a:r>
              <a:rPr lang="en-SG" sz="1000" dirty="0"/>
              <a:t> 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6FD50A6-FCF3-C645-9E62-FC6A20C0CF31}"/>
              </a:ext>
            </a:extLst>
          </p:cNvPr>
          <p:cNvSpPr txBox="1"/>
          <p:nvPr/>
        </p:nvSpPr>
        <p:spPr>
          <a:xfrm>
            <a:off x="5753886" y="4005657"/>
            <a:ext cx="319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42</a:t>
            </a:r>
            <a:r>
              <a:rPr lang="en-SG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4176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2661</TotalTime>
  <Words>32</Words>
  <Application>Microsoft Macintosh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60</cp:revision>
  <cp:lastPrinted>2019-06-11T10:08:42Z</cp:lastPrinted>
  <dcterms:created xsi:type="dcterms:W3CDTF">2017-10-29T04:22:55Z</dcterms:created>
  <dcterms:modified xsi:type="dcterms:W3CDTF">2019-06-13T13:56:14Z</dcterms:modified>
</cp:coreProperties>
</file>