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318250" cy="3598863"/>
  <p:notesSz cx="6858000" cy="9144000"/>
  <p:defaultTextStyle>
    <a:defPPr>
      <a:defRPr lang="en-US"/>
    </a:defPPr>
    <a:lvl1pPr marL="0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1pPr>
    <a:lvl2pPr marL="396804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2pPr>
    <a:lvl3pPr marL="793608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3pPr>
    <a:lvl4pPr marL="1190412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4pPr>
    <a:lvl5pPr marL="1587216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5pPr>
    <a:lvl6pPr marL="1984019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6pPr>
    <a:lvl7pPr marL="2380823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7pPr>
    <a:lvl8pPr marL="2777627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8pPr>
    <a:lvl9pPr marL="3174431" algn="l" defTabSz="793608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07"/>
    <p:restoredTop sz="94676"/>
  </p:normalViewPr>
  <p:slideViewPr>
    <p:cSldViewPr snapToGrid="0" snapToObjects="1">
      <p:cViewPr>
        <p:scale>
          <a:sx n="110" d="100"/>
          <a:sy n="110" d="100"/>
        </p:scale>
        <p:origin x="50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81" y="588981"/>
            <a:ext cx="4738688" cy="1252937"/>
          </a:xfrm>
        </p:spPr>
        <p:txBody>
          <a:bodyPr anchor="b"/>
          <a:lstStyle>
            <a:lvl1pPr algn="ctr"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1" y="1890236"/>
            <a:ext cx="4738688" cy="868892"/>
          </a:xfrm>
        </p:spPr>
        <p:txBody>
          <a:bodyPr/>
          <a:lstStyle>
            <a:lvl1pPr marL="0" indent="0" algn="ctr">
              <a:buNone/>
              <a:defRPr sz="1244"/>
            </a:lvl1pPr>
            <a:lvl2pPr marL="236921" indent="0" algn="ctr">
              <a:buNone/>
              <a:defRPr sz="1036"/>
            </a:lvl2pPr>
            <a:lvl3pPr marL="473842" indent="0" algn="ctr">
              <a:buNone/>
              <a:defRPr sz="933"/>
            </a:lvl3pPr>
            <a:lvl4pPr marL="710763" indent="0" algn="ctr">
              <a:buNone/>
              <a:defRPr sz="829"/>
            </a:lvl4pPr>
            <a:lvl5pPr marL="947684" indent="0" algn="ctr">
              <a:buNone/>
              <a:defRPr sz="829"/>
            </a:lvl5pPr>
            <a:lvl6pPr marL="1184605" indent="0" algn="ctr">
              <a:buNone/>
              <a:defRPr sz="829"/>
            </a:lvl6pPr>
            <a:lvl7pPr marL="1421526" indent="0" algn="ctr">
              <a:buNone/>
              <a:defRPr sz="829"/>
            </a:lvl7pPr>
            <a:lvl8pPr marL="1658447" indent="0" algn="ctr">
              <a:buNone/>
              <a:defRPr sz="829"/>
            </a:lvl8pPr>
            <a:lvl9pPr marL="1895368" indent="0" algn="ctr">
              <a:buNone/>
              <a:defRPr sz="82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497" y="191606"/>
            <a:ext cx="1362373" cy="3049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191606"/>
            <a:ext cx="4008140" cy="30498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89" y="897217"/>
            <a:ext cx="5449491" cy="1497027"/>
          </a:xfrm>
        </p:spPr>
        <p:txBody>
          <a:bodyPr anchor="b"/>
          <a:lstStyle>
            <a:lvl1pPr>
              <a:defRPr sz="3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89" y="2408406"/>
            <a:ext cx="5449491" cy="787251"/>
          </a:xfrm>
        </p:spPr>
        <p:txBody>
          <a:bodyPr/>
          <a:lstStyle>
            <a:lvl1pPr marL="0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1pPr>
            <a:lvl2pPr marL="236921" indent="0">
              <a:buNone/>
              <a:defRPr sz="1036">
                <a:solidFill>
                  <a:schemeClr val="tx1">
                    <a:tint val="75000"/>
                  </a:schemeClr>
                </a:solidFill>
              </a:defRPr>
            </a:lvl2pPr>
            <a:lvl3pPr marL="47384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3pPr>
            <a:lvl4pPr marL="710763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4pPr>
            <a:lvl5pPr marL="947684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5pPr>
            <a:lvl6pPr marL="1184605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6pPr>
            <a:lvl7pPr marL="1421526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7pPr>
            <a:lvl8pPr marL="1658447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8pPr>
            <a:lvl9pPr marL="1895368" indent="0">
              <a:buNone/>
              <a:defRPr sz="8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0" y="958030"/>
            <a:ext cx="2685256" cy="2283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958030"/>
            <a:ext cx="2685256" cy="2283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2" y="191606"/>
            <a:ext cx="5449491" cy="695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03" y="882222"/>
            <a:ext cx="2672916" cy="432363"/>
          </a:xfrm>
        </p:spPr>
        <p:txBody>
          <a:bodyPr anchor="b"/>
          <a:lstStyle>
            <a:lvl1pPr marL="0" indent="0">
              <a:buNone/>
              <a:defRPr sz="1244" b="1"/>
            </a:lvl1pPr>
            <a:lvl2pPr marL="236921" indent="0">
              <a:buNone/>
              <a:defRPr sz="1036" b="1"/>
            </a:lvl2pPr>
            <a:lvl3pPr marL="473842" indent="0">
              <a:buNone/>
              <a:defRPr sz="933" b="1"/>
            </a:lvl3pPr>
            <a:lvl4pPr marL="710763" indent="0">
              <a:buNone/>
              <a:defRPr sz="829" b="1"/>
            </a:lvl4pPr>
            <a:lvl5pPr marL="947684" indent="0">
              <a:buNone/>
              <a:defRPr sz="829" b="1"/>
            </a:lvl5pPr>
            <a:lvl6pPr marL="1184605" indent="0">
              <a:buNone/>
              <a:defRPr sz="829" b="1"/>
            </a:lvl6pPr>
            <a:lvl7pPr marL="1421526" indent="0">
              <a:buNone/>
              <a:defRPr sz="829" b="1"/>
            </a:lvl7pPr>
            <a:lvl8pPr marL="1658447" indent="0">
              <a:buNone/>
              <a:defRPr sz="829" b="1"/>
            </a:lvl8pPr>
            <a:lvl9pPr marL="1895368" indent="0">
              <a:buNone/>
              <a:defRPr sz="8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03" y="1314585"/>
            <a:ext cx="2672916" cy="19335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14" y="882222"/>
            <a:ext cx="2686079" cy="432363"/>
          </a:xfrm>
        </p:spPr>
        <p:txBody>
          <a:bodyPr anchor="b"/>
          <a:lstStyle>
            <a:lvl1pPr marL="0" indent="0">
              <a:buNone/>
              <a:defRPr sz="1244" b="1"/>
            </a:lvl1pPr>
            <a:lvl2pPr marL="236921" indent="0">
              <a:buNone/>
              <a:defRPr sz="1036" b="1"/>
            </a:lvl2pPr>
            <a:lvl3pPr marL="473842" indent="0">
              <a:buNone/>
              <a:defRPr sz="933" b="1"/>
            </a:lvl3pPr>
            <a:lvl4pPr marL="710763" indent="0">
              <a:buNone/>
              <a:defRPr sz="829" b="1"/>
            </a:lvl4pPr>
            <a:lvl5pPr marL="947684" indent="0">
              <a:buNone/>
              <a:defRPr sz="829" b="1"/>
            </a:lvl5pPr>
            <a:lvl6pPr marL="1184605" indent="0">
              <a:buNone/>
              <a:defRPr sz="829" b="1"/>
            </a:lvl6pPr>
            <a:lvl7pPr marL="1421526" indent="0">
              <a:buNone/>
              <a:defRPr sz="829" b="1"/>
            </a:lvl7pPr>
            <a:lvl8pPr marL="1658447" indent="0">
              <a:buNone/>
              <a:defRPr sz="829" b="1"/>
            </a:lvl8pPr>
            <a:lvl9pPr marL="1895368" indent="0">
              <a:buNone/>
              <a:defRPr sz="82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14" y="1314585"/>
            <a:ext cx="2686079" cy="19335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239924"/>
            <a:ext cx="2037800" cy="839735"/>
          </a:xfrm>
        </p:spPr>
        <p:txBody>
          <a:bodyPr anchor="b"/>
          <a:lstStyle>
            <a:lvl1pPr>
              <a:defRPr sz="1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79" y="518170"/>
            <a:ext cx="3198614" cy="2557525"/>
          </a:xfrm>
        </p:spPr>
        <p:txBody>
          <a:bodyPr/>
          <a:lstStyle>
            <a:lvl1pPr>
              <a:defRPr sz="1658"/>
            </a:lvl1pPr>
            <a:lvl2pPr>
              <a:defRPr sz="1451"/>
            </a:lvl2pPr>
            <a:lvl3pPr>
              <a:defRPr sz="1244"/>
            </a:lvl3pPr>
            <a:lvl4pPr>
              <a:defRPr sz="1036"/>
            </a:lvl4pPr>
            <a:lvl5pPr>
              <a:defRPr sz="1036"/>
            </a:lvl5pPr>
            <a:lvl6pPr>
              <a:defRPr sz="1036"/>
            </a:lvl6pPr>
            <a:lvl7pPr>
              <a:defRPr sz="1036"/>
            </a:lvl7pPr>
            <a:lvl8pPr>
              <a:defRPr sz="1036"/>
            </a:lvl8pPr>
            <a:lvl9pPr>
              <a:defRPr sz="10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1079659"/>
            <a:ext cx="2037800" cy="2000202"/>
          </a:xfrm>
        </p:spPr>
        <p:txBody>
          <a:bodyPr/>
          <a:lstStyle>
            <a:lvl1pPr marL="0" indent="0">
              <a:buNone/>
              <a:defRPr sz="829"/>
            </a:lvl1pPr>
            <a:lvl2pPr marL="236921" indent="0">
              <a:buNone/>
              <a:defRPr sz="725"/>
            </a:lvl2pPr>
            <a:lvl3pPr marL="473842" indent="0">
              <a:buNone/>
              <a:defRPr sz="622"/>
            </a:lvl3pPr>
            <a:lvl4pPr marL="710763" indent="0">
              <a:buNone/>
              <a:defRPr sz="518"/>
            </a:lvl4pPr>
            <a:lvl5pPr marL="947684" indent="0">
              <a:buNone/>
              <a:defRPr sz="518"/>
            </a:lvl5pPr>
            <a:lvl6pPr marL="1184605" indent="0">
              <a:buNone/>
              <a:defRPr sz="518"/>
            </a:lvl6pPr>
            <a:lvl7pPr marL="1421526" indent="0">
              <a:buNone/>
              <a:defRPr sz="518"/>
            </a:lvl7pPr>
            <a:lvl8pPr marL="1658447" indent="0">
              <a:buNone/>
              <a:defRPr sz="518"/>
            </a:lvl8pPr>
            <a:lvl9pPr marL="1895368" indent="0">
              <a:buNone/>
              <a:defRPr sz="5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239924"/>
            <a:ext cx="2037800" cy="839735"/>
          </a:xfrm>
        </p:spPr>
        <p:txBody>
          <a:bodyPr anchor="b"/>
          <a:lstStyle>
            <a:lvl1pPr>
              <a:defRPr sz="16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79" y="518170"/>
            <a:ext cx="3198614" cy="2557525"/>
          </a:xfrm>
        </p:spPr>
        <p:txBody>
          <a:bodyPr anchor="t"/>
          <a:lstStyle>
            <a:lvl1pPr marL="0" indent="0">
              <a:buNone/>
              <a:defRPr sz="1658"/>
            </a:lvl1pPr>
            <a:lvl2pPr marL="236921" indent="0">
              <a:buNone/>
              <a:defRPr sz="1451"/>
            </a:lvl2pPr>
            <a:lvl3pPr marL="473842" indent="0">
              <a:buNone/>
              <a:defRPr sz="1244"/>
            </a:lvl3pPr>
            <a:lvl4pPr marL="710763" indent="0">
              <a:buNone/>
              <a:defRPr sz="1036"/>
            </a:lvl4pPr>
            <a:lvl5pPr marL="947684" indent="0">
              <a:buNone/>
              <a:defRPr sz="1036"/>
            </a:lvl5pPr>
            <a:lvl6pPr marL="1184605" indent="0">
              <a:buNone/>
              <a:defRPr sz="1036"/>
            </a:lvl6pPr>
            <a:lvl7pPr marL="1421526" indent="0">
              <a:buNone/>
              <a:defRPr sz="1036"/>
            </a:lvl7pPr>
            <a:lvl8pPr marL="1658447" indent="0">
              <a:buNone/>
              <a:defRPr sz="1036"/>
            </a:lvl8pPr>
            <a:lvl9pPr marL="1895368" indent="0">
              <a:buNone/>
              <a:defRPr sz="10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1079659"/>
            <a:ext cx="2037800" cy="2000202"/>
          </a:xfrm>
        </p:spPr>
        <p:txBody>
          <a:bodyPr/>
          <a:lstStyle>
            <a:lvl1pPr marL="0" indent="0">
              <a:buNone/>
              <a:defRPr sz="829"/>
            </a:lvl1pPr>
            <a:lvl2pPr marL="236921" indent="0">
              <a:buNone/>
              <a:defRPr sz="725"/>
            </a:lvl2pPr>
            <a:lvl3pPr marL="473842" indent="0">
              <a:buNone/>
              <a:defRPr sz="622"/>
            </a:lvl3pPr>
            <a:lvl4pPr marL="710763" indent="0">
              <a:buNone/>
              <a:defRPr sz="518"/>
            </a:lvl4pPr>
            <a:lvl5pPr marL="947684" indent="0">
              <a:buNone/>
              <a:defRPr sz="518"/>
            </a:lvl5pPr>
            <a:lvl6pPr marL="1184605" indent="0">
              <a:buNone/>
              <a:defRPr sz="518"/>
            </a:lvl6pPr>
            <a:lvl7pPr marL="1421526" indent="0">
              <a:buNone/>
              <a:defRPr sz="518"/>
            </a:lvl7pPr>
            <a:lvl8pPr marL="1658447" indent="0">
              <a:buNone/>
              <a:defRPr sz="518"/>
            </a:lvl8pPr>
            <a:lvl9pPr marL="1895368" indent="0">
              <a:buNone/>
              <a:defRPr sz="5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0" y="191606"/>
            <a:ext cx="5449491" cy="695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0" y="958030"/>
            <a:ext cx="5449491" cy="228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0" y="3335613"/>
            <a:ext cx="1421606" cy="191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BD965-43EB-0E4A-83FC-3DA92235A56C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1" y="3335613"/>
            <a:ext cx="2132409" cy="191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3335613"/>
            <a:ext cx="1421606" cy="191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AF4C-57C6-CB4A-B1A9-CF68DC872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73842" rtl="0" eaLnBrk="1" latinLnBrk="0" hangingPunct="1">
        <a:lnSpc>
          <a:spcPct val="90000"/>
        </a:lnSpc>
        <a:spcBef>
          <a:spcPct val="0"/>
        </a:spcBef>
        <a:buNone/>
        <a:defRPr sz="2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461" indent="-118461" algn="l" defTabSz="473842" rtl="0" eaLnBrk="1" latinLnBrk="0" hangingPunct="1">
        <a:lnSpc>
          <a:spcPct val="90000"/>
        </a:lnSpc>
        <a:spcBef>
          <a:spcPts val="518"/>
        </a:spcBef>
        <a:buFont typeface="Arial" panose="020B0604020202020204" pitchFamily="34" charset="0"/>
        <a:buChar char="•"/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55382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592303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3pPr>
      <a:lvl4pPr marL="829224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066145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303066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539987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776908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2013829" indent="-118461" algn="l" defTabSz="473842" rtl="0" eaLnBrk="1" latinLnBrk="0" hangingPunct="1">
        <a:lnSpc>
          <a:spcPct val="90000"/>
        </a:lnSpc>
        <a:spcBef>
          <a:spcPts val="259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36921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73842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10763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47684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84605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421526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58447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95368" algn="l" defTabSz="473842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7313" y="214025"/>
            <a:ext cx="4500581" cy="8034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7314" y="364497"/>
            <a:ext cx="23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" charset="0"/>
                <a:ea typeface="Courier" charset="0"/>
                <a:cs typeface="Courier" charset="0"/>
              </a:rPr>
              <a:t>make_withdraw_with_balance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: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357914" y="397476"/>
            <a:ext cx="54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global </a:t>
            </a:r>
          </a:p>
          <a:p>
            <a:r>
              <a:rPr lang="en-US" sz="1000" b="1" dirty="0" err="1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env</a:t>
            </a:r>
            <a:endParaRPr lang="en-US" sz="1000" b="1" dirty="0"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4561096" y="1973662"/>
            <a:ext cx="1356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parameters: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balance</a:t>
            </a:r>
          </a:p>
          <a:p>
            <a:r>
              <a:rPr lang="en-US" sz="1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body: </a:t>
            </a:r>
            <a:r>
              <a:rPr lang="en-US" sz="1000" b="1" dirty="0">
                <a:latin typeface="Courier" charset="0"/>
              </a:rPr>
              <a:t>…</a:t>
            </a:r>
            <a:endParaRPr lang="en-US" sz="1000" dirty="0">
              <a:latin typeface="Courier" charset="0"/>
            </a:endParaRPr>
          </a:p>
        </p:txBody>
      </p:sp>
      <p:sp>
        <p:nvSpPr>
          <p:cNvPr id="233" name="Freeform 232"/>
          <p:cNvSpPr/>
          <p:nvPr/>
        </p:nvSpPr>
        <p:spPr>
          <a:xfrm rot="16200000" flipV="1">
            <a:off x="3744968" y="165212"/>
            <a:ext cx="923544" cy="1584413"/>
          </a:xfrm>
          <a:custGeom>
            <a:avLst/>
            <a:gdLst>
              <a:gd name="connsiteX0" fmla="*/ 923544 w 923544"/>
              <a:gd name="connsiteY0" fmla="*/ 283539 h 283539"/>
              <a:gd name="connsiteX1" fmla="*/ 832104 w 923544"/>
              <a:gd name="connsiteY1" fmla="*/ 64083 h 283539"/>
              <a:gd name="connsiteX2" fmla="*/ 502920 w 923544"/>
              <a:gd name="connsiteY2" fmla="*/ 9219 h 283539"/>
              <a:gd name="connsiteX3" fmla="*/ 0 w 923544"/>
              <a:gd name="connsiteY3" fmla="*/ 75 h 28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" h="283539">
                <a:moveTo>
                  <a:pt x="923544" y="283539"/>
                </a:moveTo>
                <a:cubicBezTo>
                  <a:pt x="912876" y="196671"/>
                  <a:pt x="902208" y="109803"/>
                  <a:pt x="832104" y="64083"/>
                </a:cubicBezTo>
                <a:cubicBezTo>
                  <a:pt x="762000" y="18363"/>
                  <a:pt x="641604" y="19887"/>
                  <a:pt x="502920" y="9219"/>
                </a:cubicBezTo>
                <a:cubicBezTo>
                  <a:pt x="364236" y="-1449"/>
                  <a:pt x="0" y="75"/>
                  <a:pt x="0" y="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4801693" y="1436572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9" name="Oval 248"/>
          <p:cNvSpPr/>
          <p:nvPr/>
        </p:nvSpPr>
        <p:spPr>
          <a:xfrm flipV="1">
            <a:off x="4877893" y="1528151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0" name="Oval 249"/>
          <p:cNvSpPr/>
          <p:nvPr/>
        </p:nvSpPr>
        <p:spPr>
          <a:xfrm>
            <a:off x="4992193" y="1442922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51" name="Oval 250"/>
          <p:cNvSpPr/>
          <p:nvPr/>
        </p:nvSpPr>
        <p:spPr>
          <a:xfrm flipV="1">
            <a:off x="5068393" y="1534501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259" name="Straight Connector 258"/>
          <p:cNvCxnSpPr>
            <a:cxnSpLocks/>
          </p:cNvCxnSpPr>
          <p:nvPr/>
        </p:nvCxnSpPr>
        <p:spPr>
          <a:xfrm>
            <a:off x="4904030" y="1560994"/>
            <a:ext cx="10826" cy="4190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59E9661-AB9D-2945-BCE7-B06A93DF4947}"/>
              </a:ext>
            </a:extLst>
          </p:cNvPr>
          <p:cNvCxnSpPr>
            <a:cxnSpLocks/>
          </p:cNvCxnSpPr>
          <p:nvPr/>
        </p:nvCxnSpPr>
        <p:spPr>
          <a:xfrm>
            <a:off x="857554" y="597531"/>
            <a:ext cx="348185" cy="5823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2704F01-1904-E745-9866-10980DB0A254}"/>
              </a:ext>
            </a:extLst>
          </p:cNvPr>
          <p:cNvCxnSpPr>
            <a:cxnSpLocks/>
          </p:cNvCxnSpPr>
          <p:nvPr/>
        </p:nvCxnSpPr>
        <p:spPr>
          <a:xfrm rot="5400000">
            <a:off x="4984258" y="1148102"/>
            <a:ext cx="540205" cy="302036"/>
          </a:xfrm>
          <a:prstGeom prst="curvedConnector3">
            <a:avLst>
              <a:gd name="adj1" fmla="val 9928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20E99B-3497-9F4D-BDE7-362756F20163}"/>
              </a:ext>
            </a:extLst>
          </p:cNvPr>
          <p:cNvSpPr txBox="1"/>
          <p:nvPr/>
        </p:nvSpPr>
        <p:spPr>
          <a:xfrm>
            <a:off x="1472585" y="2266183"/>
            <a:ext cx="29546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parameters: </a:t>
            </a:r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amount</a:t>
            </a:r>
          </a:p>
          <a:p>
            <a:r>
              <a:rPr lang="en-US" sz="1000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body: </a:t>
            </a:r>
            <a:r>
              <a:rPr lang="en-US" sz="1000" b="1" dirty="0">
                <a:latin typeface="Courier" charset="0"/>
              </a:rPr>
              <a:t>if</a:t>
            </a:r>
            <a:r>
              <a:rPr lang="en-US" sz="1000" dirty="0">
                <a:latin typeface="Courier" charset="0"/>
              </a:rPr>
              <a:t> (balance &gt;= amount) {</a:t>
            </a:r>
          </a:p>
          <a:p>
            <a:r>
              <a:rPr lang="en-US" sz="1000" dirty="0">
                <a:latin typeface="Courier" charset="0"/>
              </a:rPr>
              <a:t>        balance = balance - amount;</a:t>
            </a:r>
          </a:p>
          <a:p>
            <a:r>
              <a:rPr lang="en-US" sz="1000" dirty="0">
                <a:latin typeface="Courier" charset="0"/>
              </a:rPr>
              <a:t>        </a:t>
            </a:r>
            <a:r>
              <a:rPr lang="en-US" sz="1000" b="1" dirty="0">
                <a:latin typeface="Courier" charset="0"/>
              </a:rPr>
              <a:t>return</a:t>
            </a:r>
            <a:r>
              <a:rPr lang="en-US" sz="1000" dirty="0">
                <a:latin typeface="Courier" charset="0"/>
              </a:rPr>
              <a:t> balance;</a:t>
            </a:r>
          </a:p>
          <a:p>
            <a:r>
              <a:rPr lang="en-US" sz="1000" dirty="0">
                <a:latin typeface="Courier" charset="0"/>
              </a:rPr>
              <a:t>    } </a:t>
            </a:r>
            <a:r>
              <a:rPr lang="en-US" sz="1000" b="1" dirty="0">
                <a:latin typeface="Courier" charset="0"/>
              </a:rPr>
              <a:t>else</a:t>
            </a:r>
            <a:r>
              <a:rPr lang="en-US" sz="1000" dirty="0">
                <a:latin typeface="Courier" charset="0"/>
              </a:rPr>
              <a:t> {</a:t>
            </a:r>
          </a:p>
          <a:p>
            <a:r>
              <a:rPr lang="en-US" sz="1000" dirty="0">
                <a:latin typeface="Courier" charset="0"/>
              </a:rPr>
              <a:t>        </a:t>
            </a:r>
            <a:r>
              <a:rPr lang="en-US" sz="1000" b="1" dirty="0">
                <a:latin typeface="Courier" charset="0"/>
              </a:rPr>
              <a:t>return</a:t>
            </a:r>
            <a:r>
              <a:rPr lang="en-US" sz="1000" dirty="0">
                <a:latin typeface="Courier" charset="0"/>
              </a:rPr>
              <a:t> "insufficient funds";</a:t>
            </a:r>
          </a:p>
          <a:p>
            <a:r>
              <a:rPr lang="en-US" sz="1000" dirty="0">
                <a:latin typeface="Courier" charset="0"/>
              </a:rPr>
              <a:t>    }</a:t>
            </a: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5860128-5755-C441-B264-B9248BA603FB}"/>
              </a:ext>
            </a:extLst>
          </p:cNvPr>
          <p:cNvSpPr/>
          <p:nvPr/>
        </p:nvSpPr>
        <p:spPr>
          <a:xfrm rot="16200000" flipV="1">
            <a:off x="1289901" y="1091178"/>
            <a:ext cx="923544" cy="317524"/>
          </a:xfrm>
          <a:custGeom>
            <a:avLst/>
            <a:gdLst>
              <a:gd name="connsiteX0" fmla="*/ 923544 w 923544"/>
              <a:gd name="connsiteY0" fmla="*/ 283539 h 283539"/>
              <a:gd name="connsiteX1" fmla="*/ 832104 w 923544"/>
              <a:gd name="connsiteY1" fmla="*/ 64083 h 283539"/>
              <a:gd name="connsiteX2" fmla="*/ 502920 w 923544"/>
              <a:gd name="connsiteY2" fmla="*/ 9219 h 283539"/>
              <a:gd name="connsiteX3" fmla="*/ 0 w 923544"/>
              <a:gd name="connsiteY3" fmla="*/ 75 h 28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544" h="283539">
                <a:moveTo>
                  <a:pt x="923544" y="283539"/>
                </a:moveTo>
                <a:cubicBezTo>
                  <a:pt x="912876" y="196671"/>
                  <a:pt x="902208" y="109803"/>
                  <a:pt x="832104" y="64083"/>
                </a:cubicBezTo>
                <a:cubicBezTo>
                  <a:pt x="762000" y="18363"/>
                  <a:pt x="641604" y="19887"/>
                  <a:pt x="502920" y="9219"/>
                </a:cubicBezTo>
                <a:cubicBezTo>
                  <a:pt x="364236" y="-1449"/>
                  <a:pt x="0" y="75"/>
                  <a:pt x="0" y="75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88D9789-BB63-124E-B346-1AC344759CB3}"/>
              </a:ext>
            </a:extLst>
          </p:cNvPr>
          <p:cNvSpPr/>
          <p:nvPr/>
        </p:nvSpPr>
        <p:spPr>
          <a:xfrm>
            <a:off x="1713182" y="1729093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E41F419-B9B4-6B4B-A00C-1D7E9D9B6723}"/>
              </a:ext>
            </a:extLst>
          </p:cNvPr>
          <p:cNvSpPr/>
          <p:nvPr/>
        </p:nvSpPr>
        <p:spPr>
          <a:xfrm flipV="1">
            <a:off x="1789382" y="1820672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7E52D5B-7210-2440-99B1-6ED8DCA0E156}"/>
              </a:ext>
            </a:extLst>
          </p:cNvPr>
          <p:cNvSpPr/>
          <p:nvPr/>
        </p:nvSpPr>
        <p:spPr>
          <a:xfrm>
            <a:off x="1903682" y="1735443"/>
            <a:ext cx="192154" cy="21807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25CDAAC-04A8-0146-AA9E-C97C15526EB4}"/>
              </a:ext>
            </a:extLst>
          </p:cNvPr>
          <p:cNvSpPr/>
          <p:nvPr/>
        </p:nvSpPr>
        <p:spPr>
          <a:xfrm flipV="1">
            <a:off x="1979882" y="1827022"/>
            <a:ext cx="46740" cy="58489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A722B43-AA0C-9A4D-9101-3F04BD11CF86}"/>
              </a:ext>
            </a:extLst>
          </p:cNvPr>
          <p:cNvCxnSpPr>
            <a:cxnSpLocks/>
          </p:cNvCxnSpPr>
          <p:nvPr/>
        </p:nvCxnSpPr>
        <p:spPr>
          <a:xfrm>
            <a:off x="1815519" y="1853515"/>
            <a:ext cx="10826" cy="419018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83457075-C33B-8C4D-8D86-63EACCB693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3258" y="1592991"/>
            <a:ext cx="1348921" cy="257179"/>
          </a:xfrm>
          <a:prstGeom prst="curvedConnector3">
            <a:avLst>
              <a:gd name="adj1" fmla="val 23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8FBAF9B-6668-EC45-BBE7-F36AB008CDE3}"/>
              </a:ext>
            </a:extLst>
          </p:cNvPr>
          <p:cNvSpPr txBox="1"/>
          <p:nvPr/>
        </p:nvSpPr>
        <p:spPr>
          <a:xfrm>
            <a:off x="1217314" y="664160"/>
            <a:ext cx="23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w1: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EADA289-EF31-6946-865F-AB2AB519923B}"/>
              </a:ext>
            </a:extLst>
          </p:cNvPr>
          <p:cNvSpPr/>
          <p:nvPr/>
        </p:nvSpPr>
        <p:spPr>
          <a:xfrm>
            <a:off x="2812650" y="1259576"/>
            <a:ext cx="1304821" cy="3270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3D7DF9-93CC-5947-ABD5-F798B342659B}"/>
              </a:ext>
            </a:extLst>
          </p:cNvPr>
          <p:cNvSpPr txBox="1"/>
          <p:nvPr/>
        </p:nvSpPr>
        <p:spPr>
          <a:xfrm>
            <a:off x="2235469" y="1232972"/>
            <a:ext cx="503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E1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1DB416E-1F3E-3548-A91F-E1276637EA64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2512318" y="1390808"/>
            <a:ext cx="300332" cy="32300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4119292-1A1E-A149-85D7-2BDEAF4DCF51}"/>
              </a:ext>
            </a:extLst>
          </p:cNvPr>
          <p:cNvSpPr txBox="1"/>
          <p:nvPr/>
        </p:nvSpPr>
        <p:spPr>
          <a:xfrm>
            <a:off x="2933497" y="1291620"/>
            <a:ext cx="231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 charset="0"/>
                <a:ea typeface="Courier" charset="0"/>
                <a:cs typeface="Courier" charset="0"/>
              </a:rPr>
              <a:t>balance: 100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7490453-2600-4B40-8780-0DCBCA0596ED}"/>
              </a:ext>
            </a:extLst>
          </p:cNvPr>
          <p:cNvCxnSpPr>
            <a:cxnSpLocks/>
            <a:stCxn id="119" idx="0"/>
            <a:endCxn id="5" idx="2"/>
          </p:cNvCxnSpPr>
          <p:nvPr/>
        </p:nvCxnSpPr>
        <p:spPr>
          <a:xfrm flipV="1">
            <a:off x="3465061" y="1017441"/>
            <a:ext cx="2543" cy="242135"/>
          </a:xfrm>
          <a:prstGeom prst="line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7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57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43</cp:revision>
  <cp:lastPrinted>2019-06-11T10:08:42Z</cp:lastPrinted>
  <dcterms:created xsi:type="dcterms:W3CDTF">2017-10-29T04:22:55Z</dcterms:created>
  <dcterms:modified xsi:type="dcterms:W3CDTF">2019-06-11T10:28:18Z</dcterms:modified>
</cp:coreProperties>
</file>