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724D8-AC1A-4497-849A-900B2B9BF999}" v="357" dt="2022-11-30T13:18:52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63" autoAdjust="0"/>
    <p:restoredTop sz="93979" autoAdjust="0"/>
  </p:normalViewPr>
  <p:slideViewPr>
    <p:cSldViewPr snapToGrid="0">
      <p:cViewPr varScale="1">
        <p:scale>
          <a:sx n="244" d="100"/>
          <a:sy n="244" d="100"/>
        </p:scale>
        <p:origin x="-150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s new" userId="9cf70a1d07097d61" providerId="LiveId" clId="{72A724D8-AC1A-4497-849A-900B2B9BF999}"/>
    <pc:docChg chg="undo redo custSel addSld delSld modSld sldOrd">
      <pc:chgData name="eks new" userId="9cf70a1d07097d61" providerId="LiveId" clId="{72A724D8-AC1A-4497-849A-900B2B9BF999}" dt="2022-11-30T13:18:54.444" v="1234" actId="167"/>
      <pc:docMkLst>
        <pc:docMk/>
      </pc:docMkLst>
      <pc:sldChg chg="new del">
        <pc:chgData name="eks new" userId="9cf70a1d07097d61" providerId="LiveId" clId="{72A724D8-AC1A-4497-849A-900B2B9BF999}" dt="2022-10-31T09:13:15.851" v="4" actId="47"/>
        <pc:sldMkLst>
          <pc:docMk/>
          <pc:sldMk cId="3377612864" sldId="256"/>
        </pc:sldMkLst>
      </pc:sldChg>
      <pc:sldChg chg="addSp delSp modSp new mod">
        <pc:chgData name="eks new" userId="9cf70a1d07097d61" providerId="LiveId" clId="{72A724D8-AC1A-4497-849A-900B2B9BF999}" dt="2022-11-30T13:18:38.693" v="1228" actId="167"/>
        <pc:sldMkLst>
          <pc:docMk/>
          <pc:sldMk cId="3233976137" sldId="257"/>
        </pc:sldMkLst>
        <pc:spChg chg="add mod ord">
          <ac:chgData name="eks new" userId="9cf70a1d07097d61" providerId="LiveId" clId="{72A724D8-AC1A-4497-849A-900B2B9BF999}" dt="2022-11-30T13:18:38.693" v="1228" actId="167"/>
          <ac:spMkLst>
            <pc:docMk/>
            <pc:sldMk cId="3233976137" sldId="257"/>
            <ac:spMk id="2" creationId="{A1012DAC-2BF0-1E58-EAEA-D4A5B73CB222}"/>
          </ac:spMkLst>
        </pc:spChg>
        <pc:spChg chg="del">
          <ac:chgData name="eks new" userId="9cf70a1d07097d61" providerId="LiveId" clId="{72A724D8-AC1A-4497-849A-900B2B9BF999}" dt="2022-10-31T09:13:11.054" v="2" actId="478"/>
          <ac:spMkLst>
            <pc:docMk/>
            <pc:sldMk cId="3233976137" sldId="257"/>
            <ac:spMk id="2" creationId="{A5D4A02E-3103-8420-F200-7D1DD0EE9F8E}"/>
          </ac:spMkLst>
        </pc:spChg>
        <pc:spChg chg="del">
          <ac:chgData name="eks new" userId="9cf70a1d07097d61" providerId="LiveId" clId="{72A724D8-AC1A-4497-849A-900B2B9BF999}" dt="2022-10-31T09:13:13.117" v="3" actId="478"/>
          <ac:spMkLst>
            <pc:docMk/>
            <pc:sldMk cId="3233976137" sldId="257"/>
            <ac:spMk id="3" creationId="{C19A3A10-4C90-1039-E767-4108757C3C6D}"/>
          </ac:spMkLst>
        </pc:spChg>
        <pc:spChg chg="add mod ord">
          <ac:chgData name="eks new" userId="9cf70a1d07097d61" providerId="LiveId" clId="{72A724D8-AC1A-4497-849A-900B2B9BF999}" dt="2022-10-31T09:21:39.449" v="121" actId="164"/>
          <ac:spMkLst>
            <pc:docMk/>
            <pc:sldMk cId="3233976137" sldId="257"/>
            <ac:spMk id="35" creationId="{16E1A067-D3DC-118D-0D8D-404292A1E52C}"/>
          </ac:spMkLst>
        </pc:spChg>
        <pc:spChg chg="add mod">
          <ac:chgData name="eks new" userId="9cf70a1d07097d61" providerId="LiveId" clId="{72A724D8-AC1A-4497-849A-900B2B9BF999}" dt="2022-10-31T09:28:17.719" v="249" actId="1076"/>
          <ac:spMkLst>
            <pc:docMk/>
            <pc:sldMk cId="3233976137" sldId="257"/>
            <ac:spMk id="52" creationId="{18C1FA21-5745-4A03-A065-0B016CE45EEA}"/>
          </ac:spMkLst>
        </pc:spChg>
        <pc:spChg chg="add mod">
          <ac:chgData name="eks new" userId="9cf70a1d07097d61" providerId="LiveId" clId="{72A724D8-AC1A-4497-849A-900B2B9BF999}" dt="2022-10-31T09:28:21.210" v="250" actId="1076"/>
          <ac:spMkLst>
            <pc:docMk/>
            <pc:sldMk cId="3233976137" sldId="257"/>
            <ac:spMk id="53" creationId="{2AEC88A9-B0BC-7D8E-BE9E-C770D4D73C3E}"/>
          </ac:spMkLst>
        </pc:spChg>
        <pc:spChg chg="add mod">
          <ac:chgData name="eks new" userId="9cf70a1d07097d61" providerId="LiveId" clId="{72A724D8-AC1A-4497-849A-900B2B9BF999}" dt="2022-10-31T09:28:13.773" v="248" actId="1076"/>
          <ac:spMkLst>
            <pc:docMk/>
            <pc:sldMk cId="3233976137" sldId="257"/>
            <ac:spMk id="54" creationId="{39481555-68CB-8721-BB98-804953779573}"/>
          </ac:spMkLst>
        </pc:spChg>
        <pc:spChg chg="add mod">
          <ac:chgData name="eks new" userId="9cf70a1d07097d61" providerId="LiveId" clId="{72A724D8-AC1A-4497-849A-900B2B9BF999}" dt="2022-10-31T09:26:28.908" v="229" actId="164"/>
          <ac:spMkLst>
            <pc:docMk/>
            <pc:sldMk cId="3233976137" sldId="257"/>
            <ac:spMk id="57" creationId="{B8E67AC7-FD62-83AB-FE08-27C214CD663D}"/>
          </ac:spMkLst>
        </pc:spChg>
        <pc:spChg chg="add mod">
          <ac:chgData name="eks new" userId="9cf70a1d07097d61" providerId="LiveId" clId="{72A724D8-AC1A-4497-849A-900B2B9BF999}" dt="2022-10-31T09:26:28.908" v="229" actId="164"/>
          <ac:spMkLst>
            <pc:docMk/>
            <pc:sldMk cId="3233976137" sldId="257"/>
            <ac:spMk id="58" creationId="{0458CB12-4A80-2890-70B5-919D3C35F9E4}"/>
          </ac:spMkLst>
        </pc:spChg>
        <pc:spChg chg="add mod">
          <ac:chgData name="eks new" userId="9cf70a1d07097d61" providerId="LiveId" clId="{72A724D8-AC1A-4497-849A-900B2B9BF999}" dt="2022-10-31T09:27:39.233" v="243" actId="164"/>
          <ac:spMkLst>
            <pc:docMk/>
            <pc:sldMk cId="3233976137" sldId="257"/>
            <ac:spMk id="59" creationId="{F6409D91-CED8-A4D8-7478-98D5C8273631}"/>
          </ac:spMkLst>
        </pc:spChg>
        <pc:spChg chg="add mod">
          <ac:chgData name="eks new" userId="9cf70a1d07097d61" providerId="LiveId" clId="{72A724D8-AC1A-4497-849A-900B2B9BF999}" dt="2022-10-31T09:27:39.233" v="243" actId="164"/>
          <ac:spMkLst>
            <pc:docMk/>
            <pc:sldMk cId="3233976137" sldId="257"/>
            <ac:spMk id="60" creationId="{A3523E52-0359-A2DE-AE76-B56C8DE6DD49}"/>
          </ac:spMkLst>
        </pc:spChg>
        <pc:spChg chg="add mod">
          <ac:chgData name="eks new" userId="9cf70a1d07097d61" providerId="LiveId" clId="{72A724D8-AC1A-4497-849A-900B2B9BF999}" dt="2022-10-31T09:26:28.908" v="229" actId="164"/>
          <ac:spMkLst>
            <pc:docMk/>
            <pc:sldMk cId="3233976137" sldId="257"/>
            <ac:spMk id="61" creationId="{44A8D066-6727-F963-059E-346BB3CB42C7}"/>
          </ac:spMkLst>
        </pc:spChg>
        <pc:spChg chg="add mod">
          <ac:chgData name="eks new" userId="9cf70a1d07097d61" providerId="LiveId" clId="{72A724D8-AC1A-4497-849A-900B2B9BF999}" dt="2022-10-31T09:27:39.233" v="243" actId="164"/>
          <ac:spMkLst>
            <pc:docMk/>
            <pc:sldMk cId="3233976137" sldId="257"/>
            <ac:spMk id="63" creationId="{A0C1C545-BE0C-7822-89BB-9270A6706C70}"/>
          </ac:spMkLst>
        </pc:spChg>
        <pc:spChg chg="add mod">
          <ac:chgData name="eks new" userId="9cf70a1d07097d61" providerId="LiveId" clId="{72A724D8-AC1A-4497-849A-900B2B9BF999}" dt="2022-10-31T09:27:39.233" v="243" actId="164"/>
          <ac:spMkLst>
            <pc:docMk/>
            <pc:sldMk cId="3233976137" sldId="257"/>
            <ac:spMk id="64" creationId="{E4C5225F-E1A0-D493-7BC4-37CF9079430F}"/>
          </ac:spMkLst>
        </pc:spChg>
        <pc:spChg chg="add del mod ord">
          <ac:chgData name="eks new" userId="9cf70a1d07097d61" providerId="LiveId" clId="{72A724D8-AC1A-4497-849A-900B2B9BF999}" dt="2022-10-31T09:37:19.524" v="301" actId="21"/>
          <ac:spMkLst>
            <pc:docMk/>
            <pc:sldMk cId="3233976137" sldId="257"/>
            <ac:spMk id="69" creationId="{2D4DC861-CDF2-6D6E-18E6-4F5EB310B390}"/>
          </ac:spMkLst>
        </pc:spChg>
        <pc:spChg chg="add del mod ord">
          <ac:chgData name="eks new" userId="9cf70a1d07097d61" providerId="LiveId" clId="{72A724D8-AC1A-4497-849A-900B2B9BF999}" dt="2022-10-31T09:36:34.582" v="281" actId="478"/>
          <ac:spMkLst>
            <pc:docMk/>
            <pc:sldMk cId="3233976137" sldId="257"/>
            <ac:spMk id="70" creationId="{F59B9B2E-3AE1-7057-315E-01A75F5FF946}"/>
          </ac:spMkLst>
        </pc:spChg>
        <pc:spChg chg="add del mod">
          <ac:chgData name="eks new" userId="9cf70a1d07097d61" providerId="LiveId" clId="{72A724D8-AC1A-4497-849A-900B2B9BF999}" dt="2022-10-31T09:41:19.569" v="338"/>
          <ac:spMkLst>
            <pc:docMk/>
            <pc:sldMk cId="3233976137" sldId="257"/>
            <ac:spMk id="71" creationId="{4A89FC33-3861-1A14-A406-F2AD86927F8E}"/>
          </ac:spMkLst>
        </pc:spChg>
        <pc:spChg chg="add del mod ord">
          <ac:chgData name="eks new" userId="9cf70a1d07097d61" providerId="LiveId" clId="{72A724D8-AC1A-4497-849A-900B2B9BF999}" dt="2022-10-31T09:42:16.281" v="344" actId="478"/>
          <ac:spMkLst>
            <pc:docMk/>
            <pc:sldMk cId="3233976137" sldId="257"/>
            <ac:spMk id="72" creationId="{1D3E7EFB-798A-9E06-C601-A58912B5287B}"/>
          </ac:spMkLst>
        </pc:spChg>
        <pc:grpChg chg="add mod">
          <ac:chgData name="eks new" userId="9cf70a1d07097d61" providerId="LiveId" clId="{72A724D8-AC1A-4497-849A-900B2B9BF999}" dt="2022-10-31T09:24:30.493" v="195" actId="164"/>
          <ac:grpSpMkLst>
            <pc:docMk/>
            <pc:sldMk cId="3233976137" sldId="257"/>
            <ac:grpSpMk id="29" creationId="{BF756951-78CC-7F84-1485-79054992C59F}"/>
          </ac:grpSpMkLst>
        </pc:grpChg>
        <pc:grpChg chg="add mod">
          <ac:chgData name="eks new" userId="9cf70a1d07097d61" providerId="LiveId" clId="{72A724D8-AC1A-4497-849A-900B2B9BF999}" dt="2022-10-31T09:17:36.133" v="71" actId="164"/>
          <ac:grpSpMkLst>
            <pc:docMk/>
            <pc:sldMk cId="3233976137" sldId="257"/>
            <ac:grpSpMk id="30" creationId="{C9708ECD-794A-4056-FC0F-40E74898949F}"/>
          </ac:grpSpMkLst>
        </pc:grpChg>
        <pc:grpChg chg="add mod">
          <ac:chgData name="eks new" userId="9cf70a1d07097d61" providerId="LiveId" clId="{72A724D8-AC1A-4497-849A-900B2B9BF999}" dt="2022-10-31T09:26:28.908" v="229" actId="164"/>
          <ac:grpSpMkLst>
            <pc:docMk/>
            <pc:sldMk cId="3233976137" sldId="257"/>
            <ac:grpSpMk id="34" creationId="{12EB8D79-30C5-79F8-A0A9-BC55427D1D20}"/>
          </ac:grpSpMkLst>
        </pc:grpChg>
        <pc:grpChg chg="add mod">
          <ac:chgData name="eks new" userId="9cf70a1d07097d61" providerId="LiveId" clId="{72A724D8-AC1A-4497-849A-900B2B9BF999}" dt="2022-10-31T09:27:39.233" v="243" actId="164"/>
          <ac:grpSpMkLst>
            <pc:docMk/>
            <pc:sldMk cId="3233976137" sldId="257"/>
            <ac:grpSpMk id="50" creationId="{15B6021A-D72B-11D6-991B-164484F86274}"/>
          </ac:grpSpMkLst>
        </pc:grpChg>
        <pc:grpChg chg="add mod">
          <ac:chgData name="eks new" userId="9cf70a1d07097d61" providerId="LiveId" clId="{72A724D8-AC1A-4497-849A-900B2B9BF999}" dt="2022-10-31T09:24:26.254" v="194" actId="164"/>
          <ac:grpSpMkLst>
            <pc:docMk/>
            <pc:sldMk cId="3233976137" sldId="257"/>
            <ac:grpSpMk id="55" creationId="{332FF217-8E96-0338-8684-E6E03DBA3A2B}"/>
          </ac:grpSpMkLst>
        </pc:grpChg>
        <pc:grpChg chg="add mod ord">
          <ac:chgData name="eks new" userId="9cf70a1d07097d61" providerId="LiveId" clId="{72A724D8-AC1A-4497-849A-900B2B9BF999}" dt="2022-10-31T09:27:15.609" v="241" actId="166"/>
          <ac:grpSpMkLst>
            <pc:docMk/>
            <pc:sldMk cId="3233976137" sldId="257"/>
            <ac:grpSpMk id="56" creationId="{08574BC3-0C4F-883E-635B-37DEECE400AD}"/>
          </ac:grpSpMkLst>
        </pc:grpChg>
        <pc:grpChg chg="add mod">
          <ac:chgData name="eks new" userId="9cf70a1d07097d61" providerId="LiveId" clId="{72A724D8-AC1A-4497-849A-900B2B9BF999}" dt="2022-10-31T09:28:26.067" v="251" actId="1076"/>
          <ac:grpSpMkLst>
            <pc:docMk/>
            <pc:sldMk cId="3233976137" sldId="257"/>
            <ac:grpSpMk id="62" creationId="{40112DA1-B750-FA83-6663-147E13FBB2F1}"/>
          </ac:grpSpMkLst>
        </pc:grpChg>
        <pc:grpChg chg="add mod">
          <ac:chgData name="eks new" userId="9cf70a1d07097d61" providerId="LiveId" clId="{72A724D8-AC1A-4497-849A-900B2B9BF999}" dt="2022-10-31T09:32:01.096" v="272" actId="1035"/>
          <ac:grpSpMkLst>
            <pc:docMk/>
            <pc:sldMk cId="3233976137" sldId="257"/>
            <ac:grpSpMk id="65" creationId="{8DCFB08B-9F90-69F9-E698-BDC0B5982050}"/>
          </ac:grpSpMkLst>
        </pc:grpChg>
        <pc:cxnChg chg="add mod">
          <ac:chgData name="eks new" userId="9cf70a1d07097d61" providerId="LiveId" clId="{72A724D8-AC1A-4497-849A-900B2B9BF999}" dt="2022-10-31T09:28:00.149" v="246" actId="14100"/>
          <ac:cxnSpMkLst>
            <pc:docMk/>
            <pc:sldMk cId="3233976137" sldId="257"/>
            <ac:cxnSpMk id="5" creationId="{CFD18764-FA09-2F98-EC31-35A6D77F9251}"/>
          </ac:cxnSpMkLst>
        </pc:cxnChg>
        <pc:cxnChg chg="add mod">
          <ac:chgData name="eks new" userId="9cf70a1d07097d61" providerId="LiveId" clId="{72A724D8-AC1A-4497-849A-900B2B9BF999}" dt="2022-10-31T09:28:09.781" v="247" actId="14100"/>
          <ac:cxnSpMkLst>
            <pc:docMk/>
            <pc:sldMk cId="3233976137" sldId="257"/>
            <ac:cxnSpMk id="8" creationId="{9DB80278-44B8-E402-7541-B4DC48C16B23}"/>
          </ac:cxnSpMkLst>
        </pc:cxnChg>
        <pc:cxnChg chg="add mod">
          <ac:chgData name="eks new" userId="9cf70a1d07097d61" providerId="LiveId" clId="{72A724D8-AC1A-4497-849A-900B2B9BF999}" dt="2022-10-31T09:27:53.219" v="245" actId="14100"/>
          <ac:cxnSpMkLst>
            <pc:docMk/>
            <pc:sldMk cId="3233976137" sldId="257"/>
            <ac:cxnSpMk id="10" creationId="{CFA41925-8DD1-B0F5-FC8D-9C023F026FDD}"/>
          </ac:cxnSpMkLst>
        </pc:cxnChg>
        <pc:cxnChg chg="add del mod">
          <ac:chgData name="eks new" userId="9cf70a1d07097d61" providerId="LiveId" clId="{72A724D8-AC1A-4497-849A-900B2B9BF999}" dt="2022-10-31T09:16:53.165" v="56" actId="478"/>
          <ac:cxnSpMkLst>
            <pc:docMk/>
            <pc:sldMk cId="3233976137" sldId="257"/>
            <ac:cxnSpMk id="18" creationId="{0445F1AD-D260-CDAC-ED7B-2B64F0B5B5F4}"/>
          </ac:cxnSpMkLst>
        </pc:cxnChg>
        <pc:cxnChg chg="add mod">
          <ac:chgData name="eks new" userId="9cf70a1d07097d61" providerId="LiveId" clId="{72A724D8-AC1A-4497-849A-900B2B9BF999}" dt="2022-10-31T09:18:26.571" v="81" actId="164"/>
          <ac:cxnSpMkLst>
            <pc:docMk/>
            <pc:sldMk cId="3233976137" sldId="257"/>
            <ac:cxnSpMk id="19" creationId="{B76A3A4E-9857-671E-37AC-D9AACDC7EDDB}"/>
          </ac:cxnSpMkLst>
        </pc:cxnChg>
        <pc:cxnChg chg="add mod">
          <ac:chgData name="eks new" userId="9cf70a1d07097d61" providerId="LiveId" clId="{72A724D8-AC1A-4497-849A-900B2B9BF999}" dt="2022-10-31T09:18:26.571" v="81" actId="164"/>
          <ac:cxnSpMkLst>
            <pc:docMk/>
            <pc:sldMk cId="3233976137" sldId="257"/>
            <ac:cxnSpMk id="20" creationId="{241348A4-6FB0-4930-ECB2-0CC012756A05}"/>
          </ac:cxnSpMkLst>
        </pc:cxnChg>
        <pc:cxnChg chg="add del mod">
          <ac:chgData name="eks new" userId="9cf70a1d07097d61" providerId="LiveId" clId="{72A724D8-AC1A-4497-849A-900B2B9BF999}" dt="2022-10-31T09:16:30.632" v="50"/>
          <ac:cxnSpMkLst>
            <pc:docMk/>
            <pc:sldMk cId="3233976137" sldId="257"/>
            <ac:cxnSpMk id="25" creationId="{87101286-D260-800C-FA06-3E52D8C5D0F7}"/>
          </ac:cxnSpMkLst>
        </pc:cxnChg>
        <pc:cxnChg chg="add mod">
          <ac:chgData name="eks new" userId="9cf70a1d07097d61" providerId="LiveId" clId="{72A724D8-AC1A-4497-849A-900B2B9BF999}" dt="2022-10-31T09:22:12.660" v="135" actId="14100"/>
          <ac:cxnSpMkLst>
            <pc:docMk/>
            <pc:sldMk cId="3233976137" sldId="257"/>
            <ac:cxnSpMk id="26" creationId="{049DBD81-9C4A-AE8D-1623-C2A943127033}"/>
          </ac:cxnSpMkLst>
        </pc:cxnChg>
        <pc:cxnChg chg="add mod">
          <ac:chgData name="eks new" userId="9cf70a1d07097d61" providerId="LiveId" clId="{72A724D8-AC1A-4497-849A-900B2B9BF999}" dt="2022-10-31T09:21:39.449" v="121" actId="164"/>
          <ac:cxnSpMkLst>
            <pc:docMk/>
            <pc:sldMk cId="3233976137" sldId="257"/>
            <ac:cxnSpMk id="36" creationId="{CE14F9BC-C528-52B7-357B-BC1B7CC1F33F}"/>
          </ac:cxnSpMkLst>
        </pc:cxnChg>
        <pc:cxnChg chg="add mod">
          <ac:chgData name="eks new" userId="9cf70a1d07097d61" providerId="LiveId" clId="{72A724D8-AC1A-4497-849A-900B2B9BF999}" dt="2022-10-31T09:21:39.449" v="121" actId="164"/>
          <ac:cxnSpMkLst>
            <pc:docMk/>
            <pc:sldMk cId="3233976137" sldId="257"/>
            <ac:cxnSpMk id="37" creationId="{600E4FDE-CEE6-AA47-630F-6B8FFF19F1FE}"/>
          </ac:cxnSpMkLst>
        </pc:cxnChg>
        <pc:cxnChg chg="add mod">
          <ac:chgData name="eks new" userId="9cf70a1d07097d61" providerId="LiveId" clId="{72A724D8-AC1A-4497-849A-900B2B9BF999}" dt="2022-10-31T09:21:39.449" v="121" actId="164"/>
          <ac:cxnSpMkLst>
            <pc:docMk/>
            <pc:sldMk cId="3233976137" sldId="257"/>
            <ac:cxnSpMk id="41" creationId="{ADAC6C6D-24B2-A2BD-778E-F93472811FBF}"/>
          </ac:cxnSpMkLst>
        </pc:cxnChg>
        <pc:cxnChg chg="add mod">
          <ac:chgData name="eks new" userId="9cf70a1d07097d61" providerId="LiveId" clId="{72A724D8-AC1A-4497-849A-900B2B9BF999}" dt="2022-10-31T09:21:39.449" v="121" actId="164"/>
          <ac:cxnSpMkLst>
            <pc:docMk/>
            <pc:sldMk cId="3233976137" sldId="257"/>
            <ac:cxnSpMk id="44" creationId="{5A823D97-57CB-53A8-B3E9-C63AFB5AFA09}"/>
          </ac:cxnSpMkLst>
        </pc:cxnChg>
      </pc:sldChg>
      <pc:sldChg chg="addSp modSp add mod ord">
        <pc:chgData name="eks new" userId="9cf70a1d07097d61" providerId="LiveId" clId="{72A724D8-AC1A-4497-849A-900B2B9BF999}" dt="2022-10-31T09:43:37.940" v="358" actId="1076"/>
        <pc:sldMkLst>
          <pc:docMk/>
          <pc:sldMk cId="2251639494" sldId="258"/>
        </pc:sldMkLst>
        <pc:spChg chg="add mod">
          <ac:chgData name="eks new" userId="9cf70a1d07097d61" providerId="LiveId" clId="{72A724D8-AC1A-4497-849A-900B2B9BF999}" dt="2022-10-31T09:43:37.940" v="358" actId="1076"/>
          <ac:spMkLst>
            <pc:docMk/>
            <pc:sldMk cId="2251639494" sldId="258"/>
            <ac:spMk id="2" creationId="{F3EC444F-DE5C-3576-1A55-3ADCC8C7ACE6}"/>
          </ac:spMkLst>
        </pc:spChg>
      </pc:sldChg>
      <pc:sldChg chg="addSp delSp modSp add mod">
        <pc:chgData name="eks new" userId="9cf70a1d07097d61" providerId="LiveId" clId="{72A724D8-AC1A-4497-849A-900B2B9BF999}" dt="2022-11-30T13:18:44.964" v="1230" actId="167"/>
        <pc:sldMkLst>
          <pc:docMk/>
          <pc:sldMk cId="252665314" sldId="259"/>
        </pc:sldMkLst>
        <pc:spChg chg="add mod ord">
          <ac:chgData name="eks new" userId="9cf70a1d07097d61" providerId="LiveId" clId="{72A724D8-AC1A-4497-849A-900B2B9BF999}" dt="2022-11-30T13:18:44.964" v="1230" actId="167"/>
          <ac:spMkLst>
            <pc:docMk/>
            <pc:sldMk cId="252665314" sldId="259"/>
            <ac:spMk id="2" creationId="{74A8B196-EA1D-BF55-544A-F80F9E037D2F}"/>
          </ac:spMkLst>
        </pc:spChg>
        <pc:spChg chg="mod topLvl">
          <ac:chgData name="eks new" userId="9cf70a1d07097d61" providerId="LiveId" clId="{72A724D8-AC1A-4497-849A-900B2B9BF999}" dt="2022-10-31T12:28:34.679" v="1054" actId="1038"/>
          <ac:spMkLst>
            <pc:docMk/>
            <pc:sldMk cId="252665314" sldId="259"/>
            <ac:spMk id="4" creationId="{89A121A9-9E1D-C027-C161-371DF4B11B18}"/>
          </ac:spMkLst>
        </pc:spChg>
        <pc:spChg chg="del mod topLvl">
          <ac:chgData name="eks new" userId="9cf70a1d07097d61" providerId="LiveId" clId="{72A724D8-AC1A-4497-849A-900B2B9BF999}" dt="2022-10-31T12:28:39.909" v="1055" actId="478"/>
          <ac:spMkLst>
            <pc:docMk/>
            <pc:sldMk cId="252665314" sldId="259"/>
            <ac:spMk id="5" creationId="{E86C5A71-D44E-7B13-572B-59DA9AF81EE7}"/>
          </ac:spMkLst>
        </pc:spChg>
        <pc:spChg chg="del mod topLvl">
          <ac:chgData name="eks new" userId="9cf70a1d07097d61" providerId="LiveId" clId="{72A724D8-AC1A-4497-849A-900B2B9BF999}" dt="2022-10-31T09:52:20.200" v="442" actId="478"/>
          <ac:spMkLst>
            <pc:docMk/>
            <pc:sldMk cId="252665314" sldId="259"/>
            <ac:spMk id="6" creationId="{C5172EBD-584C-2795-F8EC-288A8C601DD0}"/>
          </ac:spMkLst>
        </pc:spChg>
        <pc:spChg chg="add mod">
          <ac:chgData name="eks new" userId="9cf70a1d07097d61" providerId="LiveId" clId="{72A724D8-AC1A-4497-849A-900B2B9BF999}" dt="2022-10-31T12:28:34.679" v="1054" actId="1038"/>
          <ac:spMkLst>
            <pc:docMk/>
            <pc:sldMk cId="252665314" sldId="259"/>
            <ac:spMk id="35" creationId="{DE6FF464-A5AC-FCBD-EA35-28AF0E93FDFE}"/>
          </ac:spMkLst>
        </pc:spChg>
        <pc:spChg chg="add mod">
          <ac:chgData name="eks new" userId="9cf70a1d07097d61" providerId="LiveId" clId="{72A724D8-AC1A-4497-849A-900B2B9BF999}" dt="2022-10-31T12:28:34.679" v="1054" actId="1038"/>
          <ac:spMkLst>
            <pc:docMk/>
            <pc:sldMk cId="252665314" sldId="259"/>
            <ac:spMk id="38" creationId="{B476DBC4-A987-5357-49F5-00E7CFB93CFA}"/>
          </ac:spMkLst>
        </pc:spChg>
        <pc:spChg chg="add mod">
          <ac:chgData name="eks new" userId="9cf70a1d07097d61" providerId="LiveId" clId="{72A724D8-AC1A-4497-849A-900B2B9BF999}" dt="2022-10-31T12:28:34.679" v="1054" actId="1038"/>
          <ac:spMkLst>
            <pc:docMk/>
            <pc:sldMk cId="252665314" sldId="259"/>
            <ac:spMk id="39" creationId="{49D86B24-2B47-BCE7-F16A-AA5C2951AFD1}"/>
          </ac:spMkLst>
        </pc:spChg>
        <pc:spChg chg="add mod">
          <ac:chgData name="eks new" userId="9cf70a1d07097d61" providerId="LiveId" clId="{72A724D8-AC1A-4497-849A-900B2B9BF999}" dt="2022-10-31T12:28:47.770" v="1056" actId="1076"/>
          <ac:spMkLst>
            <pc:docMk/>
            <pc:sldMk cId="252665314" sldId="259"/>
            <ac:spMk id="40" creationId="{EEE344E3-ED46-0F9F-6197-287E68B0C3B0}"/>
          </ac:spMkLst>
        </pc:spChg>
        <pc:spChg chg="add mod">
          <ac:chgData name="eks new" userId="9cf70a1d07097d61" providerId="LiveId" clId="{72A724D8-AC1A-4497-849A-900B2B9BF999}" dt="2022-10-31T12:37:21.781" v="1182" actId="1076"/>
          <ac:spMkLst>
            <pc:docMk/>
            <pc:sldMk cId="252665314" sldId="259"/>
            <ac:spMk id="41" creationId="{D7FB1354-4337-1814-0FD7-6752913703AB}"/>
          </ac:spMkLst>
        </pc:spChg>
        <pc:spChg chg="add mod">
          <ac:chgData name="eks new" userId="9cf70a1d07097d61" providerId="LiveId" clId="{72A724D8-AC1A-4497-849A-900B2B9BF999}" dt="2022-10-31T12:28:34.679" v="1054" actId="1038"/>
          <ac:spMkLst>
            <pc:docMk/>
            <pc:sldMk cId="252665314" sldId="259"/>
            <ac:spMk id="42" creationId="{D30037F6-F741-86C0-B50B-89A15D46A359}"/>
          </ac:spMkLst>
        </pc:spChg>
        <pc:spChg chg="add mod">
          <ac:chgData name="eks new" userId="9cf70a1d07097d61" providerId="LiveId" clId="{72A724D8-AC1A-4497-849A-900B2B9BF999}" dt="2022-10-31T12:34:58.842" v="1148" actId="1076"/>
          <ac:spMkLst>
            <pc:docMk/>
            <pc:sldMk cId="252665314" sldId="259"/>
            <ac:spMk id="43" creationId="{F74C0F3A-15AC-F991-9128-9465665F6524}"/>
          </ac:spMkLst>
        </pc:spChg>
        <pc:spChg chg="add del mod">
          <ac:chgData name="eks new" userId="9cf70a1d07097d61" providerId="LiveId" clId="{72A724D8-AC1A-4497-849A-900B2B9BF999}" dt="2022-10-31T12:35:22.462" v="1155" actId="478"/>
          <ac:spMkLst>
            <pc:docMk/>
            <pc:sldMk cId="252665314" sldId="259"/>
            <ac:spMk id="44" creationId="{7C212264-63D4-DE6D-A835-A304FB6B4277}"/>
          </ac:spMkLst>
        </pc:spChg>
        <pc:spChg chg="add mod">
          <ac:chgData name="eks new" userId="9cf70a1d07097d61" providerId="LiveId" clId="{72A724D8-AC1A-4497-849A-900B2B9BF999}" dt="2022-10-31T12:36:50.609" v="1179" actId="20577"/>
          <ac:spMkLst>
            <pc:docMk/>
            <pc:sldMk cId="252665314" sldId="259"/>
            <ac:spMk id="45" creationId="{AF24E37A-032E-3DDB-C7CD-B3408CB5C377}"/>
          </ac:spMkLst>
        </pc:spChg>
        <pc:grpChg chg="add del mod">
          <ac:chgData name="eks new" userId="9cf70a1d07097d61" providerId="LiveId" clId="{72A724D8-AC1A-4497-849A-900B2B9BF999}" dt="2022-10-31T09:46:20.458" v="362" actId="165"/>
          <ac:grpSpMkLst>
            <pc:docMk/>
            <pc:sldMk cId="252665314" sldId="259"/>
            <ac:grpSpMk id="2" creationId="{7CF42B85-014C-3F1C-F069-5D074108C13C}"/>
          </ac:grpSpMkLst>
        </pc:grpChg>
        <pc:grpChg chg="del mod topLvl">
          <ac:chgData name="eks new" userId="9cf70a1d07097d61" providerId="LiveId" clId="{72A724D8-AC1A-4497-849A-900B2B9BF999}" dt="2022-10-31T09:46:26.059" v="363" actId="165"/>
          <ac:grpSpMkLst>
            <pc:docMk/>
            <pc:sldMk cId="252665314" sldId="259"/>
            <ac:grpSpMk id="3" creationId="{8ABB35AA-792F-1DF2-B3A6-922E7C45BC40}"/>
          </ac:grpSpMkLst>
        </pc:grpChg>
        <pc:cxnChg chg="del mod">
          <ac:chgData name="eks new" userId="9cf70a1d07097d61" providerId="LiveId" clId="{72A724D8-AC1A-4497-849A-900B2B9BF999}" dt="2022-10-31T09:46:12.226" v="361" actId="478"/>
          <ac:cxnSpMkLst>
            <pc:docMk/>
            <pc:sldMk cId="252665314" sldId="259"/>
            <ac:cxnSpMk id="7" creationId="{34F61C5A-E84A-9670-57F5-1286B7660EA5}"/>
          </ac:cxnSpMkLst>
        </pc:cxnChg>
        <pc:cxnChg chg="mod topLvl">
          <ac:chgData name="eks new" userId="9cf70a1d07097d61" providerId="LiveId" clId="{72A724D8-AC1A-4497-849A-900B2B9BF999}" dt="2022-10-31T12:28:34.679" v="1054" actId="1038"/>
          <ac:cxnSpMkLst>
            <pc:docMk/>
            <pc:sldMk cId="252665314" sldId="259"/>
            <ac:cxnSpMk id="8" creationId="{805AAD03-4723-1BD3-27B1-7D9D1B7C0ACB}"/>
          </ac:cxnSpMkLst>
        </pc:cxnChg>
        <pc:cxnChg chg="mod topLvl">
          <ac:chgData name="eks new" userId="9cf70a1d07097d61" providerId="LiveId" clId="{72A724D8-AC1A-4497-849A-900B2B9BF999}" dt="2022-10-31T12:28:34.679" v="1054" actId="1038"/>
          <ac:cxnSpMkLst>
            <pc:docMk/>
            <pc:sldMk cId="252665314" sldId="259"/>
            <ac:cxnSpMk id="9" creationId="{6F039494-4370-634C-DAE3-E789CF8B1A84}"/>
          </ac:cxnSpMkLst>
        </pc:cxnChg>
        <pc:cxnChg chg="add mod">
          <ac:chgData name="eks new" userId="9cf70a1d07097d61" providerId="LiveId" clId="{72A724D8-AC1A-4497-849A-900B2B9BF999}" dt="2022-10-31T12:28:34.679" v="1054" actId="1038"/>
          <ac:cxnSpMkLst>
            <pc:docMk/>
            <pc:sldMk cId="252665314" sldId="259"/>
            <ac:cxnSpMk id="16" creationId="{D795C6C8-E2CA-F40B-4A9B-056CBC66608B}"/>
          </ac:cxnSpMkLst>
        </pc:cxnChg>
        <pc:cxnChg chg="add mod">
          <ac:chgData name="eks new" userId="9cf70a1d07097d61" providerId="LiveId" clId="{72A724D8-AC1A-4497-849A-900B2B9BF999}" dt="2022-10-31T12:28:34.679" v="1054" actId="1038"/>
          <ac:cxnSpMkLst>
            <pc:docMk/>
            <pc:sldMk cId="252665314" sldId="259"/>
            <ac:cxnSpMk id="18" creationId="{D92F1AA8-1DDC-06FB-5600-101137B13047}"/>
          </ac:cxnSpMkLst>
        </pc:cxnChg>
        <pc:cxnChg chg="add mod">
          <ac:chgData name="eks new" userId="9cf70a1d07097d61" providerId="LiveId" clId="{72A724D8-AC1A-4497-849A-900B2B9BF999}" dt="2022-10-31T12:28:34.679" v="1054" actId="1038"/>
          <ac:cxnSpMkLst>
            <pc:docMk/>
            <pc:sldMk cId="252665314" sldId="259"/>
            <ac:cxnSpMk id="22" creationId="{65C80DEF-4FFC-C6FB-99C4-3389F4D7EFFE}"/>
          </ac:cxnSpMkLst>
        </pc:cxnChg>
        <pc:cxnChg chg="add mod">
          <ac:chgData name="eks new" userId="9cf70a1d07097d61" providerId="LiveId" clId="{72A724D8-AC1A-4497-849A-900B2B9BF999}" dt="2022-10-31T12:28:34.679" v="1054" actId="1038"/>
          <ac:cxnSpMkLst>
            <pc:docMk/>
            <pc:sldMk cId="252665314" sldId="259"/>
            <ac:cxnSpMk id="27" creationId="{3E01957D-50AD-AA36-00DC-E352414FFD4D}"/>
          </ac:cxnSpMkLst>
        </pc:cxnChg>
        <pc:cxnChg chg="add mod">
          <ac:chgData name="eks new" userId="9cf70a1d07097d61" providerId="LiveId" clId="{72A724D8-AC1A-4497-849A-900B2B9BF999}" dt="2022-10-31T12:28:34.679" v="1054" actId="1038"/>
          <ac:cxnSpMkLst>
            <pc:docMk/>
            <pc:sldMk cId="252665314" sldId="259"/>
            <ac:cxnSpMk id="29" creationId="{C3B51EF1-880C-E571-2A8A-2095C991F6E3}"/>
          </ac:cxnSpMkLst>
        </pc:cxnChg>
        <pc:cxnChg chg="add mod">
          <ac:chgData name="eks new" userId="9cf70a1d07097d61" providerId="LiveId" clId="{72A724D8-AC1A-4497-849A-900B2B9BF999}" dt="2022-10-31T12:28:34.679" v="1054" actId="1038"/>
          <ac:cxnSpMkLst>
            <pc:docMk/>
            <pc:sldMk cId="252665314" sldId="259"/>
            <ac:cxnSpMk id="30" creationId="{1B334BEA-5B78-A01D-03D9-C9662E545384}"/>
          </ac:cxnSpMkLst>
        </pc:cxnChg>
        <pc:cxnChg chg="add mod">
          <ac:chgData name="eks new" userId="9cf70a1d07097d61" providerId="LiveId" clId="{72A724D8-AC1A-4497-849A-900B2B9BF999}" dt="2022-10-31T12:28:34.679" v="1054" actId="1038"/>
          <ac:cxnSpMkLst>
            <pc:docMk/>
            <pc:sldMk cId="252665314" sldId="259"/>
            <ac:cxnSpMk id="33" creationId="{B9B6EBD4-F261-C9AF-562A-C412A4159515}"/>
          </ac:cxnSpMkLst>
        </pc:cxnChg>
      </pc:sldChg>
      <pc:sldChg chg="addSp delSp modSp add mod">
        <pc:chgData name="eks new" userId="9cf70a1d07097d61" providerId="LiveId" clId="{72A724D8-AC1A-4497-849A-900B2B9BF999}" dt="2022-11-30T13:18:49.210" v="1232" actId="167"/>
        <pc:sldMkLst>
          <pc:docMk/>
          <pc:sldMk cId="2187874798" sldId="260"/>
        </pc:sldMkLst>
        <pc:spChg chg="add mod ord">
          <ac:chgData name="eks new" userId="9cf70a1d07097d61" providerId="LiveId" clId="{72A724D8-AC1A-4497-849A-900B2B9BF999}" dt="2022-11-30T13:18:49.210" v="1232" actId="167"/>
          <ac:spMkLst>
            <pc:docMk/>
            <pc:sldMk cId="2187874798" sldId="260"/>
            <ac:spMk id="2" creationId="{72774C03-CAD4-9E8F-95C8-068208519296}"/>
          </ac:spMkLst>
        </pc:spChg>
        <pc:spChg chg="del">
          <ac:chgData name="eks new" userId="9cf70a1d07097d61" providerId="LiveId" clId="{72A724D8-AC1A-4497-849A-900B2B9BF999}" dt="2022-10-31T09:52:44.464" v="445" actId="478"/>
          <ac:spMkLst>
            <pc:docMk/>
            <pc:sldMk cId="2187874798" sldId="260"/>
            <ac:spMk id="4" creationId="{89A121A9-9E1D-C027-C161-371DF4B11B18}"/>
          </ac:spMkLst>
        </pc:spChg>
        <pc:spChg chg="del">
          <ac:chgData name="eks new" userId="9cf70a1d07097d61" providerId="LiveId" clId="{72A724D8-AC1A-4497-849A-900B2B9BF999}" dt="2022-10-31T09:52:44.464" v="445" actId="478"/>
          <ac:spMkLst>
            <pc:docMk/>
            <pc:sldMk cId="2187874798" sldId="260"/>
            <ac:spMk id="5" creationId="{E86C5A71-D44E-7B13-572B-59DA9AF81EE7}"/>
          </ac:spMkLst>
        </pc:spChg>
        <pc:spChg chg="mod topLvl">
          <ac:chgData name="eks new" userId="9cf70a1d07097d61" providerId="LiveId" clId="{72A724D8-AC1A-4497-849A-900B2B9BF999}" dt="2022-10-31T09:57:26.837" v="577" actId="1076"/>
          <ac:spMkLst>
            <pc:docMk/>
            <pc:sldMk cId="2187874798" sldId="260"/>
            <ac:spMk id="6" creationId="{9B9C6396-17FE-8B15-15A5-616500564F71}"/>
          </ac:spMkLst>
        </pc:spChg>
        <pc:spChg chg="mod topLvl">
          <ac:chgData name="eks new" userId="9cf70a1d07097d61" providerId="LiveId" clId="{72A724D8-AC1A-4497-849A-900B2B9BF999}" dt="2022-10-31T10:03:47.829" v="785" actId="1076"/>
          <ac:spMkLst>
            <pc:docMk/>
            <pc:sldMk cId="2187874798" sldId="260"/>
            <ac:spMk id="7" creationId="{6E7DC634-D281-B096-11D4-2A7582CCC284}"/>
          </ac:spMkLst>
        </pc:spChg>
        <pc:spChg chg="mod topLvl">
          <ac:chgData name="eks new" userId="9cf70a1d07097d61" providerId="LiveId" clId="{72A724D8-AC1A-4497-849A-900B2B9BF999}" dt="2022-10-31T12:31:59.922" v="1096" actId="1076"/>
          <ac:spMkLst>
            <pc:docMk/>
            <pc:sldMk cId="2187874798" sldId="260"/>
            <ac:spMk id="10" creationId="{0E38918F-360F-05C2-303A-0CEED2885A9B}"/>
          </ac:spMkLst>
        </pc:spChg>
        <pc:spChg chg="mod">
          <ac:chgData name="eks new" userId="9cf70a1d07097d61" providerId="LiveId" clId="{72A724D8-AC1A-4497-849A-900B2B9BF999}" dt="2022-10-31T09:54:15.993" v="472"/>
          <ac:spMkLst>
            <pc:docMk/>
            <pc:sldMk cId="2187874798" sldId="260"/>
            <ac:spMk id="25" creationId="{01A1AE04-9073-B43E-972C-EFAC672127A7}"/>
          </ac:spMkLst>
        </pc:spChg>
        <pc:spChg chg="mod">
          <ac:chgData name="eks new" userId="9cf70a1d07097d61" providerId="LiveId" clId="{72A724D8-AC1A-4497-849A-900B2B9BF999}" dt="2022-10-31T09:54:15.993" v="472"/>
          <ac:spMkLst>
            <pc:docMk/>
            <pc:sldMk cId="2187874798" sldId="260"/>
            <ac:spMk id="26" creationId="{32C892A1-4D0D-8CB6-0333-535B5C165B13}"/>
          </ac:spMkLst>
        </pc:spChg>
        <pc:spChg chg="mod">
          <ac:chgData name="eks new" userId="9cf70a1d07097d61" providerId="LiveId" clId="{72A724D8-AC1A-4497-849A-900B2B9BF999}" dt="2022-10-31T09:54:15.993" v="472"/>
          <ac:spMkLst>
            <pc:docMk/>
            <pc:sldMk cId="2187874798" sldId="260"/>
            <ac:spMk id="28" creationId="{6BD1C6EF-DFEF-FE8A-8133-D24BC4286C2D}"/>
          </ac:spMkLst>
        </pc:spChg>
        <pc:spChg chg="del">
          <ac:chgData name="eks new" userId="9cf70a1d07097d61" providerId="LiveId" clId="{72A724D8-AC1A-4497-849A-900B2B9BF999}" dt="2022-10-31T09:52:44.464" v="445" actId="478"/>
          <ac:spMkLst>
            <pc:docMk/>
            <pc:sldMk cId="2187874798" sldId="260"/>
            <ac:spMk id="35" creationId="{DE6FF464-A5AC-FCBD-EA35-28AF0E93FDFE}"/>
          </ac:spMkLst>
        </pc:spChg>
        <pc:spChg chg="add mod ord">
          <ac:chgData name="eks new" userId="9cf70a1d07097d61" providerId="LiveId" clId="{72A724D8-AC1A-4497-849A-900B2B9BF999}" dt="2022-10-31T12:31:31.784" v="1091" actId="207"/>
          <ac:spMkLst>
            <pc:docMk/>
            <pc:sldMk cId="2187874798" sldId="260"/>
            <ac:spMk id="36" creationId="{0DDE07A2-7F86-BB8F-82FA-3353B6478B3A}"/>
          </ac:spMkLst>
        </pc:spChg>
        <pc:spChg chg="add mod">
          <ac:chgData name="eks new" userId="9cf70a1d07097d61" providerId="LiveId" clId="{72A724D8-AC1A-4497-849A-900B2B9BF999}" dt="2022-10-31T10:02:34.275" v="753" actId="207"/>
          <ac:spMkLst>
            <pc:docMk/>
            <pc:sldMk cId="2187874798" sldId="260"/>
            <ac:spMk id="62" creationId="{2E1C39DF-97C8-AF4E-B4F3-33D5969BDACA}"/>
          </ac:spMkLst>
        </pc:spChg>
        <pc:spChg chg="add mod">
          <ac:chgData name="eks new" userId="9cf70a1d07097d61" providerId="LiveId" clId="{72A724D8-AC1A-4497-849A-900B2B9BF999}" dt="2022-10-31T12:36:41.287" v="1176" actId="1076"/>
          <ac:spMkLst>
            <pc:docMk/>
            <pc:sldMk cId="2187874798" sldId="260"/>
            <ac:spMk id="63" creationId="{4848623A-1E75-CD34-EED7-DFA3A9211DE0}"/>
          </ac:spMkLst>
        </pc:spChg>
        <pc:spChg chg="add mod">
          <ac:chgData name="eks new" userId="9cf70a1d07097d61" providerId="LiveId" clId="{72A724D8-AC1A-4497-849A-900B2B9BF999}" dt="2022-10-31T10:03:35.885" v="783" actId="1076"/>
          <ac:spMkLst>
            <pc:docMk/>
            <pc:sldMk cId="2187874798" sldId="260"/>
            <ac:spMk id="64" creationId="{DC78B84B-59E4-7B82-1317-16702C49D013}"/>
          </ac:spMkLst>
        </pc:spChg>
        <pc:spChg chg="add mod">
          <ac:chgData name="eks new" userId="9cf70a1d07097d61" providerId="LiveId" clId="{72A724D8-AC1A-4497-849A-900B2B9BF999}" dt="2022-10-31T10:06:34.822" v="830" actId="1076"/>
          <ac:spMkLst>
            <pc:docMk/>
            <pc:sldMk cId="2187874798" sldId="260"/>
            <ac:spMk id="65" creationId="{5A56E90D-C0FB-CEA3-8D6E-CBD13F3DC276}"/>
          </ac:spMkLst>
        </pc:spChg>
        <pc:spChg chg="add mod">
          <ac:chgData name="eks new" userId="9cf70a1d07097d61" providerId="LiveId" clId="{72A724D8-AC1A-4497-849A-900B2B9BF999}" dt="2022-10-31T10:05:40.574" v="812" actId="1076"/>
          <ac:spMkLst>
            <pc:docMk/>
            <pc:sldMk cId="2187874798" sldId="260"/>
            <ac:spMk id="66" creationId="{2A5F3445-E24E-1861-F34A-2B4D871AF500}"/>
          </ac:spMkLst>
        </pc:spChg>
        <pc:spChg chg="add mod">
          <ac:chgData name="eks new" userId="9cf70a1d07097d61" providerId="LiveId" clId="{72A724D8-AC1A-4497-849A-900B2B9BF999}" dt="2022-10-31T10:05:49.277" v="814" actId="1036"/>
          <ac:spMkLst>
            <pc:docMk/>
            <pc:sldMk cId="2187874798" sldId="260"/>
            <ac:spMk id="67" creationId="{C3949298-729C-B464-AD46-7A9A8B4CC14D}"/>
          </ac:spMkLst>
        </pc:spChg>
        <pc:spChg chg="add mod">
          <ac:chgData name="eks new" userId="9cf70a1d07097d61" providerId="LiveId" clId="{72A724D8-AC1A-4497-849A-900B2B9BF999}" dt="2022-10-31T10:06:23.576" v="829" actId="1037"/>
          <ac:spMkLst>
            <pc:docMk/>
            <pc:sldMk cId="2187874798" sldId="260"/>
            <ac:spMk id="68" creationId="{E02B6A80-C868-872E-0E45-6B4597044C70}"/>
          </ac:spMkLst>
        </pc:spChg>
        <pc:spChg chg="add mod">
          <ac:chgData name="eks new" userId="9cf70a1d07097d61" providerId="LiveId" clId="{72A724D8-AC1A-4497-849A-900B2B9BF999}" dt="2022-10-31T12:31:25.945" v="1077" actId="1076"/>
          <ac:spMkLst>
            <pc:docMk/>
            <pc:sldMk cId="2187874798" sldId="260"/>
            <ac:spMk id="69" creationId="{EC658E82-2F86-4C8C-FA9C-7E91350F8DC4}"/>
          </ac:spMkLst>
        </pc:spChg>
        <pc:spChg chg="add mod">
          <ac:chgData name="eks new" userId="9cf70a1d07097d61" providerId="LiveId" clId="{72A724D8-AC1A-4497-849A-900B2B9BF999}" dt="2022-10-31T12:32:02.984" v="1097" actId="1076"/>
          <ac:spMkLst>
            <pc:docMk/>
            <pc:sldMk cId="2187874798" sldId="260"/>
            <ac:spMk id="70" creationId="{14C63786-A0FB-CF57-573C-515D7CC6C3FF}"/>
          </ac:spMkLst>
        </pc:spChg>
        <pc:spChg chg="add mod">
          <ac:chgData name="eks new" userId="9cf70a1d07097d61" providerId="LiveId" clId="{72A724D8-AC1A-4497-849A-900B2B9BF999}" dt="2022-10-31T12:32:22.269" v="1100" actId="1076"/>
          <ac:spMkLst>
            <pc:docMk/>
            <pc:sldMk cId="2187874798" sldId="260"/>
            <ac:spMk id="72" creationId="{2B62CE73-3857-EC76-8E1B-69488C84FDFB}"/>
          </ac:spMkLst>
        </pc:spChg>
        <pc:grpChg chg="add del mod">
          <ac:chgData name="eks new" userId="9cf70a1d07097d61" providerId="LiveId" clId="{72A724D8-AC1A-4497-849A-900B2B9BF999}" dt="2022-10-31T09:53:09.235" v="454" actId="165"/>
          <ac:grpSpMkLst>
            <pc:docMk/>
            <pc:sldMk cId="2187874798" sldId="260"/>
            <ac:grpSpMk id="2" creationId="{40DF42F7-B548-EE25-5AC2-7719E463D58C}"/>
          </ac:grpSpMkLst>
        </pc:grpChg>
        <pc:grpChg chg="del mod topLvl">
          <ac:chgData name="eks new" userId="9cf70a1d07097d61" providerId="LiveId" clId="{72A724D8-AC1A-4497-849A-900B2B9BF999}" dt="2022-10-31T09:53:16.732" v="455" actId="165"/>
          <ac:grpSpMkLst>
            <pc:docMk/>
            <pc:sldMk cId="2187874798" sldId="260"/>
            <ac:grpSpMk id="3" creationId="{57BFEF26-EAFF-4491-7969-162FAF280FC3}"/>
          </ac:grpSpMkLst>
        </pc:grpChg>
        <pc:grpChg chg="add del mod">
          <ac:chgData name="eks new" userId="9cf70a1d07097d61" providerId="LiveId" clId="{72A724D8-AC1A-4497-849A-900B2B9BF999}" dt="2022-10-31T09:54:16.865" v="473"/>
          <ac:grpSpMkLst>
            <pc:docMk/>
            <pc:sldMk cId="2187874798" sldId="260"/>
            <ac:grpSpMk id="23" creationId="{822273E6-DEF7-528D-9DB3-2CCF126EB724}"/>
          </ac:grpSpMkLst>
        </pc:grpChg>
        <pc:grpChg chg="mod">
          <ac:chgData name="eks new" userId="9cf70a1d07097d61" providerId="LiveId" clId="{72A724D8-AC1A-4497-849A-900B2B9BF999}" dt="2022-10-31T09:54:15.993" v="472"/>
          <ac:grpSpMkLst>
            <pc:docMk/>
            <pc:sldMk cId="2187874798" sldId="260"/>
            <ac:grpSpMk id="24" creationId="{1B7824B7-A210-30A6-44A4-5A87A3075C6B}"/>
          </ac:grpSpMkLst>
        </pc:grpChg>
        <pc:cxnChg chg="del">
          <ac:chgData name="eks new" userId="9cf70a1d07097d61" providerId="LiveId" clId="{72A724D8-AC1A-4497-849A-900B2B9BF999}" dt="2022-10-31T09:52:44.464" v="445" actId="478"/>
          <ac:cxnSpMkLst>
            <pc:docMk/>
            <pc:sldMk cId="2187874798" sldId="260"/>
            <ac:cxnSpMk id="8" creationId="{805AAD03-4723-1BD3-27B1-7D9D1B7C0ACB}"/>
          </ac:cxnSpMkLst>
        </pc:cxnChg>
        <pc:cxnChg chg="del">
          <ac:chgData name="eks new" userId="9cf70a1d07097d61" providerId="LiveId" clId="{72A724D8-AC1A-4497-849A-900B2B9BF999}" dt="2022-10-31T09:52:44.464" v="445" actId="478"/>
          <ac:cxnSpMkLst>
            <pc:docMk/>
            <pc:sldMk cId="2187874798" sldId="260"/>
            <ac:cxnSpMk id="9" creationId="{6F039494-4370-634C-DAE3-E789CF8B1A84}"/>
          </ac:cxnSpMkLst>
        </pc:cxnChg>
        <pc:cxnChg chg="mod topLvl">
          <ac:chgData name="eks new" userId="9cf70a1d07097d61" providerId="LiveId" clId="{72A724D8-AC1A-4497-849A-900B2B9BF999}" dt="2022-10-31T09:57:24.053" v="576" actId="14100"/>
          <ac:cxnSpMkLst>
            <pc:docMk/>
            <pc:sldMk cId="2187874798" sldId="260"/>
            <ac:cxnSpMk id="11" creationId="{51398578-C754-90A8-EA06-76F12683289F}"/>
          </ac:cxnSpMkLst>
        </pc:cxnChg>
        <pc:cxnChg chg="mod topLvl">
          <ac:chgData name="eks new" userId="9cf70a1d07097d61" providerId="LiveId" clId="{72A724D8-AC1A-4497-849A-900B2B9BF999}" dt="2022-10-31T09:54:00.302" v="468" actId="14100"/>
          <ac:cxnSpMkLst>
            <pc:docMk/>
            <pc:sldMk cId="2187874798" sldId="260"/>
            <ac:cxnSpMk id="12" creationId="{1BD3B61A-A997-FABD-9A32-68DC583720C8}"/>
          </ac:cxnSpMkLst>
        </pc:cxnChg>
        <pc:cxnChg chg="mod topLvl">
          <ac:chgData name="eks new" userId="9cf70a1d07097d61" providerId="LiveId" clId="{72A724D8-AC1A-4497-849A-900B2B9BF999}" dt="2022-10-31T12:31:54.497" v="1095" actId="14100"/>
          <ac:cxnSpMkLst>
            <pc:docMk/>
            <pc:sldMk cId="2187874798" sldId="260"/>
            <ac:cxnSpMk id="13" creationId="{E7908F03-7605-D3E4-13D2-CB6EAA97C46A}"/>
          </ac:cxnSpMkLst>
        </pc:cxnChg>
        <pc:cxnChg chg="del">
          <ac:chgData name="eks new" userId="9cf70a1d07097d61" providerId="LiveId" clId="{72A724D8-AC1A-4497-849A-900B2B9BF999}" dt="2022-10-31T09:52:44.464" v="445" actId="478"/>
          <ac:cxnSpMkLst>
            <pc:docMk/>
            <pc:sldMk cId="2187874798" sldId="260"/>
            <ac:cxnSpMk id="16" creationId="{D795C6C8-E2CA-F40B-4A9B-056CBC66608B}"/>
          </ac:cxnSpMkLst>
        </pc:cxnChg>
        <pc:cxnChg chg="del">
          <ac:chgData name="eks new" userId="9cf70a1d07097d61" providerId="LiveId" clId="{72A724D8-AC1A-4497-849A-900B2B9BF999}" dt="2022-10-31T09:52:44.464" v="445" actId="478"/>
          <ac:cxnSpMkLst>
            <pc:docMk/>
            <pc:sldMk cId="2187874798" sldId="260"/>
            <ac:cxnSpMk id="18" creationId="{D92F1AA8-1DDC-06FB-5600-101137B13047}"/>
          </ac:cxnSpMkLst>
        </pc:cxnChg>
        <pc:cxnChg chg="del">
          <ac:chgData name="eks new" userId="9cf70a1d07097d61" providerId="LiveId" clId="{72A724D8-AC1A-4497-849A-900B2B9BF999}" dt="2022-10-31T09:52:44.464" v="445" actId="478"/>
          <ac:cxnSpMkLst>
            <pc:docMk/>
            <pc:sldMk cId="2187874798" sldId="260"/>
            <ac:cxnSpMk id="22" creationId="{65C80DEF-4FFC-C6FB-99C4-3389F4D7EFFE}"/>
          </ac:cxnSpMkLst>
        </pc:cxnChg>
        <pc:cxnChg chg="del">
          <ac:chgData name="eks new" userId="9cf70a1d07097d61" providerId="LiveId" clId="{72A724D8-AC1A-4497-849A-900B2B9BF999}" dt="2022-10-31T09:52:44.464" v="445" actId="478"/>
          <ac:cxnSpMkLst>
            <pc:docMk/>
            <pc:sldMk cId="2187874798" sldId="260"/>
            <ac:cxnSpMk id="27" creationId="{3E01957D-50AD-AA36-00DC-E352414FFD4D}"/>
          </ac:cxnSpMkLst>
        </pc:cxnChg>
        <pc:cxnChg chg="del">
          <ac:chgData name="eks new" userId="9cf70a1d07097d61" providerId="LiveId" clId="{72A724D8-AC1A-4497-849A-900B2B9BF999}" dt="2022-10-31T09:52:44.464" v="445" actId="478"/>
          <ac:cxnSpMkLst>
            <pc:docMk/>
            <pc:sldMk cId="2187874798" sldId="260"/>
            <ac:cxnSpMk id="29" creationId="{C3B51EF1-880C-E571-2A8A-2095C991F6E3}"/>
          </ac:cxnSpMkLst>
        </pc:cxnChg>
        <pc:cxnChg chg="del">
          <ac:chgData name="eks new" userId="9cf70a1d07097d61" providerId="LiveId" clId="{72A724D8-AC1A-4497-849A-900B2B9BF999}" dt="2022-10-31T09:52:44.464" v="445" actId="478"/>
          <ac:cxnSpMkLst>
            <pc:docMk/>
            <pc:sldMk cId="2187874798" sldId="260"/>
            <ac:cxnSpMk id="30" creationId="{1B334BEA-5B78-A01D-03D9-C9662E545384}"/>
          </ac:cxnSpMkLst>
        </pc:cxnChg>
        <pc:cxnChg chg="mod">
          <ac:chgData name="eks new" userId="9cf70a1d07097d61" providerId="LiveId" clId="{72A724D8-AC1A-4497-849A-900B2B9BF999}" dt="2022-10-31T09:54:15.993" v="472"/>
          <ac:cxnSpMkLst>
            <pc:docMk/>
            <pc:sldMk cId="2187874798" sldId="260"/>
            <ac:cxnSpMk id="31" creationId="{1D597F81-6C94-B0FF-1EEE-8350BA4F0C16}"/>
          </ac:cxnSpMkLst>
        </pc:cxnChg>
        <pc:cxnChg chg="mod">
          <ac:chgData name="eks new" userId="9cf70a1d07097d61" providerId="LiveId" clId="{72A724D8-AC1A-4497-849A-900B2B9BF999}" dt="2022-10-31T09:54:15.993" v="472"/>
          <ac:cxnSpMkLst>
            <pc:docMk/>
            <pc:sldMk cId="2187874798" sldId="260"/>
            <ac:cxnSpMk id="32" creationId="{7F3821E0-96BB-7950-2C22-86B1DCED4A0A}"/>
          </ac:cxnSpMkLst>
        </pc:cxnChg>
        <pc:cxnChg chg="del">
          <ac:chgData name="eks new" userId="9cf70a1d07097d61" providerId="LiveId" clId="{72A724D8-AC1A-4497-849A-900B2B9BF999}" dt="2022-10-31T09:52:44.464" v="445" actId="478"/>
          <ac:cxnSpMkLst>
            <pc:docMk/>
            <pc:sldMk cId="2187874798" sldId="260"/>
            <ac:cxnSpMk id="33" creationId="{B9B6EBD4-F261-C9AF-562A-C412A4159515}"/>
          </ac:cxnSpMkLst>
        </pc:cxnChg>
        <pc:cxnChg chg="mod">
          <ac:chgData name="eks new" userId="9cf70a1d07097d61" providerId="LiveId" clId="{72A724D8-AC1A-4497-849A-900B2B9BF999}" dt="2022-10-31T09:54:15.993" v="472"/>
          <ac:cxnSpMkLst>
            <pc:docMk/>
            <pc:sldMk cId="2187874798" sldId="260"/>
            <ac:cxnSpMk id="34" creationId="{7FC6725F-2847-2EB7-92FE-69DBEC9B5DBB}"/>
          </ac:cxnSpMkLst>
        </pc:cxnChg>
        <pc:cxnChg chg="add mod">
          <ac:chgData name="eks new" userId="9cf70a1d07097d61" providerId="LiveId" clId="{72A724D8-AC1A-4497-849A-900B2B9BF999}" dt="2022-10-31T09:57:42.822" v="586" actId="14100"/>
          <ac:cxnSpMkLst>
            <pc:docMk/>
            <pc:sldMk cId="2187874798" sldId="260"/>
            <ac:cxnSpMk id="37" creationId="{A1A1E189-C74F-227B-1C29-13B29F9967E8}"/>
          </ac:cxnSpMkLst>
        </pc:cxnChg>
        <pc:cxnChg chg="add mod ord">
          <ac:chgData name="eks new" userId="9cf70a1d07097d61" providerId="LiveId" clId="{72A724D8-AC1A-4497-849A-900B2B9BF999}" dt="2022-10-31T10:00:24.695" v="652" actId="167"/>
          <ac:cxnSpMkLst>
            <pc:docMk/>
            <pc:sldMk cId="2187874798" sldId="260"/>
            <ac:cxnSpMk id="38" creationId="{6B124DA3-BBA5-2687-C337-5A46AAFAEB43}"/>
          </ac:cxnSpMkLst>
        </pc:cxnChg>
        <pc:cxnChg chg="add mod">
          <ac:chgData name="eks new" userId="9cf70a1d07097d61" providerId="LiveId" clId="{72A724D8-AC1A-4497-849A-900B2B9BF999}" dt="2022-10-31T12:29:05.890" v="1058" actId="1076"/>
          <ac:cxnSpMkLst>
            <pc:docMk/>
            <pc:sldMk cId="2187874798" sldId="260"/>
            <ac:cxnSpMk id="44" creationId="{F89CB547-0105-D680-F600-D99BDF742104}"/>
          </ac:cxnSpMkLst>
        </pc:cxnChg>
        <pc:cxnChg chg="add mod ord">
          <ac:chgData name="eks new" userId="9cf70a1d07097d61" providerId="LiveId" clId="{72A724D8-AC1A-4497-849A-900B2B9BF999}" dt="2022-10-31T10:00:24.695" v="652" actId="167"/>
          <ac:cxnSpMkLst>
            <pc:docMk/>
            <pc:sldMk cId="2187874798" sldId="260"/>
            <ac:cxnSpMk id="45" creationId="{78ED8F9B-95AD-FFB5-FEE7-66A833DBA207}"/>
          </ac:cxnSpMkLst>
        </pc:cxnChg>
        <pc:cxnChg chg="add mod ord">
          <ac:chgData name="eks new" userId="9cf70a1d07097d61" providerId="LiveId" clId="{72A724D8-AC1A-4497-849A-900B2B9BF999}" dt="2022-10-31T10:00:19.190" v="651" actId="166"/>
          <ac:cxnSpMkLst>
            <pc:docMk/>
            <pc:sldMk cId="2187874798" sldId="260"/>
            <ac:cxnSpMk id="48" creationId="{CF73691F-78B5-B36F-1D7C-09C737776E54}"/>
          </ac:cxnSpMkLst>
        </pc:cxnChg>
        <pc:cxnChg chg="add mod">
          <ac:chgData name="eks new" userId="9cf70a1d07097d61" providerId="LiveId" clId="{72A724D8-AC1A-4497-849A-900B2B9BF999}" dt="2022-10-31T10:00:07.383" v="648" actId="692"/>
          <ac:cxnSpMkLst>
            <pc:docMk/>
            <pc:sldMk cId="2187874798" sldId="260"/>
            <ac:cxnSpMk id="58" creationId="{640EE4DF-8BD2-770A-0BBE-B82150794F45}"/>
          </ac:cxnSpMkLst>
        </pc:cxnChg>
      </pc:sldChg>
      <pc:sldChg chg="addSp modSp add mod">
        <pc:chgData name="eks new" userId="9cf70a1d07097d61" providerId="LiveId" clId="{72A724D8-AC1A-4497-849A-900B2B9BF999}" dt="2022-11-30T13:18:54.444" v="1234" actId="167"/>
        <pc:sldMkLst>
          <pc:docMk/>
          <pc:sldMk cId="1032980960" sldId="261"/>
        </pc:sldMkLst>
        <pc:spChg chg="mod">
          <ac:chgData name="eks new" userId="9cf70a1d07097d61" providerId="LiveId" clId="{72A724D8-AC1A-4497-849A-900B2B9BF999}" dt="2022-10-31T12:50:28.533" v="1216" actId="1076"/>
          <ac:spMkLst>
            <pc:docMk/>
            <pc:sldMk cId="1032980960" sldId="261"/>
            <ac:spMk id="4" creationId="{EF63E769-90EB-2100-9E11-C97545CE934B}"/>
          </ac:spMkLst>
        </pc:spChg>
        <pc:spChg chg="mod">
          <ac:chgData name="eks new" userId="9cf70a1d07097d61" providerId="LiveId" clId="{72A724D8-AC1A-4497-849A-900B2B9BF999}" dt="2022-10-31T12:53:47.089" v="1226" actId="1076"/>
          <ac:spMkLst>
            <pc:docMk/>
            <pc:sldMk cId="1032980960" sldId="261"/>
            <ac:spMk id="5" creationId="{D2846247-B209-DBBF-D213-1515EA508DD5}"/>
          </ac:spMkLst>
        </pc:spChg>
        <pc:spChg chg="mod">
          <ac:chgData name="eks new" userId="9cf70a1d07097d61" providerId="LiveId" clId="{72A724D8-AC1A-4497-849A-900B2B9BF999}" dt="2022-10-31T12:50:22.059" v="1214" actId="1076"/>
          <ac:spMkLst>
            <pc:docMk/>
            <pc:sldMk cId="1032980960" sldId="261"/>
            <ac:spMk id="6" creationId="{0BEAFE30-9731-9ECD-5837-9F7E972F068E}"/>
          </ac:spMkLst>
        </pc:spChg>
        <pc:spChg chg="mod">
          <ac:chgData name="eks new" userId="9cf70a1d07097d61" providerId="LiveId" clId="{72A724D8-AC1A-4497-849A-900B2B9BF999}" dt="2022-10-31T12:50:24.237" v="1215" actId="1076"/>
          <ac:spMkLst>
            <pc:docMk/>
            <pc:sldMk cId="1032980960" sldId="261"/>
            <ac:spMk id="7" creationId="{5F73FDEF-627D-D215-86F9-029B7890EB7F}"/>
          </ac:spMkLst>
        </pc:spChg>
        <pc:spChg chg="mod">
          <ac:chgData name="eks new" userId="9cf70a1d07097d61" providerId="LiveId" clId="{72A724D8-AC1A-4497-849A-900B2B9BF999}" dt="2022-10-31T12:49:36.536" v="1191" actId="207"/>
          <ac:spMkLst>
            <pc:docMk/>
            <pc:sldMk cId="1032980960" sldId="261"/>
            <ac:spMk id="8" creationId="{21B54A6D-19C5-0E2D-442C-B1268F9C7025}"/>
          </ac:spMkLst>
        </pc:spChg>
        <pc:spChg chg="add mod">
          <ac:chgData name="eks new" userId="9cf70a1d07097d61" providerId="LiveId" clId="{72A724D8-AC1A-4497-849A-900B2B9BF999}" dt="2022-10-31T12:50:55.816" v="1225" actId="1076"/>
          <ac:spMkLst>
            <pc:docMk/>
            <pc:sldMk cId="1032980960" sldId="261"/>
            <ac:spMk id="13" creationId="{5D7E3340-0A9D-E2D9-3986-861FC54B9E9E}"/>
          </ac:spMkLst>
        </pc:spChg>
        <pc:spChg chg="add mod ord">
          <ac:chgData name="eks new" userId="9cf70a1d07097d61" providerId="LiveId" clId="{72A724D8-AC1A-4497-849A-900B2B9BF999}" dt="2022-11-30T13:18:54.444" v="1234" actId="167"/>
          <ac:spMkLst>
            <pc:docMk/>
            <pc:sldMk cId="1032980960" sldId="261"/>
            <ac:spMk id="14" creationId="{BD8DB14A-6C82-9A28-DDBB-B8FC7E980BCF}"/>
          </ac:spMkLst>
        </pc:spChg>
        <pc:grpChg chg="add mod">
          <ac:chgData name="eks new" userId="9cf70a1d07097d61" providerId="LiveId" clId="{72A724D8-AC1A-4497-849A-900B2B9BF999}" dt="2022-10-31T12:50:19.539" v="1213" actId="1076"/>
          <ac:grpSpMkLst>
            <pc:docMk/>
            <pc:sldMk cId="1032980960" sldId="261"/>
            <ac:grpSpMk id="2" creationId="{B4529E73-FF8E-3189-EFA1-09682CAE2F28}"/>
          </ac:grpSpMkLst>
        </pc:grpChg>
        <pc:grpChg chg="mod">
          <ac:chgData name="eks new" userId="9cf70a1d07097d61" providerId="LiveId" clId="{72A724D8-AC1A-4497-849A-900B2B9BF999}" dt="2022-10-31T12:49:36.536" v="1191" actId="207"/>
          <ac:grpSpMkLst>
            <pc:docMk/>
            <pc:sldMk cId="1032980960" sldId="261"/>
            <ac:grpSpMk id="3" creationId="{1A1D5BCB-7C53-D17E-21AA-59EA416D36F7}"/>
          </ac:grpSpMkLst>
        </pc:grpChg>
        <pc:cxnChg chg="mod">
          <ac:chgData name="eks new" userId="9cf70a1d07097d61" providerId="LiveId" clId="{72A724D8-AC1A-4497-849A-900B2B9BF999}" dt="2022-10-31T12:49:36.536" v="1191" actId="207"/>
          <ac:cxnSpMkLst>
            <pc:docMk/>
            <pc:sldMk cId="1032980960" sldId="261"/>
            <ac:cxnSpMk id="9" creationId="{9FCBAB60-E397-1331-2BB3-E08D0B16F8C8}"/>
          </ac:cxnSpMkLst>
        </pc:cxnChg>
        <pc:cxnChg chg="mod">
          <ac:chgData name="eks new" userId="9cf70a1d07097d61" providerId="LiveId" clId="{72A724D8-AC1A-4497-849A-900B2B9BF999}" dt="2022-10-31T12:49:36.536" v="1191" actId="207"/>
          <ac:cxnSpMkLst>
            <pc:docMk/>
            <pc:sldMk cId="1032980960" sldId="261"/>
            <ac:cxnSpMk id="10" creationId="{468D3F7E-4F42-F0DE-FAE0-97BF53853315}"/>
          </ac:cxnSpMkLst>
        </pc:cxnChg>
        <pc:cxnChg chg="mod">
          <ac:chgData name="eks new" userId="9cf70a1d07097d61" providerId="LiveId" clId="{72A724D8-AC1A-4497-849A-900B2B9BF999}" dt="2022-10-31T12:49:36.536" v="1191" actId="207"/>
          <ac:cxnSpMkLst>
            <pc:docMk/>
            <pc:sldMk cId="1032980960" sldId="261"/>
            <ac:cxnSpMk id="11" creationId="{006F46D3-A661-0305-A813-60223D4E861C}"/>
          </ac:cxnSpMkLst>
        </pc:cxnChg>
        <pc:cxnChg chg="mod">
          <ac:chgData name="eks new" userId="9cf70a1d07097d61" providerId="LiveId" clId="{72A724D8-AC1A-4497-849A-900B2B9BF999}" dt="2022-10-31T12:49:36.536" v="1191" actId="207"/>
          <ac:cxnSpMkLst>
            <pc:docMk/>
            <pc:sldMk cId="1032980960" sldId="261"/>
            <ac:cxnSpMk id="12" creationId="{44959FA4-5E63-D174-C600-EEC9AE8C8947}"/>
          </ac:cxnSpMkLst>
        </pc:cxnChg>
      </pc:sldChg>
      <pc:sldChg chg="add del">
        <pc:chgData name="eks new" userId="9cf70a1d07097d61" providerId="LiveId" clId="{72A724D8-AC1A-4497-849A-900B2B9BF999}" dt="2022-10-31T09:52:47.430" v="447" actId="47"/>
        <pc:sldMkLst>
          <pc:docMk/>
          <pc:sldMk cId="2145221183" sldId="261"/>
        </pc:sldMkLst>
      </pc:sldChg>
      <pc:sldChg chg="add">
        <pc:chgData name="eks new" userId="9cf70a1d07097d61" providerId="LiveId" clId="{72A724D8-AC1A-4497-849A-900B2B9BF999}" dt="2022-10-31T09:52:50.105" v="450"/>
        <pc:sldMkLst>
          <pc:docMk/>
          <pc:sldMk cId="632401361" sldId="262"/>
        </pc:sldMkLst>
      </pc:sldChg>
      <pc:sldChg chg="add del">
        <pc:chgData name="eks new" userId="9cf70a1d07097d61" providerId="LiveId" clId="{72A724D8-AC1A-4497-849A-900B2B9BF999}" dt="2022-10-31T09:52:48.039" v="448" actId="47"/>
        <pc:sldMkLst>
          <pc:docMk/>
          <pc:sldMk cId="970916654" sldId="262"/>
        </pc:sldMkLst>
      </pc:sldChg>
      <pc:sldChg chg="add">
        <pc:chgData name="eks new" userId="9cf70a1d07097d61" providerId="LiveId" clId="{72A724D8-AC1A-4497-849A-900B2B9BF999}" dt="2022-10-31T09:52:50.305" v="451"/>
        <pc:sldMkLst>
          <pc:docMk/>
          <pc:sldMk cId="1358356474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EA9D5-8FC4-7045-E0A1-A9267DA17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13D153-F7DB-DC6E-2790-087726FD3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D3215-9DC0-6338-086C-33CB2E8D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C2E1-5143-4D3B-8E9E-18117DDADED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163212-B2EA-2E5B-A8EE-645FEC8A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3A41C-2DAA-DB40-9599-FA75F64E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CC6-0CF4-4078-956C-C0BE4CB06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25E8C-F706-FE81-C1D6-F88570AA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EF18CE-E1D2-C395-48C8-77D114BB4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EBEFF-3066-BD3C-FE9E-420E9378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C2E1-5143-4D3B-8E9E-18117DDADED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F94A5-CC7A-40A4-EE2A-768ED2C0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9269A7-1653-E52B-DE67-4F757B0A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CC6-0CF4-4078-956C-C0BE4CB06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3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6422D4B-60B4-B5B7-86F5-7EF133A8C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49DE5D-EFB1-99C4-03CA-CE54CCA77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BF7F4-0901-52F8-6FAB-067F7A1B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C2E1-5143-4D3B-8E9E-18117DDADED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C50E0-60C7-1DA5-98CB-2AACD28C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0EE8F-4214-1111-910A-E2B5CE4D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CC6-0CF4-4078-956C-C0BE4CB06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6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E3D26-4477-6E1A-6E6B-7E503258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B0B05C-E5AA-CD30-2752-0A6D402A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00C6A-11D4-51EC-1BE9-74BFB57A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C2E1-5143-4D3B-8E9E-18117DDADED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0CB6C-92E4-06CF-7EA6-5C914361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7EF2E-4300-0A35-1839-1273CC98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CC6-0CF4-4078-956C-C0BE4CB06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8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12965-B2E3-D32E-8623-3F4ACC3B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3DBD62-19DC-B72A-1256-A24065117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D2BE9-EAB3-88DC-FE46-76D39962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C2E1-5143-4D3B-8E9E-18117DDADED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FD281-8BFB-7EF5-2765-70072678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0A9F6-A715-3C25-E428-218752FB9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CC6-0CF4-4078-956C-C0BE4CB06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9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3530F-0B7C-316D-CC1F-084D2266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2B3A8-8590-EF98-B98D-398D95B1F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AF887C-3168-9A78-082C-73E5BAD06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DD97A5-B6B9-EA77-ECD6-B2C399BB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C2E1-5143-4D3B-8E9E-18117DDADED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94C597-1C3F-03D5-83AA-1158BB19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8CBCD-5636-CEF1-8CEA-BB05B23F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CC6-0CF4-4078-956C-C0BE4CB06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95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8D66D-4E38-7862-7C67-226992F4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123A4A-482E-C94A-5658-7ABE9A8B3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19F230-280F-22B8-62D5-0FFB532EB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3E0667-C6C1-9EC7-D7F4-0F5BCECDB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9CD470-9368-4420-9267-37D1F248F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57A31D-B46B-67DF-DE4C-D61EC11E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C2E1-5143-4D3B-8E9E-18117DDADED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C98868-98F2-DCD7-A35F-9EB129D9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F183E7-649E-827A-EAC4-A44652E3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CC6-0CF4-4078-956C-C0BE4CB06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2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D7A8A-5D2D-EE84-3322-DED721E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25552D-4BEB-1AA5-7890-F2F9AE68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C2E1-5143-4D3B-8E9E-18117DDADED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56314-77F4-625B-B514-701FBCCA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A4F9D-82B0-C1AB-4140-88F5321C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CC6-0CF4-4078-956C-C0BE4CB06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21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815D42-D001-9D52-F652-1081CECA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C2E1-5143-4D3B-8E9E-18117DDADED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015B7B-98AD-0407-8DBB-AD47159A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707B9D-743C-BC03-0FC3-B3C8F821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CC6-0CF4-4078-956C-C0BE4CB06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93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08E0A-F8FB-E94F-B4B1-DC89B4E4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6E542-2297-641F-EC0D-3DFBF7F13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A2723C-710A-C2A2-B6E6-0C5D27255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903DF7-11FA-BD62-75E7-0F41BC61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C2E1-5143-4D3B-8E9E-18117DDADED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C218B-0EBA-AC59-CE8A-E43E8BBA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FF2DB-7C6B-FB2A-542B-733280F1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CC6-0CF4-4078-956C-C0BE4CB06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38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52BA3-1115-E2CC-8994-72982BF2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310A3A-1B97-7385-54D8-6A87C2C4F6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39437F-A3BA-1F84-F431-8F1D70174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5A778-46D3-D3A3-0BA1-2E030B50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2C2E1-5143-4D3B-8E9E-18117DDADED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82061-0B52-5B75-9B7C-6EB52488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F78F9-5572-EF99-6F0B-8031ABD3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B3CC6-0CF4-4078-956C-C0BE4CB06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11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361FAC-D52E-6C46-6F6F-1E4A4FF8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C5257-4FAE-E281-7E53-4CD1600C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BBC431-33DC-E161-D4FA-3147C5C21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2C2E1-5143-4D3B-8E9E-18117DDADED9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2B4F0-8A34-E8F5-6E07-D8003BD65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FAC7B-72F0-24FD-24A7-A53F0356D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3CC6-0CF4-4078-956C-C0BE4CB067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1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EC444F-DE5C-3576-1A55-3ADCC8C7ACE6}"/>
              </a:ext>
            </a:extLst>
          </p:cNvPr>
          <p:cNvSpPr txBox="1"/>
          <p:nvPr/>
        </p:nvSpPr>
        <p:spPr>
          <a:xfrm rot="20299910">
            <a:off x="-1072021" y="-3137986"/>
            <a:ext cx="15375196" cy="1397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3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1012DAC-2BF0-1E58-EAEA-D4A5B73CB222}"/>
              </a:ext>
            </a:extLst>
          </p:cNvPr>
          <p:cNvSpPr txBox="1"/>
          <p:nvPr/>
        </p:nvSpPr>
        <p:spPr>
          <a:xfrm rot="20299910">
            <a:off x="-1072021" y="-3137986"/>
            <a:ext cx="15375196" cy="1397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0112DA1-B750-FA83-6663-147E13FBB2F1}"/>
              </a:ext>
            </a:extLst>
          </p:cNvPr>
          <p:cNvGrpSpPr/>
          <p:nvPr/>
        </p:nvGrpSpPr>
        <p:grpSpPr>
          <a:xfrm>
            <a:off x="1640884" y="1336976"/>
            <a:ext cx="2884925" cy="2990476"/>
            <a:chOff x="1481390" y="1852313"/>
            <a:chExt cx="2884925" cy="2990476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2EB8D79-30C5-79F8-A0A9-BC55427D1D20}"/>
                </a:ext>
              </a:extLst>
            </p:cNvPr>
            <p:cNvGrpSpPr/>
            <p:nvPr/>
          </p:nvGrpSpPr>
          <p:grpSpPr>
            <a:xfrm>
              <a:off x="1481390" y="2175480"/>
              <a:ext cx="2468310" cy="2270522"/>
              <a:chOff x="1362075" y="2540605"/>
              <a:chExt cx="2468310" cy="2270522"/>
            </a:xfrm>
          </p:grpSpPr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B76A3A4E-9857-671E-37AC-D9AACDC7E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9485" y="3934827"/>
                <a:ext cx="0" cy="87630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241348A4-6FB0-4930-ECB2-0CC012756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2075" y="4277226"/>
                <a:ext cx="1076323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049DBD81-9C4A-AE8D-1623-C2A9431270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9958" y="2540605"/>
                <a:ext cx="2130427" cy="173662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B8E67AC7-FD62-83AB-FE08-27C214CD663D}"/>
                    </a:ext>
                  </a:extLst>
                </p:cNvPr>
                <p:cNvSpPr txBox="1"/>
                <p:nvPr/>
              </p:nvSpPr>
              <p:spPr>
                <a:xfrm>
                  <a:off x="2370266" y="3799671"/>
                  <a:ext cx="55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1"/>
                    </a:solidFill>
                  </a:endParaRPr>
                </a:p>
                <a:p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B8E67AC7-FD62-83AB-FE08-27C214CD6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266" y="3799671"/>
                  <a:ext cx="558800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0458CB12-4A80-2890-70B5-919D3C35F9E4}"/>
                    </a:ext>
                  </a:extLst>
                </p:cNvPr>
                <p:cNvSpPr txBox="1"/>
                <p:nvPr/>
              </p:nvSpPr>
              <p:spPr>
                <a:xfrm>
                  <a:off x="1737225" y="4196458"/>
                  <a:ext cx="55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1"/>
                    </a:solidFill>
                  </a:endParaRPr>
                </a:p>
                <a:p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0458CB12-4A80-2890-70B5-919D3C35F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7225" y="4196458"/>
                  <a:ext cx="558800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44A8D066-6727-F963-059E-346BB3CB42C7}"/>
                    </a:ext>
                  </a:extLst>
                </p:cNvPr>
                <p:cNvSpPr txBox="1"/>
                <p:nvPr/>
              </p:nvSpPr>
              <p:spPr>
                <a:xfrm>
                  <a:off x="3807515" y="1852313"/>
                  <a:ext cx="55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1"/>
                    </a:solidFill>
                  </a:endParaRPr>
                </a:p>
                <a:p>
                  <a:endParaRPr lang="zh-CN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44A8D066-6727-F963-059E-346BB3CB4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515" y="1852313"/>
                  <a:ext cx="558800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DCFB08B-9F90-69F9-E698-BDC0B5982050}"/>
              </a:ext>
            </a:extLst>
          </p:cNvPr>
          <p:cNvGrpSpPr/>
          <p:nvPr/>
        </p:nvGrpSpPr>
        <p:grpSpPr>
          <a:xfrm>
            <a:off x="2914726" y="1190890"/>
            <a:ext cx="2104566" cy="1723411"/>
            <a:chOff x="2664099" y="1781964"/>
            <a:chExt cx="2104566" cy="1723411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5B6021A-D72B-11D6-991B-164484F86274}"/>
                </a:ext>
              </a:extLst>
            </p:cNvPr>
            <p:cNvGrpSpPr/>
            <p:nvPr/>
          </p:nvGrpSpPr>
          <p:grpSpPr>
            <a:xfrm>
              <a:off x="2985288" y="2029891"/>
              <a:ext cx="1403354" cy="995964"/>
              <a:chOff x="2381250" y="2016603"/>
              <a:chExt cx="2490788" cy="1293335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6E1A067-D3DC-118D-0D8D-404292A1E52C}"/>
                  </a:ext>
                </a:extLst>
              </p:cNvPr>
              <p:cNvSpPr/>
              <p:nvPr/>
            </p:nvSpPr>
            <p:spPr>
              <a:xfrm>
                <a:off x="2519361" y="2150770"/>
                <a:ext cx="1995489" cy="785309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CE14F9BC-C528-52B7-357B-BC1B7CC1F3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9361" y="2148890"/>
                <a:ext cx="819404" cy="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600E4FDE-CEE6-AA47-630F-6B8FFF19F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9361" y="2148890"/>
                <a:ext cx="0" cy="260935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ADAC6C6D-24B2-A2BD-778E-F93472811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1250" y="2539256"/>
                <a:ext cx="2490788" cy="11564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5A823D97-57CB-53A8-B3E9-C63AFB5AF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7105" y="2016603"/>
                <a:ext cx="0" cy="1293335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F6409D91-CED8-A4D8-7478-98D5C8273631}"/>
                    </a:ext>
                  </a:extLst>
                </p:cNvPr>
                <p:cNvSpPr txBox="1"/>
                <p:nvPr/>
              </p:nvSpPr>
              <p:spPr>
                <a:xfrm>
                  <a:off x="3509748" y="2837628"/>
                  <a:ext cx="558800" cy="667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  <a:p>
                  <a:endParaRPr lang="zh-CN" alt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F6409D91-CED8-A4D8-7478-98D5C8273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748" y="2837628"/>
                  <a:ext cx="558800" cy="6677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3523E52-0359-A2DE-AE76-B56C8DE6DD49}"/>
                    </a:ext>
                  </a:extLst>
                </p:cNvPr>
                <p:cNvSpPr txBox="1"/>
                <p:nvPr/>
              </p:nvSpPr>
              <p:spPr>
                <a:xfrm>
                  <a:off x="4209865" y="2352063"/>
                  <a:ext cx="558800" cy="667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  <a:p>
                  <a:endParaRPr lang="zh-CN" alt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3523E52-0359-A2DE-AE76-B56C8DE6D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865" y="2352063"/>
                  <a:ext cx="558800" cy="6677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A0C1C545-BE0C-7822-89BB-9270A6706C70}"/>
                    </a:ext>
                  </a:extLst>
                </p:cNvPr>
                <p:cNvSpPr txBox="1"/>
                <p:nvPr/>
              </p:nvSpPr>
              <p:spPr>
                <a:xfrm>
                  <a:off x="3196802" y="1781964"/>
                  <a:ext cx="55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A0C1C545-BE0C-7822-89BB-9270A6706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6802" y="1781964"/>
                  <a:ext cx="5588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4C5225F-E1A0-D493-7BC4-37CF9079430F}"/>
                    </a:ext>
                  </a:extLst>
                </p:cNvPr>
                <p:cNvSpPr txBox="1"/>
                <p:nvPr/>
              </p:nvSpPr>
              <p:spPr>
                <a:xfrm>
                  <a:off x="2664099" y="2125597"/>
                  <a:ext cx="55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E4C5225F-E1A0-D493-7BC4-37CF907943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099" y="2125597"/>
                  <a:ext cx="5588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8574BC3-0C4F-883E-635B-37DEECE400AD}"/>
              </a:ext>
            </a:extLst>
          </p:cNvPr>
          <p:cNvGrpSpPr/>
          <p:nvPr/>
        </p:nvGrpSpPr>
        <p:grpSpPr>
          <a:xfrm>
            <a:off x="182947" y="1636868"/>
            <a:ext cx="3943789" cy="3935853"/>
            <a:chOff x="331878" y="-76580"/>
            <a:chExt cx="3943789" cy="3935853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F756951-78CC-7F84-1485-79054992C59F}"/>
                </a:ext>
              </a:extLst>
            </p:cNvPr>
            <p:cNvGrpSpPr/>
            <p:nvPr/>
          </p:nvGrpSpPr>
          <p:grpSpPr>
            <a:xfrm>
              <a:off x="333081" y="89271"/>
              <a:ext cx="3763809" cy="3309926"/>
              <a:chOff x="426745" y="-1057259"/>
              <a:chExt cx="3763809" cy="3309926"/>
            </a:xfrm>
          </p:grpSpPr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CFD18764-FA09-2F98-EC31-35A6D77F92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745" y="1267326"/>
                <a:ext cx="1282740" cy="9853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9DB80278-44B8-E402-7541-B4DC48C16B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06924" y="-1057259"/>
                <a:ext cx="2562" cy="23341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CFA41925-8DD1-B0F5-FC8D-9C023F026F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9485" y="1276851"/>
                <a:ext cx="248106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18C1FA21-5745-4A03-A065-0B016CE45EEA}"/>
                    </a:ext>
                  </a:extLst>
                </p:cNvPr>
                <p:cNvSpPr txBox="1"/>
                <p:nvPr/>
              </p:nvSpPr>
              <p:spPr>
                <a:xfrm>
                  <a:off x="331878" y="3212942"/>
                  <a:ext cx="55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18C1FA21-5745-4A03-A065-0B016CE45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8" y="3212942"/>
                  <a:ext cx="558800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2AEC88A9-B0BC-7D8E-BE9E-C770D4D73C3E}"/>
                    </a:ext>
                  </a:extLst>
                </p:cNvPr>
                <p:cNvSpPr txBox="1"/>
                <p:nvPr/>
              </p:nvSpPr>
              <p:spPr>
                <a:xfrm>
                  <a:off x="3716867" y="2355875"/>
                  <a:ext cx="55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2AEC88A9-B0BC-7D8E-BE9E-C770D4D73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867" y="2355875"/>
                  <a:ext cx="558800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39481555-68CB-8721-BB98-804953779573}"/>
                    </a:ext>
                  </a:extLst>
                </p:cNvPr>
                <p:cNvSpPr txBox="1"/>
                <p:nvPr/>
              </p:nvSpPr>
              <p:spPr>
                <a:xfrm>
                  <a:off x="1173780" y="-76580"/>
                  <a:ext cx="5588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  <a:p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39481555-68CB-8721-BB98-804953779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3780" y="-76580"/>
                  <a:ext cx="558800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397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FC7D82D-2E60-E4C6-7B4F-064580B0E92E}"/>
              </a:ext>
            </a:extLst>
          </p:cNvPr>
          <p:cNvSpPr txBox="1"/>
          <p:nvPr/>
        </p:nvSpPr>
        <p:spPr>
          <a:xfrm rot="20299910">
            <a:off x="-1072021" y="-3137986"/>
            <a:ext cx="15375196" cy="1397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05AAD03-4723-1BD3-27B1-7D9D1B7C0ACB}"/>
              </a:ext>
            </a:extLst>
          </p:cNvPr>
          <p:cNvCxnSpPr>
            <a:cxnSpLocks/>
          </p:cNvCxnSpPr>
          <p:nvPr/>
        </p:nvCxnSpPr>
        <p:spPr>
          <a:xfrm flipV="1">
            <a:off x="5181600" y="3215640"/>
            <a:ext cx="0" cy="8844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F039494-4370-634C-DAE3-E789CF8B1A84}"/>
              </a:ext>
            </a:extLst>
          </p:cNvPr>
          <p:cNvCxnSpPr>
            <a:cxnSpLocks/>
          </p:cNvCxnSpPr>
          <p:nvPr/>
        </p:nvCxnSpPr>
        <p:spPr>
          <a:xfrm>
            <a:off x="1237776" y="4100046"/>
            <a:ext cx="394382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A121A9-9E1D-C027-C161-371DF4B11B18}"/>
                  </a:ext>
                </a:extLst>
              </p:cNvPr>
              <p:cNvSpPr txBox="1"/>
              <p:nvPr/>
            </p:nvSpPr>
            <p:spPr>
              <a:xfrm>
                <a:off x="1505589" y="2352794"/>
                <a:ext cx="939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A121A9-9E1D-C027-C161-371DF4B11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589" y="2352794"/>
                <a:ext cx="93931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795C6C8-E2CA-F40B-4A9B-056CBC66608B}"/>
              </a:ext>
            </a:extLst>
          </p:cNvPr>
          <p:cNvCxnSpPr>
            <a:cxnSpLocks/>
          </p:cNvCxnSpPr>
          <p:nvPr/>
        </p:nvCxnSpPr>
        <p:spPr>
          <a:xfrm>
            <a:off x="1237776" y="4100046"/>
            <a:ext cx="0" cy="532914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92F1AA8-1DDC-06FB-5600-101137B13047}"/>
              </a:ext>
            </a:extLst>
          </p:cNvPr>
          <p:cNvCxnSpPr>
            <a:cxnSpLocks/>
          </p:cNvCxnSpPr>
          <p:nvPr/>
        </p:nvCxnSpPr>
        <p:spPr>
          <a:xfrm flipV="1">
            <a:off x="1237776" y="3215639"/>
            <a:ext cx="3943824" cy="1417321"/>
          </a:xfrm>
          <a:prstGeom prst="straightConnector1">
            <a:avLst/>
          </a:prstGeom>
          <a:ln w="19050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1">
                    <a:alpha val="55000"/>
                  </a:schemeClr>
                </a:gs>
              </a:gsLst>
              <a:lin ang="5400000" scaled="1"/>
            </a:gra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5C80DEF-4FFC-C6FB-99C4-3389F4D7EFFE}"/>
              </a:ext>
            </a:extLst>
          </p:cNvPr>
          <p:cNvCxnSpPr>
            <a:cxnSpLocks/>
          </p:cNvCxnSpPr>
          <p:nvPr/>
        </p:nvCxnSpPr>
        <p:spPr>
          <a:xfrm flipV="1">
            <a:off x="2712720" y="2537460"/>
            <a:ext cx="0" cy="2781300"/>
          </a:xfrm>
          <a:prstGeom prst="straightConnector1">
            <a:avLst/>
          </a:prstGeom>
          <a:ln w="31750">
            <a:solidFill>
              <a:srgbClr val="7030A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E01957D-50AD-AA36-00DC-E352414FFD4D}"/>
              </a:ext>
            </a:extLst>
          </p:cNvPr>
          <p:cNvCxnSpPr>
            <a:cxnSpLocks/>
          </p:cNvCxnSpPr>
          <p:nvPr/>
        </p:nvCxnSpPr>
        <p:spPr>
          <a:xfrm flipV="1">
            <a:off x="5181600" y="2537460"/>
            <a:ext cx="0" cy="67817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3B51EF1-880C-E571-2A8A-2095C991F6E3}"/>
              </a:ext>
            </a:extLst>
          </p:cNvPr>
          <p:cNvCxnSpPr>
            <a:cxnSpLocks/>
          </p:cNvCxnSpPr>
          <p:nvPr/>
        </p:nvCxnSpPr>
        <p:spPr>
          <a:xfrm flipV="1">
            <a:off x="1237776" y="2537460"/>
            <a:ext cx="0" cy="156258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B334BEA-5B78-A01D-03D9-C9662E545384}"/>
              </a:ext>
            </a:extLst>
          </p:cNvPr>
          <p:cNvCxnSpPr>
            <a:cxnSpLocks/>
          </p:cNvCxnSpPr>
          <p:nvPr/>
        </p:nvCxnSpPr>
        <p:spPr>
          <a:xfrm>
            <a:off x="1237776" y="2674620"/>
            <a:ext cx="147494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9B6EBD4-F261-C9AF-562A-C412A4159515}"/>
              </a:ext>
            </a:extLst>
          </p:cNvPr>
          <p:cNvCxnSpPr>
            <a:cxnSpLocks/>
          </p:cNvCxnSpPr>
          <p:nvPr/>
        </p:nvCxnSpPr>
        <p:spPr>
          <a:xfrm>
            <a:off x="2712720" y="2674620"/>
            <a:ext cx="246888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6FF464-A5AC-FCBD-EA35-28AF0E93FDFE}"/>
                  </a:ext>
                </a:extLst>
              </p:cNvPr>
              <p:cNvSpPr txBox="1"/>
              <p:nvPr/>
            </p:nvSpPr>
            <p:spPr>
              <a:xfrm>
                <a:off x="3477501" y="2351008"/>
                <a:ext cx="939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E6FF464-A5AC-FCBD-EA35-28AF0E93F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501" y="2351008"/>
                <a:ext cx="9393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B476DBC4-A987-5357-49F5-00E7CFB93CFA}"/>
              </a:ext>
            </a:extLst>
          </p:cNvPr>
          <p:cNvSpPr txBox="1"/>
          <p:nvPr/>
        </p:nvSpPr>
        <p:spPr>
          <a:xfrm>
            <a:off x="2621280" y="5057150"/>
            <a:ext cx="132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相机坐标系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针孔面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9D86B24-2B47-BCE7-F16A-AA5C2951AFD1}"/>
              </a:ext>
            </a:extLst>
          </p:cNvPr>
          <p:cNvSpPr txBox="1"/>
          <p:nvPr/>
        </p:nvSpPr>
        <p:spPr>
          <a:xfrm>
            <a:off x="3786111" y="4083221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光轴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EE344E3-ED46-0F9F-6197-287E68B0C3B0}"/>
              </a:ext>
            </a:extLst>
          </p:cNvPr>
          <p:cNvSpPr txBox="1"/>
          <p:nvPr/>
        </p:nvSpPr>
        <p:spPr>
          <a:xfrm>
            <a:off x="15242" y="4183380"/>
            <a:ext cx="132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图像坐标系</a:t>
            </a:r>
            <a:endParaRPr lang="en-US" altLang="zh-CN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像面</a:t>
            </a:r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7FB1354-4337-1814-0FD7-6752913703AB}"/>
              </a:ext>
            </a:extLst>
          </p:cNvPr>
          <p:cNvSpPr txBox="1"/>
          <p:nvPr/>
        </p:nvSpPr>
        <p:spPr>
          <a:xfrm>
            <a:off x="4786473" y="3456351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物面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30037F6-F741-86C0-B50B-89A15D46A359}"/>
                  </a:ext>
                </a:extLst>
              </p:cNvPr>
              <p:cNvSpPr txBox="1"/>
              <p:nvPr/>
            </p:nvSpPr>
            <p:spPr>
              <a:xfrm>
                <a:off x="2460232" y="4073322"/>
                <a:ext cx="939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30037F6-F741-86C0-B50B-89A15D46A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232" y="4073322"/>
                <a:ext cx="9393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74C0F3A-15AC-F991-9128-9465665F6524}"/>
                  </a:ext>
                </a:extLst>
              </p:cNvPr>
              <p:cNvSpPr txBox="1"/>
              <p:nvPr/>
            </p:nvSpPr>
            <p:spPr>
              <a:xfrm>
                <a:off x="3910908" y="2915333"/>
                <a:ext cx="14045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,0,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accent1"/>
                  </a:solidFill>
                </a:endParaRPr>
              </a:p>
              <a:p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74C0F3A-15AC-F991-9128-9465665F6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08" y="2915333"/>
                <a:ext cx="14045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F24E37A-032E-3DDB-C7CD-B3408CB5C377}"/>
                  </a:ext>
                </a:extLst>
              </p:cNvPr>
              <p:cNvSpPr txBox="1"/>
              <p:nvPr/>
            </p:nvSpPr>
            <p:spPr>
              <a:xfrm>
                <a:off x="891311" y="4610100"/>
                <a:ext cx="1404598" cy="687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,0, −</m:t>
                          </m:r>
                          <m: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zh-CN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F24E37A-032E-3DDB-C7CD-B3408CB5C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11" y="4610100"/>
                <a:ext cx="1404598" cy="687496"/>
              </a:xfrm>
              <a:prstGeom prst="rect">
                <a:avLst/>
              </a:prstGeom>
              <a:blipFill>
                <a:blip r:embed="rId6"/>
                <a:stretch>
                  <a:fillRect r="-3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65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2774C03-CAD4-9E8F-95C8-068208519296}"/>
              </a:ext>
            </a:extLst>
          </p:cNvPr>
          <p:cNvSpPr txBox="1"/>
          <p:nvPr/>
        </p:nvSpPr>
        <p:spPr>
          <a:xfrm rot="20299910">
            <a:off x="-1072021" y="-3137986"/>
            <a:ext cx="15375196" cy="1397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124DA3-BBA5-2687-C337-5A46AAFAEB43}"/>
              </a:ext>
            </a:extLst>
          </p:cNvPr>
          <p:cNvCxnSpPr>
            <a:cxnSpLocks/>
          </p:cNvCxnSpPr>
          <p:nvPr/>
        </p:nvCxnSpPr>
        <p:spPr>
          <a:xfrm>
            <a:off x="1993411" y="3908229"/>
            <a:ext cx="58150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8ED8F9B-95AD-FFB5-FEE7-66A833DBA207}"/>
              </a:ext>
            </a:extLst>
          </p:cNvPr>
          <p:cNvCxnSpPr>
            <a:cxnSpLocks/>
          </p:cNvCxnSpPr>
          <p:nvPr/>
        </p:nvCxnSpPr>
        <p:spPr>
          <a:xfrm flipV="1">
            <a:off x="1991330" y="3424901"/>
            <a:ext cx="583585" cy="186619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DDE07A2-7F86-BB8F-82FA-3353B6478B3A}"/>
              </a:ext>
            </a:extLst>
          </p:cNvPr>
          <p:cNvSpPr/>
          <p:nvPr/>
        </p:nvSpPr>
        <p:spPr>
          <a:xfrm>
            <a:off x="1947224" y="2400301"/>
            <a:ext cx="1240143" cy="2049201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solidFill>
              <a:schemeClr val="accent2"/>
            </a:solidFill>
          </a:ln>
          <a:scene3d>
            <a:camera prst="isometricOffAxis1Right">
              <a:rot lat="1800000" lon="204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1398578-C754-90A8-EA06-76F12683289F}"/>
              </a:ext>
            </a:extLst>
          </p:cNvPr>
          <p:cNvCxnSpPr>
            <a:cxnSpLocks/>
          </p:cNvCxnSpPr>
          <p:nvPr/>
        </p:nvCxnSpPr>
        <p:spPr>
          <a:xfrm flipV="1">
            <a:off x="795388" y="3494169"/>
            <a:ext cx="846137" cy="5799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BD3B61A-A997-FABD-9A32-68DC583720C8}"/>
              </a:ext>
            </a:extLst>
          </p:cNvPr>
          <p:cNvCxnSpPr>
            <a:cxnSpLocks/>
          </p:cNvCxnSpPr>
          <p:nvPr/>
        </p:nvCxnSpPr>
        <p:spPr>
          <a:xfrm flipV="1">
            <a:off x="1022369" y="1574119"/>
            <a:ext cx="0" cy="2441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908F03-7605-D3E4-13D2-CB6EAA97C46A}"/>
              </a:ext>
            </a:extLst>
          </p:cNvPr>
          <p:cNvCxnSpPr>
            <a:cxnSpLocks/>
          </p:cNvCxnSpPr>
          <p:nvPr/>
        </p:nvCxnSpPr>
        <p:spPr>
          <a:xfrm>
            <a:off x="2574915" y="3908229"/>
            <a:ext cx="20580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9C6396-17FE-8B15-15A5-616500564F71}"/>
                  </a:ext>
                </a:extLst>
              </p:cNvPr>
              <p:cNvSpPr txBox="1"/>
              <p:nvPr/>
            </p:nvSpPr>
            <p:spPr>
              <a:xfrm>
                <a:off x="582889" y="1333114"/>
                <a:ext cx="55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B9C6396-17FE-8B15-15A5-616500564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89" y="1333114"/>
                <a:ext cx="55880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7DC634-D281-B096-11D4-2A7582CCC284}"/>
                  </a:ext>
                </a:extLst>
              </p:cNvPr>
              <p:cNvSpPr txBox="1"/>
              <p:nvPr/>
            </p:nvSpPr>
            <p:spPr>
              <a:xfrm>
                <a:off x="1192836" y="3171003"/>
                <a:ext cx="55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7DC634-D281-B096-11D4-2A7582CCC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836" y="3171003"/>
                <a:ext cx="55880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E38918F-360F-05C2-303A-0CEED2885A9B}"/>
                  </a:ext>
                </a:extLst>
              </p:cNvPr>
              <p:cNvSpPr txBox="1"/>
              <p:nvPr/>
            </p:nvSpPr>
            <p:spPr>
              <a:xfrm>
                <a:off x="4396740" y="3846752"/>
                <a:ext cx="558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E38918F-360F-05C2-303A-0CEED288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40" y="3846752"/>
                <a:ext cx="5588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1A1E189-C74F-227B-1C29-13B29F9967E8}"/>
              </a:ext>
            </a:extLst>
          </p:cNvPr>
          <p:cNvCxnSpPr>
            <a:cxnSpLocks/>
          </p:cNvCxnSpPr>
          <p:nvPr/>
        </p:nvCxnSpPr>
        <p:spPr>
          <a:xfrm>
            <a:off x="582889" y="3907398"/>
            <a:ext cx="141052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89CB547-0105-D680-F600-D99BDF742104}"/>
              </a:ext>
            </a:extLst>
          </p:cNvPr>
          <p:cNvCxnSpPr>
            <a:cxnSpLocks/>
          </p:cNvCxnSpPr>
          <p:nvPr/>
        </p:nvCxnSpPr>
        <p:spPr>
          <a:xfrm>
            <a:off x="1192836" y="6010518"/>
            <a:ext cx="141052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40EE4DF-8BD2-770A-0BBE-B82150794F45}"/>
              </a:ext>
            </a:extLst>
          </p:cNvPr>
          <p:cNvCxnSpPr>
            <a:cxnSpLocks/>
          </p:cNvCxnSpPr>
          <p:nvPr/>
        </p:nvCxnSpPr>
        <p:spPr>
          <a:xfrm flipV="1">
            <a:off x="1022369" y="3611520"/>
            <a:ext cx="968961" cy="295878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F73691F-78B5-B36F-1D7C-09C737776E54}"/>
              </a:ext>
            </a:extLst>
          </p:cNvPr>
          <p:cNvCxnSpPr>
            <a:cxnSpLocks/>
          </p:cNvCxnSpPr>
          <p:nvPr/>
        </p:nvCxnSpPr>
        <p:spPr>
          <a:xfrm flipV="1">
            <a:off x="2574915" y="2877257"/>
            <a:ext cx="1821825" cy="54764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E1C39DF-97C8-AF4E-B4F3-33D5969BDACA}"/>
                  </a:ext>
                </a:extLst>
              </p:cNvPr>
              <p:cNvSpPr txBox="1"/>
              <p:nvPr/>
            </p:nvSpPr>
            <p:spPr>
              <a:xfrm>
                <a:off x="4112221" y="2504748"/>
                <a:ext cx="14045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accent1"/>
                  </a:solidFill>
                </a:endParaRPr>
              </a:p>
              <a:p>
                <a:endParaRPr lang="zh-CN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2E1C39DF-97C8-AF4E-B4F3-33D5969B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21" y="2504748"/>
                <a:ext cx="1404598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848623A-1E75-CD34-EED7-DFA3A9211DE0}"/>
                  </a:ext>
                </a:extLst>
              </p:cNvPr>
              <p:cNvSpPr txBox="1"/>
              <p:nvPr/>
            </p:nvSpPr>
            <p:spPr>
              <a:xfrm>
                <a:off x="1872616" y="2903623"/>
                <a:ext cx="1404598" cy="687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zh-CN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848623A-1E75-CD34-EED7-DFA3A9211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616" y="2903623"/>
                <a:ext cx="1404598" cy="6874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C78B84B-59E4-7B82-1317-16702C49D013}"/>
                  </a:ext>
                </a:extLst>
              </p:cNvPr>
              <p:cNvSpPr txBox="1"/>
              <p:nvPr/>
            </p:nvSpPr>
            <p:spPr>
              <a:xfrm>
                <a:off x="1249351" y="3921089"/>
                <a:ext cx="55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DC78B84B-59E4-7B82-1317-16702C49D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351" y="3921089"/>
                <a:ext cx="55880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5A56E90D-C0FB-CEA3-8D6E-CBD13F3DC276}"/>
              </a:ext>
            </a:extLst>
          </p:cNvPr>
          <p:cNvSpPr/>
          <p:nvPr/>
        </p:nvSpPr>
        <p:spPr>
          <a:xfrm>
            <a:off x="2283122" y="5593080"/>
            <a:ext cx="72000" cy="72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流程图: 接点 65">
            <a:extLst>
              <a:ext uri="{FF2B5EF4-FFF2-40B4-BE49-F238E27FC236}">
                <a16:creationId xmlns:a16="http://schemas.microsoft.com/office/drawing/2014/main" id="{2A5F3445-E24E-1861-F34A-2B4D871AF500}"/>
              </a:ext>
            </a:extLst>
          </p:cNvPr>
          <p:cNvSpPr/>
          <p:nvPr/>
        </p:nvSpPr>
        <p:spPr>
          <a:xfrm>
            <a:off x="4396740" y="2841257"/>
            <a:ext cx="72000" cy="7200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流程图: 接点 66">
            <a:extLst>
              <a:ext uri="{FF2B5EF4-FFF2-40B4-BE49-F238E27FC236}">
                <a16:creationId xmlns:a16="http://schemas.microsoft.com/office/drawing/2014/main" id="{C3949298-729C-B464-AD46-7A9A8B4CC14D}"/>
              </a:ext>
            </a:extLst>
          </p:cNvPr>
          <p:cNvSpPr/>
          <p:nvPr/>
        </p:nvSpPr>
        <p:spPr>
          <a:xfrm>
            <a:off x="2531295" y="3396521"/>
            <a:ext cx="72000" cy="72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流程图: 接点 67">
            <a:extLst>
              <a:ext uri="{FF2B5EF4-FFF2-40B4-BE49-F238E27FC236}">
                <a16:creationId xmlns:a16="http://schemas.microsoft.com/office/drawing/2014/main" id="{E02B6A80-C868-872E-0E45-6B4597044C70}"/>
              </a:ext>
            </a:extLst>
          </p:cNvPr>
          <p:cNvSpPr/>
          <p:nvPr/>
        </p:nvSpPr>
        <p:spPr>
          <a:xfrm>
            <a:off x="2532043" y="3871949"/>
            <a:ext cx="72000" cy="72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C658E82-2F86-4C8C-FA9C-7E91350F8DC4}"/>
              </a:ext>
            </a:extLst>
          </p:cNvPr>
          <p:cNvSpPr txBox="1"/>
          <p:nvPr/>
        </p:nvSpPr>
        <p:spPr>
          <a:xfrm>
            <a:off x="1940355" y="4299009"/>
            <a:ext cx="1325880" cy="523220"/>
          </a:xfrm>
          <a:prstGeom prst="rect">
            <a:avLst/>
          </a:prstGeom>
          <a:noFill/>
          <a:scene3d>
            <a:camera prst="isometricOffAxis1Right">
              <a:rot lat="1800000" lon="204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图像坐标系</a:t>
            </a:r>
            <a:endParaRPr lang="en-US" altLang="zh-CN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zh-CN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像面</a:t>
            </a:r>
            <a:r>
              <a: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zh-CN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4C63786-A0FB-CF57-573C-515D7CC6C3FF}"/>
              </a:ext>
            </a:extLst>
          </p:cNvPr>
          <p:cNvSpPr txBox="1"/>
          <p:nvPr/>
        </p:nvSpPr>
        <p:spPr>
          <a:xfrm>
            <a:off x="3586480" y="3643521"/>
            <a:ext cx="132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光轴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B62CE73-3857-EC76-8E1B-69488C84FDFB}"/>
              </a:ext>
            </a:extLst>
          </p:cNvPr>
          <p:cNvSpPr txBox="1"/>
          <p:nvPr/>
        </p:nvSpPr>
        <p:spPr>
          <a:xfrm>
            <a:off x="810824" y="1344747"/>
            <a:ext cx="1325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</a:rPr>
              <a:t>相机坐标系</a:t>
            </a:r>
            <a:endParaRPr lang="en-US" altLang="zh-CN" sz="1400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accent1"/>
                </a:solidFill>
              </a:rPr>
              <a:t>(</a:t>
            </a:r>
            <a:r>
              <a:rPr lang="zh-CN" altLang="en-US" sz="1400" dirty="0">
                <a:solidFill>
                  <a:schemeClr val="accent1"/>
                </a:solidFill>
              </a:rPr>
              <a:t>针孔面</a:t>
            </a:r>
            <a:r>
              <a:rPr lang="en-US" altLang="zh-CN" sz="1400" dirty="0">
                <a:solidFill>
                  <a:schemeClr val="accent1"/>
                </a:solidFill>
              </a:rPr>
              <a:t>)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BE62345-CF7E-1B22-B6A4-54D1E5ED8E56}"/>
              </a:ext>
            </a:extLst>
          </p:cNvPr>
          <p:cNvCxnSpPr>
            <a:cxnSpLocks/>
            <a:endCxn id="67" idx="4"/>
          </p:cNvCxnSpPr>
          <p:nvPr/>
        </p:nvCxnSpPr>
        <p:spPr>
          <a:xfrm flipV="1">
            <a:off x="2567099" y="3468521"/>
            <a:ext cx="196" cy="40342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9D3415-2966-E744-7DA5-05FC6D30357D}"/>
              </a:ext>
            </a:extLst>
          </p:cNvPr>
          <p:cNvCxnSpPr>
            <a:cxnSpLocks/>
          </p:cNvCxnSpPr>
          <p:nvPr/>
        </p:nvCxnSpPr>
        <p:spPr>
          <a:xfrm flipV="1">
            <a:off x="4422798" y="2925460"/>
            <a:ext cx="9233" cy="9728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7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BD8DB14A-6C82-9A28-DDBB-B8FC7E980BCF}"/>
              </a:ext>
            </a:extLst>
          </p:cNvPr>
          <p:cNvSpPr txBox="1"/>
          <p:nvPr/>
        </p:nvSpPr>
        <p:spPr>
          <a:xfrm rot="20299910">
            <a:off x="-1072021" y="-3137986"/>
            <a:ext cx="15375196" cy="1397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 @eksnew @eksnew @eksnew @eksnew @eksnew @eksnew @eksnew @eksnew @eksnew @eksnew @eksnew @eksnew @eksnew @eksnew @eksnew @eksnew</a:t>
            </a:r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sz="1100" dirty="0">
                <a:solidFill>
                  <a:schemeClr val="bg1">
                    <a:lumMod val="95000"/>
                  </a:schemeClr>
                </a:solidFill>
              </a:rPr>
              <a:t>@eksnew @eksnew @eksnew @eksnew @eksnew @eksnew @eksnew @eksnew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529E73-FF8E-3189-EFA1-09682CAE2F28}"/>
              </a:ext>
            </a:extLst>
          </p:cNvPr>
          <p:cNvGrpSpPr/>
          <p:nvPr/>
        </p:nvGrpSpPr>
        <p:grpSpPr>
          <a:xfrm>
            <a:off x="630526" y="2058371"/>
            <a:ext cx="4508735" cy="3095783"/>
            <a:chOff x="2740374" y="1951028"/>
            <a:chExt cx="1892200" cy="155703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A1D5BCB-7C53-D17E-21AA-59EA416D36F7}"/>
                </a:ext>
              </a:extLst>
            </p:cNvPr>
            <p:cNvGrpSpPr/>
            <p:nvPr/>
          </p:nvGrpSpPr>
          <p:grpSpPr>
            <a:xfrm>
              <a:off x="2985288" y="2029891"/>
              <a:ext cx="1403354" cy="995964"/>
              <a:chOff x="2381250" y="2016603"/>
              <a:chExt cx="2490788" cy="1293335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B54A6D-19C5-0E2D-442C-B1268F9C7025}"/>
                  </a:ext>
                </a:extLst>
              </p:cNvPr>
              <p:cNvSpPr/>
              <p:nvPr/>
            </p:nvSpPr>
            <p:spPr>
              <a:xfrm>
                <a:off x="2519361" y="2150770"/>
                <a:ext cx="1995489" cy="785309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9FCBAB60-E397-1331-2BB3-E08D0B16F8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9361" y="2148890"/>
                <a:ext cx="819404" cy="0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468D3F7E-4F42-F0DE-FAE0-97BF53853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9361" y="2148890"/>
                <a:ext cx="0" cy="260935"/>
              </a:xfrm>
              <a:prstGeom prst="straightConnector1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006F46D3-A661-0305-A813-60223D4E86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1250" y="2539256"/>
                <a:ext cx="2490788" cy="11564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44959FA4-5E63-D174-C600-EEC9AE8C8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7105" y="2016603"/>
                <a:ext cx="0" cy="1293335"/>
              </a:xfrm>
              <a:prstGeom prst="straightConnector1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F63E769-90EB-2100-9E11-C97545CE934B}"/>
                    </a:ext>
                  </a:extLst>
                </p:cNvPr>
                <p:cNvSpPr txBox="1"/>
                <p:nvPr/>
              </p:nvSpPr>
              <p:spPr>
                <a:xfrm>
                  <a:off x="3433973" y="2840320"/>
                  <a:ext cx="558800" cy="667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  <a:p>
                  <a:endParaRPr lang="zh-CN" alt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F63E769-90EB-2100-9E11-C97545CE9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973" y="2840320"/>
                  <a:ext cx="558800" cy="6677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D2846247-B209-DBBF-D213-1515EA508DD5}"/>
                    </a:ext>
                  </a:extLst>
                </p:cNvPr>
                <p:cNvSpPr txBox="1"/>
                <p:nvPr/>
              </p:nvSpPr>
              <p:spPr>
                <a:xfrm>
                  <a:off x="4073774" y="2413011"/>
                  <a:ext cx="558800" cy="667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  <a:p>
                  <a:endParaRPr lang="zh-CN" alt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D2846247-B209-DBBF-D213-1515EA508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774" y="2413011"/>
                  <a:ext cx="558800" cy="6677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BEAFE30-9731-9ECD-5837-9F7E972F068E}"/>
                    </a:ext>
                  </a:extLst>
                </p:cNvPr>
                <p:cNvSpPr txBox="1"/>
                <p:nvPr/>
              </p:nvSpPr>
              <p:spPr>
                <a:xfrm>
                  <a:off x="3240131" y="1951028"/>
                  <a:ext cx="55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BEAFE30-9731-9ECD-5837-9F7E972F0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131" y="1951028"/>
                  <a:ext cx="5588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F73FDEF-627D-D215-86F9-029B7890EB7F}"/>
                    </a:ext>
                  </a:extLst>
                </p:cNvPr>
                <p:cNvSpPr txBox="1"/>
                <p:nvPr/>
              </p:nvSpPr>
              <p:spPr>
                <a:xfrm>
                  <a:off x="2740374" y="2158896"/>
                  <a:ext cx="558800" cy="2541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5F73FDEF-627D-D215-86F9-029B7890EB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74" y="2158896"/>
                  <a:ext cx="558800" cy="2541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D7E3340-0A9D-E2D9-3986-861FC54B9E9E}"/>
                  </a:ext>
                </a:extLst>
              </p:cNvPr>
              <p:cNvSpPr txBox="1"/>
              <p:nvPr/>
            </p:nvSpPr>
            <p:spPr>
              <a:xfrm>
                <a:off x="2613137" y="2692238"/>
                <a:ext cx="14045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  <a:p>
                <a:endParaRPr lang="zh-CN" altLang="en-US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D7E3340-0A9D-E2D9-3986-861FC54B9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37" y="2692238"/>
                <a:ext cx="140459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98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401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356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18839</Words>
  <Application>Microsoft Office PowerPoint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eks new</dc:creator>
  <cp:lastModifiedBy>eks new</cp:lastModifiedBy>
  <cp:revision>5</cp:revision>
  <dcterms:created xsi:type="dcterms:W3CDTF">2022-10-31T09:09:50Z</dcterms:created>
  <dcterms:modified xsi:type="dcterms:W3CDTF">2022-12-06T12:34:38Z</dcterms:modified>
</cp:coreProperties>
</file>