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45" d="100"/>
          <a:sy n="245" d="100"/>
        </p:scale>
        <p:origin x="-414" y="-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EBD26-0C63-725F-7B66-8B477F158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AEA640-4F9B-DEAB-D1C7-2FF3B0E27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BFA7A-539F-17EF-3BE5-E7CA0A9F1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ADFE-E2FF-408A-A16F-CB42D3FE501C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EAECF8-D689-E9BB-8AEF-C4074EB7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A89E01-87A6-1882-7468-03D418BD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32D0-C593-4B12-A09E-AE15DEE57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0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8713D-8877-44F7-EB68-FE33B463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5813B7-E36C-CBF2-00F3-44CEC4831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55D009-BB53-BA6E-D189-8AA5B2521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ADFE-E2FF-408A-A16F-CB42D3FE501C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1C0F80-72B9-60F8-1EBF-A72F5F22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2E584-AFEC-C58D-4FA4-90285157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32D0-C593-4B12-A09E-AE15DEE57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94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3CE829-5891-B85F-3EA2-DD9D0CA84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707D75-6C6A-6F3F-3BD6-98C838484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BED39-A2AA-3AFC-CE47-865C4CDB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ADFE-E2FF-408A-A16F-CB42D3FE501C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24C108-ED8A-735D-72BE-11B0C595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21C28-27C0-AEEA-4303-524BCA4E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32D0-C593-4B12-A09E-AE15DEE57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17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D094F-0F59-C83A-C6C4-054AD328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9601AB-241B-2510-84E0-11098A02D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4445FB-6F00-0E89-BBE2-0664902A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ADFE-E2FF-408A-A16F-CB42D3FE501C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5793AA-E696-19D0-02C8-CC4BD76E9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417DF-8521-D736-A63C-DE3FC114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32D0-C593-4B12-A09E-AE15DEE57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10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EE841-CC71-787A-FF85-1A1EA208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DDE95C-C219-0CFC-A979-E17714B2F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3C90CF-C1E4-2141-A9F5-A59CCB7CC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ADFE-E2FF-408A-A16F-CB42D3FE501C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994EF0-1F06-CFBF-E6FE-C1B59186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25FA8D-F0B0-9715-E36C-A97FD477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32D0-C593-4B12-A09E-AE15DEE57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65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5B78A-6183-BED0-1D12-F40F85D8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51078-230F-3DAB-D6C8-2EAD850EF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950424-0A58-F8E0-8B1D-47DDF20DD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4D6828-8CBF-9327-1FB6-8B7BCAF1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ADFE-E2FF-408A-A16F-CB42D3FE501C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A80A88-B72B-840F-E5B2-4393D7F92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7DE6FF-DFB2-60D8-C3B4-0453E530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32D0-C593-4B12-A09E-AE15DEE57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36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9822B-D59C-37EA-04D2-688DDA93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BFB5AA-56C2-38B7-1461-441D8B94D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B696FE-7E42-E48A-E30B-7193D6816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0E80BE-BC0B-BD61-1304-58F6BF524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B4FBCE-7353-2B97-62AF-0BA429044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66478B-46AF-2795-96E0-BE34AF73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ADFE-E2FF-408A-A16F-CB42D3FE501C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67253E-8D6C-5AF3-317F-3863E2EF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8E4503-C46F-2DB2-BE27-57A07E764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32D0-C593-4B12-A09E-AE15DEE57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06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382EF-42FD-C5F7-BE81-2D2CE2C21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72234C-C042-EDAE-8D0D-AB456D75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ADFE-E2FF-408A-A16F-CB42D3FE501C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7B153A-DF6F-3811-88B9-F9464F951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23A4D3-1810-6769-D132-281C4DA4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32D0-C593-4B12-A09E-AE15DEE57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09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30E8F5-EC96-FB17-C1AD-E135FC893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ADFE-E2FF-408A-A16F-CB42D3FE501C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FBFEC5-DF86-E84D-890F-B9A668708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7C2E32-B417-27E4-892E-7AF95A99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32D0-C593-4B12-A09E-AE15DEE57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76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C3FF1-E6C4-0EE8-AC0A-EA4ED263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DCA53-E587-A79C-3D23-03D6686D3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6E9B60-A9C4-D16C-83FC-0C0DE405B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201CF9-C646-73BA-AD8B-0ACACDF9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ADFE-E2FF-408A-A16F-CB42D3FE501C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AA309-5CDD-9407-B64D-0F0AC378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C41969-41FA-F95A-A9DE-62045B24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32D0-C593-4B12-A09E-AE15DEE57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56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B4A43-7F8A-69BE-601B-94BD7245C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F7C93A-5F68-3D1A-3814-666C8498F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790921-07DD-5B3F-29D7-2D2D351EC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C0E110-EAB8-AF23-0E0F-B4058927B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ADFE-E2FF-408A-A16F-CB42D3FE501C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CDA785-BD45-B3E3-850E-8B8B4C7D4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9EB9B7-F004-7C2C-BCC1-31F5B775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32D0-C593-4B12-A09E-AE15DEE57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64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587BEA-0F2C-98CE-A696-0CEC0DF3C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ADCEAB-53EA-2F6A-EE2B-56FAA6557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5F81C0-5AC6-B1FD-0CDB-817C24ECB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6ADFE-E2FF-408A-A16F-CB42D3FE501C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E8891-A33D-5A52-1AF7-FD55D18C2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E92C0-4697-AD2F-6DD4-A398D013B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432D0-C593-4B12-A09E-AE15DEE57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65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EC444F-DE5C-3576-1A55-3ADCC8C7ACE6}"/>
              </a:ext>
            </a:extLst>
          </p:cNvPr>
          <p:cNvSpPr txBox="1"/>
          <p:nvPr/>
        </p:nvSpPr>
        <p:spPr>
          <a:xfrm rot="20299910">
            <a:off x="-1072021" y="-3137986"/>
            <a:ext cx="15375196" cy="1397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</a:t>
            </a:r>
            <a:endParaRPr lang="zh-CN" alt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63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4D968D9-81CE-7C54-9019-10AF694F58D2}"/>
              </a:ext>
            </a:extLst>
          </p:cNvPr>
          <p:cNvSpPr txBox="1"/>
          <p:nvPr/>
        </p:nvSpPr>
        <p:spPr>
          <a:xfrm rot="20299910">
            <a:off x="-1072021" y="-3137986"/>
            <a:ext cx="15375196" cy="1397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</a:t>
            </a:r>
            <a:endParaRPr lang="zh-CN" alt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937AB0F3-EC1B-8708-0C26-09264DFBF290}"/>
              </a:ext>
            </a:extLst>
          </p:cNvPr>
          <p:cNvSpPr/>
          <p:nvPr/>
        </p:nvSpPr>
        <p:spPr>
          <a:xfrm>
            <a:off x="2333295" y="1379483"/>
            <a:ext cx="1080000" cy="108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0" dirty="0">
              <a:solidFill>
                <a:schemeClr val="accent6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7B997E3-A7FF-7CB5-B954-ED500262D1E7}"/>
              </a:ext>
            </a:extLst>
          </p:cNvPr>
          <p:cNvSpPr/>
          <p:nvPr/>
        </p:nvSpPr>
        <p:spPr>
          <a:xfrm>
            <a:off x="2333295" y="3539483"/>
            <a:ext cx="1080000" cy="108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18BC9C6-623F-7236-FBB7-A3C8C3C1E1C6}"/>
              </a:ext>
            </a:extLst>
          </p:cNvPr>
          <p:cNvSpPr/>
          <p:nvPr/>
        </p:nvSpPr>
        <p:spPr>
          <a:xfrm>
            <a:off x="5859516" y="1379483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3E1A253-8EE2-EA3C-1595-E820B79E2CC1}"/>
              </a:ext>
            </a:extLst>
          </p:cNvPr>
          <p:cNvSpPr/>
          <p:nvPr/>
        </p:nvSpPr>
        <p:spPr>
          <a:xfrm>
            <a:off x="5859516" y="3539483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E329E78-92D0-2725-9129-A128BE58B149}"/>
              </a:ext>
            </a:extLst>
          </p:cNvPr>
          <p:cNvSpPr/>
          <p:nvPr/>
        </p:nvSpPr>
        <p:spPr>
          <a:xfrm>
            <a:off x="8647759" y="2459483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2DCF775-8B05-04BD-3CFA-836D3E6E6925}"/>
              </a:ext>
            </a:extLst>
          </p:cNvPr>
          <p:cNvCxnSpPr>
            <a:stCxn id="2" idx="6"/>
            <a:endCxn id="4" idx="2"/>
          </p:cNvCxnSpPr>
          <p:nvPr/>
        </p:nvCxnSpPr>
        <p:spPr>
          <a:xfrm>
            <a:off x="3413295" y="1919483"/>
            <a:ext cx="2446221" cy="0"/>
          </a:xfrm>
          <a:prstGeom prst="line">
            <a:avLst/>
          </a:prstGeom>
          <a:ln w="508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074DFC9-3CB5-1E10-E91A-BECB47DB9F0F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3413295" y="1919483"/>
            <a:ext cx="2446221" cy="2160000"/>
          </a:xfrm>
          <a:prstGeom prst="line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D45778-1BE1-97BE-E6D4-E9043B78276A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3413295" y="1919483"/>
            <a:ext cx="2446221" cy="2160000"/>
          </a:xfrm>
          <a:prstGeom prst="line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799AAF6-1B8A-4BC1-B0BD-E2968ACEBE16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3413295" y="4079483"/>
            <a:ext cx="2446221" cy="0"/>
          </a:xfrm>
          <a:prstGeom prst="line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F64FF2A-4C3A-6AB5-3033-4878E82AAB18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6939516" y="1919483"/>
            <a:ext cx="1708243" cy="1080000"/>
          </a:xfrm>
          <a:prstGeom prst="line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F19721B-16BB-E1E8-0C7E-ECA70B11F33A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6939516" y="2999483"/>
            <a:ext cx="1708243" cy="1080000"/>
          </a:xfrm>
          <a:prstGeom prst="line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AC3C1C9-BDFA-D23F-2464-6587401E58BD}"/>
                  </a:ext>
                </a:extLst>
              </p:cNvPr>
              <p:cNvSpPr txBox="1"/>
              <p:nvPr/>
            </p:nvSpPr>
            <p:spPr>
              <a:xfrm>
                <a:off x="2606207" y="1688650"/>
                <a:ext cx="534177" cy="4651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AC3C1C9-BDFA-D23F-2464-6587401E5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207" y="1688650"/>
                <a:ext cx="534177" cy="465192"/>
              </a:xfrm>
              <a:prstGeom prst="rect">
                <a:avLst/>
              </a:prstGeom>
              <a:blipFill>
                <a:blip r:embed="rId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A8BB3AE-BAB1-BD12-F884-025D22312B42}"/>
                  </a:ext>
                </a:extLst>
              </p:cNvPr>
              <p:cNvSpPr txBox="1"/>
              <p:nvPr/>
            </p:nvSpPr>
            <p:spPr>
              <a:xfrm>
                <a:off x="2606207" y="3846887"/>
                <a:ext cx="534177" cy="4658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A8BB3AE-BAB1-BD12-F884-025D22312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207" y="3846887"/>
                <a:ext cx="534177" cy="465897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68614DD-AD93-C100-BBB6-5D69C73D30EA}"/>
                  </a:ext>
                </a:extLst>
              </p:cNvPr>
              <p:cNvSpPr txBox="1"/>
              <p:nvPr/>
            </p:nvSpPr>
            <p:spPr>
              <a:xfrm>
                <a:off x="6132427" y="1686887"/>
                <a:ext cx="534177" cy="465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68614DD-AD93-C100-BBB6-5D69C73D3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427" y="1686887"/>
                <a:ext cx="534177" cy="465961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B68639E-2AFD-A899-0A41-C84F5D1B298E}"/>
                  </a:ext>
                </a:extLst>
              </p:cNvPr>
              <p:cNvSpPr txBox="1"/>
              <p:nvPr/>
            </p:nvSpPr>
            <p:spPr>
              <a:xfrm>
                <a:off x="6132427" y="3847592"/>
                <a:ext cx="534177" cy="466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B68639E-2AFD-A899-0A41-C84F5D1B2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427" y="3847592"/>
                <a:ext cx="534177" cy="466666"/>
              </a:xfrm>
              <a:prstGeom prst="rect">
                <a:avLst/>
              </a:prstGeom>
              <a:blipFill>
                <a:blip r:embed="rId5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B058D08-779E-3F1E-EFFB-59A196408492}"/>
                  </a:ext>
                </a:extLst>
              </p:cNvPr>
              <p:cNvSpPr txBox="1"/>
              <p:nvPr/>
            </p:nvSpPr>
            <p:spPr>
              <a:xfrm>
                <a:off x="3531396" y="1461588"/>
                <a:ext cx="534177" cy="466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B058D08-779E-3F1E-EFFB-59A196408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396" y="1461588"/>
                <a:ext cx="534177" cy="466666"/>
              </a:xfrm>
              <a:prstGeom prst="rect">
                <a:avLst/>
              </a:prstGeom>
              <a:blipFill>
                <a:blip r:embed="rId6"/>
                <a:stretch>
                  <a:fillRect r="-17045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5420EC6-FAA4-A4EB-B48E-490EF27631BC}"/>
                  </a:ext>
                </a:extLst>
              </p:cNvPr>
              <p:cNvSpPr txBox="1"/>
              <p:nvPr/>
            </p:nvSpPr>
            <p:spPr>
              <a:xfrm>
                <a:off x="3531396" y="4090258"/>
                <a:ext cx="534177" cy="466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5420EC6-FAA4-A4EB-B48E-490EF2763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396" y="4090258"/>
                <a:ext cx="534177" cy="466666"/>
              </a:xfrm>
              <a:prstGeom prst="rect">
                <a:avLst/>
              </a:prstGeom>
              <a:blipFill>
                <a:blip r:embed="rId7"/>
                <a:stretch>
                  <a:fillRect r="-18182" b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3D67526-1132-D2A5-89FC-CADE4B5161E8}"/>
                  </a:ext>
                </a:extLst>
              </p:cNvPr>
              <p:cNvSpPr txBox="1"/>
              <p:nvPr/>
            </p:nvSpPr>
            <p:spPr>
              <a:xfrm>
                <a:off x="3329694" y="2314997"/>
                <a:ext cx="534177" cy="466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3D67526-1132-D2A5-89FC-CADE4B51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694" y="2314997"/>
                <a:ext cx="534177" cy="466666"/>
              </a:xfrm>
              <a:prstGeom prst="rect">
                <a:avLst/>
              </a:prstGeom>
              <a:blipFill>
                <a:blip r:embed="rId8"/>
                <a:stretch>
                  <a:fillRect r="-18182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B4FA287-DEE0-C1C5-B714-7796E49DAAA6}"/>
                  </a:ext>
                </a:extLst>
              </p:cNvPr>
              <p:cNvSpPr txBox="1"/>
              <p:nvPr/>
            </p:nvSpPr>
            <p:spPr>
              <a:xfrm>
                <a:off x="3306358" y="3233907"/>
                <a:ext cx="534177" cy="466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B4FA287-DEE0-C1C5-B714-7796E49DA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358" y="3233907"/>
                <a:ext cx="534177" cy="466666"/>
              </a:xfrm>
              <a:prstGeom prst="rect">
                <a:avLst/>
              </a:prstGeom>
              <a:blipFill>
                <a:blip r:embed="rId9"/>
                <a:stretch>
                  <a:fillRect r="-17045"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97B1E76-0D10-CA9A-8002-02B5BD2E1AEB}"/>
                  </a:ext>
                </a:extLst>
              </p:cNvPr>
              <p:cNvSpPr txBox="1"/>
              <p:nvPr/>
            </p:nvSpPr>
            <p:spPr>
              <a:xfrm>
                <a:off x="7840670" y="2055407"/>
                <a:ext cx="534177" cy="468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97B1E76-0D10-CA9A-8002-02B5BD2E1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670" y="2055407"/>
                <a:ext cx="534177" cy="468526"/>
              </a:xfrm>
              <a:prstGeom prst="rect">
                <a:avLst/>
              </a:prstGeom>
              <a:blipFill>
                <a:blip r:embed="rId10"/>
                <a:stretch>
                  <a:fillRect r="-17045"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52C62D2-1CEB-050A-B862-5D6A8693D6E8}"/>
                  </a:ext>
                </a:extLst>
              </p:cNvPr>
              <p:cNvSpPr txBox="1"/>
              <p:nvPr/>
            </p:nvSpPr>
            <p:spPr>
              <a:xfrm>
                <a:off x="7813790" y="3429000"/>
                <a:ext cx="534177" cy="468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52C62D2-1CEB-050A-B862-5D6A8693D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790" y="3429000"/>
                <a:ext cx="534177" cy="468526"/>
              </a:xfrm>
              <a:prstGeom prst="rect">
                <a:avLst/>
              </a:prstGeom>
              <a:blipFill>
                <a:blip r:embed="rId11"/>
                <a:stretch>
                  <a:fillRect r="-18391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D720CB6E-735A-1534-9399-BEF5966CD149}"/>
                  </a:ext>
                </a:extLst>
              </p:cNvPr>
              <p:cNvSpPr txBox="1"/>
              <p:nvPr/>
            </p:nvSpPr>
            <p:spPr>
              <a:xfrm>
                <a:off x="8924106" y="2766150"/>
                <a:ext cx="534177" cy="4677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D720CB6E-735A-1534-9399-BEF5966CD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106" y="2766150"/>
                <a:ext cx="534177" cy="467757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44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37AB0F3-EC1B-8708-0C26-09264DFBF290}"/>
              </a:ext>
            </a:extLst>
          </p:cNvPr>
          <p:cNvSpPr/>
          <p:nvPr/>
        </p:nvSpPr>
        <p:spPr>
          <a:xfrm>
            <a:off x="2333295" y="1379483"/>
            <a:ext cx="1080000" cy="108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0" dirty="0">
              <a:solidFill>
                <a:schemeClr val="accent6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7B997E3-A7FF-7CB5-B954-ED500262D1E7}"/>
              </a:ext>
            </a:extLst>
          </p:cNvPr>
          <p:cNvSpPr/>
          <p:nvPr/>
        </p:nvSpPr>
        <p:spPr>
          <a:xfrm>
            <a:off x="2333295" y="3539483"/>
            <a:ext cx="1080000" cy="108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18BC9C6-623F-7236-FBB7-A3C8C3C1E1C6}"/>
              </a:ext>
            </a:extLst>
          </p:cNvPr>
          <p:cNvSpPr/>
          <p:nvPr/>
        </p:nvSpPr>
        <p:spPr>
          <a:xfrm>
            <a:off x="5859516" y="1379483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3E1A253-8EE2-EA3C-1595-E820B79E2CC1}"/>
              </a:ext>
            </a:extLst>
          </p:cNvPr>
          <p:cNvSpPr/>
          <p:nvPr/>
        </p:nvSpPr>
        <p:spPr>
          <a:xfrm>
            <a:off x="5859516" y="3539483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E329E78-92D0-2725-9129-A128BE58B149}"/>
              </a:ext>
            </a:extLst>
          </p:cNvPr>
          <p:cNvSpPr/>
          <p:nvPr/>
        </p:nvSpPr>
        <p:spPr>
          <a:xfrm>
            <a:off x="8647759" y="2459483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2DCF775-8B05-04BD-3CFA-836D3E6E6925}"/>
              </a:ext>
            </a:extLst>
          </p:cNvPr>
          <p:cNvCxnSpPr>
            <a:stCxn id="2" idx="6"/>
            <a:endCxn id="4" idx="2"/>
          </p:cNvCxnSpPr>
          <p:nvPr/>
        </p:nvCxnSpPr>
        <p:spPr>
          <a:xfrm>
            <a:off x="3413295" y="1919483"/>
            <a:ext cx="2446221" cy="0"/>
          </a:xfrm>
          <a:prstGeom prst="line">
            <a:avLst/>
          </a:prstGeom>
          <a:ln w="508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074DFC9-3CB5-1E10-E91A-BECB47DB9F0F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3413295" y="1919483"/>
            <a:ext cx="2446221" cy="2160000"/>
          </a:xfrm>
          <a:prstGeom prst="line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D45778-1BE1-97BE-E6D4-E9043B78276A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3413295" y="1919483"/>
            <a:ext cx="2446221" cy="2160000"/>
          </a:xfrm>
          <a:prstGeom prst="line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799AAF6-1B8A-4BC1-B0BD-E2968ACEBE16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3413295" y="4079483"/>
            <a:ext cx="2446221" cy="0"/>
          </a:xfrm>
          <a:prstGeom prst="line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F64FF2A-4C3A-6AB5-3033-4878E82AAB18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6939516" y="1919483"/>
            <a:ext cx="1708243" cy="1080000"/>
          </a:xfrm>
          <a:prstGeom prst="line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F19721B-16BB-E1E8-0C7E-ECA70B11F33A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6939516" y="2999483"/>
            <a:ext cx="1708243" cy="1080000"/>
          </a:xfrm>
          <a:prstGeom prst="line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AC3C1C9-BDFA-D23F-2464-6587401E58BD}"/>
                  </a:ext>
                </a:extLst>
              </p:cNvPr>
              <p:cNvSpPr txBox="1"/>
              <p:nvPr/>
            </p:nvSpPr>
            <p:spPr>
              <a:xfrm>
                <a:off x="2244962" y="1722769"/>
                <a:ext cx="1256666" cy="403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AC3C1C9-BDFA-D23F-2464-6587401E5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962" y="1722769"/>
                <a:ext cx="1256666" cy="403059"/>
              </a:xfrm>
              <a:prstGeom prst="rect">
                <a:avLst/>
              </a:prstGeom>
              <a:blipFill>
                <a:blip r:embed="rId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B058D08-779E-3F1E-EFFB-59A196408492}"/>
                  </a:ext>
                </a:extLst>
              </p:cNvPr>
              <p:cNvSpPr txBox="1"/>
              <p:nvPr/>
            </p:nvSpPr>
            <p:spPr>
              <a:xfrm>
                <a:off x="3610519" y="1477490"/>
                <a:ext cx="2051773" cy="465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B058D08-779E-3F1E-EFFB-59A196408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519" y="1477490"/>
                <a:ext cx="2051773" cy="465961"/>
              </a:xfrm>
              <a:prstGeom prst="rect">
                <a:avLst/>
              </a:prstGeom>
              <a:blipFill>
                <a:blip r:embed="rId3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5420EC6-FAA4-A4EB-B48E-490EF27631BC}"/>
                  </a:ext>
                </a:extLst>
              </p:cNvPr>
              <p:cNvSpPr txBox="1"/>
              <p:nvPr/>
            </p:nvSpPr>
            <p:spPr>
              <a:xfrm>
                <a:off x="3685724" y="4103450"/>
                <a:ext cx="1900880" cy="466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5420EC6-FAA4-A4EB-B48E-490EF2763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724" y="4103450"/>
                <a:ext cx="1900880" cy="466666"/>
              </a:xfrm>
              <a:prstGeom prst="rect">
                <a:avLst/>
              </a:prstGeom>
              <a:blipFill>
                <a:blip r:embed="rId4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3D67526-1132-D2A5-89FC-CADE4B5161E8}"/>
                  </a:ext>
                </a:extLst>
              </p:cNvPr>
              <p:cNvSpPr txBox="1"/>
              <p:nvPr/>
            </p:nvSpPr>
            <p:spPr>
              <a:xfrm>
                <a:off x="2280471" y="2460542"/>
                <a:ext cx="2051773" cy="466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=2.3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3D67526-1132-D2A5-89FC-CADE4B51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471" y="2460542"/>
                <a:ext cx="2051773" cy="466666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B4FA287-DEE0-C1C5-B714-7796E49DAAA6}"/>
                  </a:ext>
                </a:extLst>
              </p:cNvPr>
              <p:cNvSpPr txBox="1"/>
              <p:nvPr/>
            </p:nvSpPr>
            <p:spPr>
              <a:xfrm>
                <a:off x="2280470" y="3048851"/>
                <a:ext cx="2051773" cy="466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B4FA287-DEE0-C1C5-B714-7796E49DA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470" y="3048851"/>
                <a:ext cx="2051773" cy="466666"/>
              </a:xfrm>
              <a:prstGeom prst="rect">
                <a:avLst/>
              </a:prstGeom>
              <a:blipFill>
                <a:blip r:embed="rId6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97B1E76-0D10-CA9A-8002-02B5BD2E1AEB}"/>
                  </a:ext>
                </a:extLst>
              </p:cNvPr>
              <p:cNvSpPr txBox="1"/>
              <p:nvPr/>
            </p:nvSpPr>
            <p:spPr>
              <a:xfrm>
                <a:off x="7271402" y="1991887"/>
                <a:ext cx="2186881" cy="468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97B1E76-0D10-CA9A-8002-02B5BD2E1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02" y="1991887"/>
                <a:ext cx="2186881" cy="468526"/>
              </a:xfrm>
              <a:prstGeom prst="rect">
                <a:avLst/>
              </a:prstGeom>
              <a:blipFill>
                <a:blip r:embed="rId7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BF45225-8FDC-FE58-0171-DA69052642B5}"/>
                  </a:ext>
                </a:extLst>
              </p:cNvPr>
              <p:cNvSpPr txBox="1"/>
              <p:nvPr/>
            </p:nvSpPr>
            <p:spPr>
              <a:xfrm>
                <a:off x="7271402" y="3548824"/>
                <a:ext cx="2186881" cy="468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BF45225-8FDC-FE58-0171-DA6905264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02" y="3548824"/>
                <a:ext cx="2186881" cy="468526"/>
              </a:xfrm>
              <a:prstGeom prst="rect">
                <a:avLst/>
              </a:prstGeom>
              <a:blipFill>
                <a:blip r:embed="rId8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7F3324F-6658-0EF8-E233-DEEA4972EBE4}"/>
                  </a:ext>
                </a:extLst>
              </p:cNvPr>
              <p:cNvSpPr txBox="1"/>
              <p:nvPr/>
            </p:nvSpPr>
            <p:spPr>
              <a:xfrm>
                <a:off x="2263115" y="3877697"/>
                <a:ext cx="1256666" cy="4035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7F3324F-6658-0EF8-E233-DEEA4972E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115" y="3877697"/>
                <a:ext cx="1256666" cy="403572"/>
              </a:xfrm>
              <a:prstGeom prst="rect">
                <a:avLst/>
              </a:prstGeom>
              <a:blipFill>
                <a:blip r:embed="rId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C4FF291-01A0-F41E-2197-7F241398DCC5}"/>
                  </a:ext>
                </a:extLst>
              </p:cNvPr>
              <p:cNvSpPr txBox="1"/>
              <p:nvPr/>
            </p:nvSpPr>
            <p:spPr>
              <a:xfrm>
                <a:off x="5771183" y="1725774"/>
                <a:ext cx="1256666" cy="4037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C4FF291-01A0-F41E-2197-7F241398D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183" y="1725774"/>
                <a:ext cx="1256666" cy="403700"/>
              </a:xfrm>
              <a:prstGeom prst="rect">
                <a:avLst/>
              </a:prstGeom>
              <a:blipFill>
                <a:blip r:embed="rId1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14A7597-7AD6-7D05-4691-32E4AD5EBF5C}"/>
                  </a:ext>
                </a:extLst>
              </p:cNvPr>
              <p:cNvSpPr txBox="1"/>
              <p:nvPr/>
            </p:nvSpPr>
            <p:spPr>
              <a:xfrm>
                <a:off x="5759949" y="3877697"/>
                <a:ext cx="1256666" cy="40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14A7597-7AD6-7D05-4691-32E4AD5EB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949" y="3877697"/>
                <a:ext cx="1256666" cy="404213"/>
              </a:xfrm>
              <a:prstGeom prst="rect">
                <a:avLst/>
              </a:prstGeom>
              <a:blipFill>
                <a:blip r:embed="rId11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507B1C0-24D6-8652-830E-62C31699CDF9}"/>
                  </a:ext>
                </a:extLst>
              </p:cNvPr>
              <p:cNvSpPr txBox="1"/>
              <p:nvPr/>
            </p:nvSpPr>
            <p:spPr>
              <a:xfrm>
                <a:off x="8471093" y="2813094"/>
                <a:ext cx="1256666" cy="405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507B1C0-24D6-8652-830E-62C31699C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093" y="2813094"/>
                <a:ext cx="1256666" cy="405176"/>
              </a:xfrm>
              <a:prstGeom prst="rect">
                <a:avLst/>
              </a:prstGeom>
              <a:blipFill>
                <a:blip r:embed="rId12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99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37AB0F3-EC1B-8708-0C26-09264DFBF290}"/>
              </a:ext>
            </a:extLst>
          </p:cNvPr>
          <p:cNvSpPr/>
          <p:nvPr/>
        </p:nvSpPr>
        <p:spPr>
          <a:xfrm>
            <a:off x="2333295" y="1379483"/>
            <a:ext cx="1080000" cy="108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0" dirty="0">
              <a:solidFill>
                <a:schemeClr val="accent6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7B997E3-A7FF-7CB5-B954-ED500262D1E7}"/>
              </a:ext>
            </a:extLst>
          </p:cNvPr>
          <p:cNvSpPr/>
          <p:nvPr/>
        </p:nvSpPr>
        <p:spPr>
          <a:xfrm>
            <a:off x="2333295" y="3539483"/>
            <a:ext cx="1080000" cy="108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18BC9C6-623F-7236-FBB7-A3C8C3C1E1C6}"/>
              </a:ext>
            </a:extLst>
          </p:cNvPr>
          <p:cNvSpPr/>
          <p:nvPr/>
        </p:nvSpPr>
        <p:spPr>
          <a:xfrm>
            <a:off x="5859516" y="1379483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3E1A253-8EE2-EA3C-1595-E820B79E2CC1}"/>
              </a:ext>
            </a:extLst>
          </p:cNvPr>
          <p:cNvSpPr/>
          <p:nvPr/>
        </p:nvSpPr>
        <p:spPr>
          <a:xfrm>
            <a:off x="5859516" y="3539483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E329E78-92D0-2725-9129-A128BE58B149}"/>
              </a:ext>
            </a:extLst>
          </p:cNvPr>
          <p:cNvSpPr/>
          <p:nvPr/>
        </p:nvSpPr>
        <p:spPr>
          <a:xfrm>
            <a:off x="8647759" y="2459483"/>
            <a:ext cx="1080000" cy="108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2DCF775-8B05-04BD-3CFA-836D3E6E6925}"/>
              </a:ext>
            </a:extLst>
          </p:cNvPr>
          <p:cNvCxnSpPr>
            <a:stCxn id="2" idx="6"/>
            <a:endCxn id="4" idx="2"/>
          </p:cNvCxnSpPr>
          <p:nvPr/>
        </p:nvCxnSpPr>
        <p:spPr>
          <a:xfrm>
            <a:off x="3413295" y="1919483"/>
            <a:ext cx="2446221" cy="0"/>
          </a:xfrm>
          <a:prstGeom prst="line">
            <a:avLst/>
          </a:prstGeom>
          <a:ln w="508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074DFC9-3CB5-1E10-E91A-BECB47DB9F0F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3413295" y="1919483"/>
            <a:ext cx="2446221" cy="2160000"/>
          </a:xfrm>
          <a:prstGeom prst="line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2D45778-1BE1-97BE-E6D4-E9043B78276A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3413295" y="1919483"/>
            <a:ext cx="2446221" cy="2160000"/>
          </a:xfrm>
          <a:prstGeom prst="line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799AAF6-1B8A-4BC1-B0BD-E2968ACEBE16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3413295" y="4079483"/>
            <a:ext cx="2446221" cy="0"/>
          </a:xfrm>
          <a:prstGeom prst="line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F64FF2A-4C3A-6AB5-3033-4878E82AAB18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6939516" y="1919483"/>
            <a:ext cx="1708243" cy="1080000"/>
          </a:xfrm>
          <a:prstGeom prst="line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F19721B-16BB-E1E8-0C7E-ECA70B11F33A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6939516" y="2999483"/>
            <a:ext cx="1708243" cy="1080000"/>
          </a:xfrm>
          <a:prstGeom prst="line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AC3C1C9-BDFA-D23F-2464-6587401E58BD}"/>
                  </a:ext>
                </a:extLst>
              </p:cNvPr>
              <p:cNvSpPr txBox="1"/>
              <p:nvPr/>
            </p:nvSpPr>
            <p:spPr>
              <a:xfrm>
                <a:off x="2606207" y="1688650"/>
                <a:ext cx="534177" cy="4651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AC3C1C9-BDFA-D23F-2464-6587401E5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207" y="1688650"/>
                <a:ext cx="534177" cy="465192"/>
              </a:xfrm>
              <a:prstGeom prst="rect">
                <a:avLst/>
              </a:prstGeom>
              <a:blipFill>
                <a:blip r:embed="rId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A8BB3AE-BAB1-BD12-F884-025D22312B42}"/>
                  </a:ext>
                </a:extLst>
              </p:cNvPr>
              <p:cNvSpPr txBox="1"/>
              <p:nvPr/>
            </p:nvSpPr>
            <p:spPr>
              <a:xfrm>
                <a:off x="2606207" y="3846887"/>
                <a:ext cx="534177" cy="4658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A8BB3AE-BAB1-BD12-F884-025D22312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207" y="3846887"/>
                <a:ext cx="534177" cy="465897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68614DD-AD93-C100-BBB6-5D69C73D30EA}"/>
                  </a:ext>
                </a:extLst>
              </p:cNvPr>
              <p:cNvSpPr txBox="1"/>
              <p:nvPr/>
            </p:nvSpPr>
            <p:spPr>
              <a:xfrm>
                <a:off x="6132427" y="1686887"/>
                <a:ext cx="534177" cy="465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68614DD-AD93-C100-BBB6-5D69C73D3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427" y="1686887"/>
                <a:ext cx="534177" cy="465961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B68639E-2AFD-A899-0A41-C84F5D1B298E}"/>
                  </a:ext>
                </a:extLst>
              </p:cNvPr>
              <p:cNvSpPr txBox="1"/>
              <p:nvPr/>
            </p:nvSpPr>
            <p:spPr>
              <a:xfrm>
                <a:off x="6132427" y="3847592"/>
                <a:ext cx="534177" cy="466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B68639E-2AFD-A899-0A41-C84F5D1B2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427" y="3847592"/>
                <a:ext cx="534177" cy="466666"/>
              </a:xfrm>
              <a:prstGeom prst="rect">
                <a:avLst/>
              </a:prstGeom>
              <a:blipFill>
                <a:blip r:embed="rId5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B058D08-779E-3F1E-EFFB-59A196408492}"/>
                  </a:ext>
                </a:extLst>
              </p:cNvPr>
              <p:cNvSpPr txBox="1"/>
              <p:nvPr/>
            </p:nvSpPr>
            <p:spPr>
              <a:xfrm>
                <a:off x="3610519" y="1477490"/>
                <a:ext cx="2051773" cy="465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B058D08-779E-3F1E-EFFB-59A196408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519" y="1477490"/>
                <a:ext cx="2051773" cy="465961"/>
              </a:xfrm>
              <a:prstGeom prst="rect">
                <a:avLst/>
              </a:prstGeom>
              <a:blipFill>
                <a:blip r:embed="rId6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5420EC6-FAA4-A4EB-B48E-490EF27631BC}"/>
                  </a:ext>
                </a:extLst>
              </p:cNvPr>
              <p:cNvSpPr txBox="1"/>
              <p:nvPr/>
            </p:nvSpPr>
            <p:spPr>
              <a:xfrm>
                <a:off x="3685724" y="4103450"/>
                <a:ext cx="1900880" cy="466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5420EC6-FAA4-A4EB-B48E-490EF2763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724" y="4103450"/>
                <a:ext cx="1900880" cy="466666"/>
              </a:xfrm>
              <a:prstGeom prst="rect">
                <a:avLst/>
              </a:prstGeom>
              <a:blipFill>
                <a:blip r:embed="rId7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3D67526-1132-D2A5-89FC-CADE4B5161E8}"/>
                  </a:ext>
                </a:extLst>
              </p:cNvPr>
              <p:cNvSpPr txBox="1"/>
              <p:nvPr/>
            </p:nvSpPr>
            <p:spPr>
              <a:xfrm>
                <a:off x="2280471" y="2460542"/>
                <a:ext cx="2051773" cy="466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=2.3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3D67526-1132-D2A5-89FC-CADE4B51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471" y="2460542"/>
                <a:ext cx="2051773" cy="466666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B4FA287-DEE0-C1C5-B714-7796E49DAAA6}"/>
                  </a:ext>
                </a:extLst>
              </p:cNvPr>
              <p:cNvSpPr txBox="1"/>
              <p:nvPr/>
            </p:nvSpPr>
            <p:spPr>
              <a:xfrm>
                <a:off x="2280470" y="3048851"/>
                <a:ext cx="2051773" cy="466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B4FA287-DEE0-C1C5-B714-7796E49DA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470" y="3048851"/>
                <a:ext cx="2051773" cy="466666"/>
              </a:xfrm>
              <a:prstGeom prst="rect">
                <a:avLst/>
              </a:prstGeom>
              <a:blipFill>
                <a:blip r:embed="rId9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97B1E76-0D10-CA9A-8002-02B5BD2E1AEB}"/>
                  </a:ext>
                </a:extLst>
              </p:cNvPr>
              <p:cNvSpPr txBox="1"/>
              <p:nvPr/>
            </p:nvSpPr>
            <p:spPr>
              <a:xfrm>
                <a:off x="7271402" y="1991887"/>
                <a:ext cx="2186881" cy="468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97B1E76-0D10-CA9A-8002-02B5BD2E1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02" y="1991887"/>
                <a:ext cx="2186881" cy="468526"/>
              </a:xfrm>
              <a:prstGeom prst="rect">
                <a:avLst/>
              </a:prstGeom>
              <a:blipFill>
                <a:blip r:embed="rId10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D720CB6E-735A-1534-9399-BEF5966CD149}"/>
                  </a:ext>
                </a:extLst>
              </p:cNvPr>
              <p:cNvSpPr txBox="1"/>
              <p:nvPr/>
            </p:nvSpPr>
            <p:spPr>
              <a:xfrm>
                <a:off x="8924106" y="2766150"/>
                <a:ext cx="534177" cy="4677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D720CB6E-735A-1534-9399-BEF5966CD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106" y="2766150"/>
                <a:ext cx="534177" cy="467757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BF45225-8FDC-FE58-0171-DA69052642B5}"/>
                  </a:ext>
                </a:extLst>
              </p:cNvPr>
              <p:cNvSpPr txBox="1"/>
              <p:nvPr/>
            </p:nvSpPr>
            <p:spPr>
              <a:xfrm>
                <a:off x="7271402" y="3548824"/>
                <a:ext cx="2186881" cy="468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BF45225-8FDC-FE58-0171-DA6905264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02" y="3548824"/>
                <a:ext cx="2186881" cy="468526"/>
              </a:xfrm>
              <a:prstGeom prst="rect">
                <a:avLst/>
              </a:prstGeom>
              <a:blipFill>
                <a:blip r:embed="rId13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1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7576</Words>
  <Application>Microsoft Office PowerPoint</Application>
  <PresentationFormat>宽屏</PresentationFormat>
  <Paragraphs>35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new eks</dc:creator>
  <cp:lastModifiedBy>new eks</cp:lastModifiedBy>
  <cp:revision>5</cp:revision>
  <dcterms:created xsi:type="dcterms:W3CDTF">2023-03-05T10:06:25Z</dcterms:created>
  <dcterms:modified xsi:type="dcterms:W3CDTF">2023-03-07T12:27:57Z</dcterms:modified>
</cp:coreProperties>
</file>