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5" r:id="rId4"/>
    <p:sldId id="263" r:id="rId5"/>
    <p:sldId id="264" r:id="rId6"/>
    <p:sldId id="269" r:id="rId7"/>
    <p:sldId id="270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7FF"/>
    <a:srgbClr val="EECAFE"/>
    <a:srgbClr val="F5B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F6F2-5FB0-AC36-C5A6-F40D64E8F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3CAE3-7298-EA89-041B-B9CC3E8B0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B3D9-8DBA-D29E-629B-E27A139A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46B-E054-4DD9-8F9A-7F94CACEA7E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FFD9-2667-259F-ABD9-5448E6A7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DC43-DD82-5CCD-30BE-8866CA24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FB9D-3A71-4DC7-8114-DF3636AA3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8E4A-4AA0-6D37-0BFF-830E18C8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A6EDE-51C4-50B3-4FD9-EA03D8696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3020D-DAAE-9BF6-D682-4EF62734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46B-E054-4DD9-8F9A-7F94CACEA7E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0CB9-BDBA-0F8F-59B4-87A86208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7F56-83EC-9CE4-F281-11450FDD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FB9D-3A71-4DC7-8114-DF3636AA3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1E871-805A-2971-D93F-EA73FD98F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DF6A9-E1D3-8F90-9EDB-76FE3F641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AF4D-D6FA-8A79-8AB2-4500D6F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46B-E054-4DD9-8F9A-7F94CACEA7E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3D65-545D-6282-8D1F-712FAD98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FC57-DFF0-0731-6ACF-94D89C18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FB9D-3A71-4DC7-8114-DF3636AA3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1526-E0C8-6652-2730-627530EA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747F-55A9-7F88-50C4-5C3E2206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D8C3-4911-46C2-0B67-05A595CC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46B-E054-4DD9-8F9A-7F94CACEA7E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2426-9E90-CD79-2723-98D1654D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C198C-8E9D-1F63-1BAD-79D0DFBB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FB9D-3A71-4DC7-8114-DF3636AA3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ECC6-554B-A0D3-2E98-57794E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186FC-E6F9-060E-6B57-00EBB02BF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91CDB-35FC-4A68-DDA5-E096BF5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46B-E054-4DD9-8F9A-7F94CACEA7E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D2A0A-80DA-531C-8C1D-F9270610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0CC8-A6A8-3365-49B1-8C6CDA25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FB9D-3A71-4DC7-8114-DF3636AA3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8AD1-7737-13B0-B16F-DE6F6F52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90CF-FD59-0D7E-734D-8EB0A40C8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A3412-28D5-8D3E-B969-9CDFEE59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8DFE-0B42-0178-DA57-528E1FC7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46B-E054-4DD9-8F9A-7F94CACEA7E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27B80-73B1-CB4E-B39E-F0CE716A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4A599-460A-9064-B4C0-AC4C01E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FB9D-3A71-4DC7-8114-DF3636AA3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4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E142-E1B3-4760-FCAC-57EEA519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47F2E-508D-E1F0-C747-253EBDF35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A9DF0-94B0-94F0-8FE7-4AA80CFF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990EC-0CE8-9876-4B2A-1C4FF458A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151FB-F1D2-9179-1062-51B7C7582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5CFB3-3006-7FB4-E6D0-29FDFEB6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46B-E054-4DD9-8F9A-7F94CACEA7E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ED68E-CCB2-B6DE-FA6D-725B52C4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A6C0A-A782-D7AD-D801-5AE740BE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FB9D-3A71-4DC7-8114-DF3636AA3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447B-A664-C269-D127-0C79729B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04060-9F75-3AEC-8BFE-3F7939C3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46B-E054-4DD9-8F9A-7F94CACEA7E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5B736-9A05-8EA1-6A42-9AF5EF11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14B48-E49A-4CC4-8797-D4CF88FD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FB9D-3A71-4DC7-8114-DF3636AA3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1C115-EFA2-3900-6821-39EF5290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46B-E054-4DD9-8F9A-7F94CACEA7E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85CD3-CE4C-B219-1635-2B337C6D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AC159-8790-D8E0-F82E-AC5AA41C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FB9D-3A71-4DC7-8114-DF3636AA3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5B88-1ED3-20F6-0461-E15D47CA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313D-EE6F-78F0-C6EA-DFC2B7543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DE963-4170-E8BD-7D5E-2996BDD09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9CB7F-A83C-3614-6CCD-5408A37D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46B-E054-4DD9-8F9A-7F94CACEA7E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A5862-5340-2E92-46D9-87BA776F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9772F-D968-CC16-267A-4A497BE2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FB9D-3A71-4DC7-8114-DF3636AA3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351B-63B9-12A1-7B1D-6D6099F2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1766D-E7B6-8774-CAB5-9D41C4829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3323A-944F-42C2-5E50-F525EF9B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C0C61-1274-5AAD-9973-C055CD3C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46B-E054-4DD9-8F9A-7F94CACEA7E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5965A-15F0-E6D4-C60E-3D1F8A88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AB495-824B-5A75-EADE-7EAFE1B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FB9D-3A71-4DC7-8114-DF3636AA3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C27E8-B926-F565-366A-263E9E7A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5A44D-73CB-FA90-1871-E8BBA24AE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3026A-6554-FFD8-E1E8-EB53618CD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E46B-E054-4DD9-8F9A-7F94CACEA7E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B0CCE-E298-6AFE-3A13-F5B9E16A1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5B71-6854-3E5A-3A39-D94F5BF7A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FB9D-3A71-4DC7-8114-DF3636AA3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91A9A631-8AA3-81FB-9BAD-3E95D54983D9}"/>
              </a:ext>
            </a:extLst>
          </p:cNvPr>
          <p:cNvGrpSpPr/>
          <p:nvPr/>
        </p:nvGrpSpPr>
        <p:grpSpPr>
          <a:xfrm>
            <a:off x="2457507" y="959847"/>
            <a:ext cx="5070826" cy="2166143"/>
            <a:chOff x="2457507" y="959847"/>
            <a:chExt cx="5070826" cy="21661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2E292C4-D993-18D8-8A77-0C2D3567F55F}"/>
                </a:ext>
              </a:extLst>
            </p:cNvPr>
            <p:cNvGrpSpPr/>
            <p:nvPr/>
          </p:nvGrpSpPr>
          <p:grpSpPr>
            <a:xfrm>
              <a:off x="4319684" y="1490631"/>
              <a:ext cx="2113963" cy="1289062"/>
              <a:chOff x="1030515" y="1229745"/>
              <a:chExt cx="2113963" cy="128906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023CFE5-81B3-C888-5186-BEBD4B7DF8A6}"/>
                  </a:ext>
                </a:extLst>
              </p:cNvPr>
              <p:cNvGrpSpPr/>
              <p:nvPr/>
            </p:nvGrpSpPr>
            <p:grpSpPr>
              <a:xfrm>
                <a:off x="1579444" y="1233317"/>
                <a:ext cx="1565034" cy="1247920"/>
                <a:chOff x="1579444" y="1233317"/>
                <a:chExt cx="1565034" cy="1247920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81857C9D-069B-6B0F-C5B8-8069825365D6}"/>
                    </a:ext>
                  </a:extLst>
                </p:cNvPr>
                <p:cNvGrpSpPr/>
                <p:nvPr/>
              </p:nvGrpSpPr>
              <p:grpSpPr>
                <a:xfrm>
                  <a:off x="1579444" y="1233317"/>
                  <a:ext cx="1565034" cy="365760"/>
                  <a:chOff x="568329" y="1831194"/>
                  <a:chExt cx="1565034" cy="365760"/>
                </a:xfrm>
                <a:grpFill/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5CAD265-5B0E-0E82-76BF-1BFBF0560529}"/>
                      </a:ext>
                    </a:extLst>
                  </p:cNvPr>
                  <p:cNvSpPr/>
                  <p:nvPr/>
                </p:nvSpPr>
                <p:spPr>
                  <a:xfrm>
                    <a:off x="568329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C2F26FB-26BB-4BA4-A8D0-193DBE864BAE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5854A43-F667-8906-0AEE-3DE40ACE5E4B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E6E427D5-4232-0AA1-0AD3-481BEB78D12A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B0AA3E51-9339-B771-47F8-47C6E26E4D83}"/>
                    </a:ext>
                  </a:extLst>
                </p:cNvPr>
                <p:cNvGrpSpPr/>
                <p:nvPr/>
              </p:nvGrpSpPr>
              <p:grpSpPr>
                <a:xfrm>
                  <a:off x="1579444" y="1674397"/>
                  <a:ext cx="1565034" cy="365760"/>
                  <a:chOff x="568329" y="1831194"/>
                  <a:chExt cx="1565034" cy="365760"/>
                </a:xfrm>
                <a:grpFill/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C069A8-95C6-B035-27D2-EB9BBF2977ED}"/>
                      </a:ext>
                    </a:extLst>
                  </p:cNvPr>
                  <p:cNvSpPr/>
                  <p:nvPr/>
                </p:nvSpPr>
                <p:spPr>
                  <a:xfrm>
                    <a:off x="568329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834279D9-27C3-6213-7D15-9A8618420FCD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0D2F66D-98E2-851C-02F0-1FA72246AEDF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89C5A786-77E3-F067-12C4-EB2BA075C809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55F50FB-CA2A-273E-8A9E-1F7D7E32C51B}"/>
                    </a:ext>
                  </a:extLst>
                </p:cNvPr>
                <p:cNvGrpSpPr/>
                <p:nvPr/>
              </p:nvGrpSpPr>
              <p:grpSpPr>
                <a:xfrm>
                  <a:off x="1579444" y="2115477"/>
                  <a:ext cx="1565034" cy="365760"/>
                  <a:chOff x="568329" y="1831194"/>
                  <a:chExt cx="1565034" cy="365760"/>
                </a:xfrm>
                <a:grpFill/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B1562C8-98E1-5A82-6F15-BE6526C7A05E}"/>
                      </a:ext>
                    </a:extLst>
                  </p:cNvPr>
                  <p:cNvSpPr/>
                  <p:nvPr/>
                </p:nvSpPr>
                <p:spPr>
                  <a:xfrm>
                    <a:off x="568329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55A517C4-0E75-1516-1F5C-2BC4A6953BB2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B0DC5BFB-2F9C-60C6-080E-90B4C622062A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E38249D5-622D-773E-CC75-643EC34CEF66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817FD0-CDF2-2212-2419-55A589D43279}"/>
                  </a:ext>
                </a:extLst>
              </p:cNvPr>
              <p:cNvSpPr txBox="1"/>
              <p:nvPr/>
            </p:nvSpPr>
            <p:spPr>
              <a:xfrm>
                <a:off x="1030515" y="1229745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2DA57F-7A38-0D68-02A6-36402A61AB39}"/>
                  </a:ext>
                </a:extLst>
              </p:cNvPr>
              <p:cNvSpPr txBox="1"/>
              <p:nvPr/>
            </p:nvSpPr>
            <p:spPr>
              <a:xfrm>
                <a:off x="1030515" y="1689610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EEA9B4-88F7-BD9A-E619-3593964EC1D7}"/>
                  </a:ext>
                </a:extLst>
              </p:cNvPr>
              <p:cNvSpPr txBox="1"/>
              <p:nvPr/>
            </p:nvSpPr>
            <p:spPr>
              <a:xfrm>
                <a:off x="1030515" y="2149475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OK?</a:t>
                </a: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113D8D-E5D4-0F16-F64E-4CF7E8DDFDD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684" y="1329179"/>
              <a:ext cx="309921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29E640B-422B-293E-0208-8BDB11F1EFDA}"/>
                </a:ext>
              </a:extLst>
            </p:cNvPr>
            <p:cNvCxnSpPr>
              <a:cxnSpLocks/>
            </p:cNvCxnSpPr>
            <p:nvPr/>
          </p:nvCxnSpPr>
          <p:spPr>
            <a:xfrm>
              <a:off x="4319684" y="1329179"/>
              <a:ext cx="0" cy="1762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6EAE059-0C0D-A344-787B-E359D7A9FDB3}"/>
                </a:ext>
              </a:extLst>
            </p:cNvPr>
            <p:cNvSpPr txBox="1"/>
            <p:nvPr/>
          </p:nvSpPr>
          <p:spPr>
            <a:xfrm>
              <a:off x="5869289" y="959847"/>
              <a:ext cx="1659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Embedding Size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ED5829A-E11A-7059-5BF1-AE4FEBCB1755}"/>
                </a:ext>
              </a:extLst>
            </p:cNvPr>
            <p:cNvSpPr txBox="1"/>
            <p:nvPr/>
          </p:nvSpPr>
          <p:spPr>
            <a:xfrm>
              <a:off x="2457507" y="2756658"/>
              <a:ext cx="1892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Tokens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94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43AB094B-C303-0F1F-20FA-E5E09D1FCEF1}"/>
              </a:ext>
            </a:extLst>
          </p:cNvPr>
          <p:cNvGrpSpPr/>
          <p:nvPr/>
        </p:nvGrpSpPr>
        <p:grpSpPr>
          <a:xfrm>
            <a:off x="168570" y="272001"/>
            <a:ext cx="10419230" cy="3474719"/>
            <a:chOff x="168570" y="272001"/>
            <a:chExt cx="10419230" cy="347471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AAA08E-6D4F-5E24-5526-C130E3A3173D}"/>
                </a:ext>
              </a:extLst>
            </p:cNvPr>
            <p:cNvGrpSpPr/>
            <p:nvPr/>
          </p:nvGrpSpPr>
          <p:grpSpPr>
            <a:xfrm>
              <a:off x="568329" y="1831194"/>
              <a:ext cx="1565034" cy="365760"/>
              <a:chOff x="870438" y="1389185"/>
              <a:chExt cx="1565034" cy="3657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8CD5BF3-6B2C-93FD-1B88-CA39F86F39DD}"/>
                  </a:ext>
                </a:extLst>
              </p:cNvPr>
              <p:cNvSpPr/>
              <p:nvPr/>
            </p:nvSpPr>
            <p:spPr>
              <a:xfrm>
                <a:off x="870438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68AF2B-E91B-CB1F-7C19-92F281FA2532}"/>
                  </a:ext>
                </a:extLst>
              </p:cNvPr>
              <p:cNvSpPr/>
              <p:nvPr/>
            </p:nvSpPr>
            <p:spPr>
              <a:xfrm>
                <a:off x="1270196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F671D7-4970-3C98-1C1B-56AEBB608B71}"/>
                  </a:ext>
                </a:extLst>
              </p:cNvPr>
              <p:cNvSpPr/>
              <p:nvPr/>
            </p:nvSpPr>
            <p:spPr>
              <a:xfrm>
                <a:off x="1669954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5F8DF5-2948-C1E7-3B96-B40F1EF7CCB1}"/>
                  </a:ext>
                </a:extLst>
              </p:cNvPr>
              <p:cNvSpPr/>
              <p:nvPr/>
            </p:nvSpPr>
            <p:spPr>
              <a:xfrm>
                <a:off x="2069712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9D7E9C4-2093-181D-220A-7F06D3BEEEEB}"/>
                    </a:ext>
                  </a:extLst>
                </p:cNvPr>
                <p:cNvSpPr/>
                <p:nvPr/>
              </p:nvSpPr>
              <p:spPr>
                <a:xfrm>
                  <a:off x="2803391" y="272001"/>
                  <a:ext cx="1457491" cy="1097280"/>
                </a:xfrm>
                <a:prstGeom prst="rect">
                  <a:avLst/>
                </a:prstGeom>
                <a:solidFill>
                  <a:srgbClr val="F8E7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9D7E9C4-2093-181D-220A-7F06D3BEEE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391" y="272001"/>
                  <a:ext cx="1457491" cy="10972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CE16B5-A51E-9FD3-EA1D-D88EE78F52C4}"/>
                    </a:ext>
                  </a:extLst>
                </p:cNvPr>
                <p:cNvSpPr/>
                <p:nvPr/>
              </p:nvSpPr>
              <p:spPr>
                <a:xfrm>
                  <a:off x="2803391" y="1460721"/>
                  <a:ext cx="1457491" cy="1097280"/>
                </a:xfrm>
                <a:prstGeom prst="rect">
                  <a:avLst/>
                </a:prstGeom>
                <a:solidFill>
                  <a:srgbClr val="F8E7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CE16B5-A51E-9FD3-EA1D-D88EE78F5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391" y="1460721"/>
                  <a:ext cx="1457491" cy="10972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5A02A64-D98A-DEC5-37DF-C85AA5B5EA4C}"/>
                    </a:ext>
                  </a:extLst>
                </p:cNvPr>
                <p:cNvSpPr/>
                <p:nvPr/>
              </p:nvSpPr>
              <p:spPr>
                <a:xfrm>
                  <a:off x="2803390" y="2649440"/>
                  <a:ext cx="1457491" cy="1097280"/>
                </a:xfrm>
                <a:prstGeom prst="rect">
                  <a:avLst/>
                </a:prstGeom>
                <a:solidFill>
                  <a:srgbClr val="F8E7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5A02A64-D98A-DEC5-37DF-C85AA5B5EA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390" y="2649440"/>
                  <a:ext cx="1457491" cy="10972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867B124-D9E1-9989-F91B-2C55520459E3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rot="5400000" flipH="1" flipV="1">
              <a:off x="1976085" y="1172257"/>
              <a:ext cx="1178921" cy="47569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D8D5A5-7BC0-613F-F36E-A3A4A7B4A1F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H="1">
              <a:off x="1973542" y="2368232"/>
              <a:ext cx="1184006" cy="47569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B2D4BC7-66E6-7317-FAA6-52D6513C337E}"/>
                </a:ext>
              </a:extLst>
            </p:cNvPr>
            <p:cNvGrpSpPr/>
            <p:nvPr/>
          </p:nvGrpSpPr>
          <p:grpSpPr>
            <a:xfrm>
              <a:off x="4962589" y="637761"/>
              <a:ext cx="1565034" cy="365760"/>
              <a:chOff x="870438" y="1389185"/>
              <a:chExt cx="1565034" cy="36576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1A59EB3-0197-CD2E-F8BD-17566B689B4C}"/>
                  </a:ext>
                </a:extLst>
              </p:cNvPr>
              <p:cNvSpPr/>
              <p:nvPr/>
            </p:nvSpPr>
            <p:spPr>
              <a:xfrm>
                <a:off x="870438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52415FC-B864-EAD9-5EBA-23547AC950B4}"/>
                  </a:ext>
                </a:extLst>
              </p:cNvPr>
              <p:cNvSpPr/>
              <p:nvPr/>
            </p:nvSpPr>
            <p:spPr>
              <a:xfrm>
                <a:off x="1270196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B9E7959-FD93-91FD-B4EA-F904C2592E62}"/>
                  </a:ext>
                </a:extLst>
              </p:cNvPr>
              <p:cNvSpPr/>
              <p:nvPr/>
            </p:nvSpPr>
            <p:spPr>
              <a:xfrm>
                <a:off x="1669954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3DDC7A4-D4BE-1765-EF5F-DCC955A72999}"/>
                  </a:ext>
                </a:extLst>
              </p:cNvPr>
              <p:cNvSpPr/>
              <p:nvPr/>
            </p:nvSpPr>
            <p:spPr>
              <a:xfrm>
                <a:off x="2069712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62B3E5E-B663-27B5-931B-88754A201742}"/>
                </a:ext>
              </a:extLst>
            </p:cNvPr>
            <p:cNvGrpSpPr/>
            <p:nvPr/>
          </p:nvGrpSpPr>
          <p:grpSpPr>
            <a:xfrm>
              <a:off x="4962589" y="1826481"/>
              <a:ext cx="1565034" cy="365760"/>
              <a:chOff x="870438" y="1389185"/>
              <a:chExt cx="1565034" cy="36576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C9AF114-3CDD-8D1A-10F3-18BFEBDE94BA}"/>
                  </a:ext>
                </a:extLst>
              </p:cNvPr>
              <p:cNvSpPr/>
              <p:nvPr/>
            </p:nvSpPr>
            <p:spPr>
              <a:xfrm>
                <a:off x="870438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B01C725-F6C0-269E-2A41-64972106CD2C}"/>
                  </a:ext>
                </a:extLst>
              </p:cNvPr>
              <p:cNvSpPr/>
              <p:nvPr/>
            </p:nvSpPr>
            <p:spPr>
              <a:xfrm>
                <a:off x="1270196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FB73FB-AF05-2D15-8CC0-DDE8C21413A4}"/>
                  </a:ext>
                </a:extLst>
              </p:cNvPr>
              <p:cNvSpPr/>
              <p:nvPr/>
            </p:nvSpPr>
            <p:spPr>
              <a:xfrm>
                <a:off x="1669954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22C6FF0-D000-56A3-F546-0D3D64F9240A}"/>
                  </a:ext>
                </a:extLst>
              </p:cNvPr>
              <p:cNvSpPr/>
              <p:nvPr/>
            </p:nvSpPr>
            <p:spPr>
              <a:xfrm>
                <a:off x="2069712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517501B-091E-13D5-4A46-67A0DB15B25C}"/>
                </a:ext>
              </a:extLst>
            </p:cNvPr>
            <p:cNvGrpSpPr/>
            <p:nvPr/>
          </p:nvGrpSpPr>
          <p:grpSpPr>
            <a:xfrm>
              <a:off x="4962589" y="3015200"/>
              <a:ext cx="1565034" cy="365760"/>
              <a:chOff x="870438" y="1389185"/>
              <a:chExt cx="1565034" cy="36576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DE6AEE3-9338-B70E-EA2C-917C94896981}"/>
                  </a:ext>
                </a:extLst>
              </p:cNvPr>
              <p:cNvSpPr/>
              <p:nvPr/>
            </p:nvSpPr>
            <p:spPr>
              <a:xfrm>
                <a:off x="870438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9E914C8-A72F-CBA9-0315-8C688A34A783}"/>
                  </a:ext>
                </a:extLst>
              </p:cNvPr>
              <p:cNvSpPr/>
              <p:nvPr/>
            </p:nvSpPr>
            <p:spPr>
              <a:xfrm>
                <a:off x="1270196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20F821D-398E-0E02-DB51-B2F2B9867523}"/>
                  </a:ext>
                </a:extLst>
              </p:cNvPr>
              <p:cNvSpPr/>
              <p:nvPr/>
            </p:nvSpPr>
            <p:spPr>
              <a:xfrm>
                <a:off x="1669954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5ABF084-5EC9-D401-8329-737D9535EBF9}"/>
                  </a:ext>
                </a:extLst>
              </p:cNvPr>
              <p:cNvSpPr/>
              <p:nvPr/>
            </p:nvSpPr>
            <p:spPr>
              <a:xfrm>
                <a:off x="2069712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353AC3-7EB6-50B2-14CA-1C4588A846CF}"/>
                </a:ext>
              </a:extLst>
            </p:cNvPr>
            <p:cNvCxnSpPr>
              <a:stCxn id="7" idx="3"/>
              <a:endCxn id="29" idx="1"/>
            </p:cNvCxnSpPr>
            <p:nvPr/>
          </p:nvCxnSpPr>
          <p:spPr>
            <a:xfrm>
              <a:off x="4260882" y="820641"/>
              <a:ext cx="7017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56AA4AF-3CAB-2BDF-E62B-51B703586C83}"/>
                </a:ext>
              </a:extLst>
            </p:cNvPr>
            <p:cNvCxnSpPr>
              <a:cxnSpLocks/>
              <a:stCxn id="8" idx="3"/>
              <a:endCxn id="34" idx="1"/>
            </p:cNvCxnSpPr>
            <p:nvPr/>
          </p:nvCxnSpPr>
          <p:spPr>
            <a:xfrm>
              <a:off x="4260882" y="2009361"/>
              <a:ext cx="7017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8827A7F-6F92-746B-DA64-0D2D3A6A37CB}"/>
                </a:ext>
              </a:extLst>
            </p:cNvPr>
            <p:cNvCxnSpPr>
              <a:cxnSpLocks/>
              <a:stCxn id="9" idx="3"/>
              <a:endCxn id="39" idx="1"/>
            </p:cNvCxnSpPr>
            <p:nvPr/>
          </p:nvCxnSpPr>
          <p:spPr>
            <a:xfrm>
              <a:off x="4260881" y="3198080"/>
              <a:ext cx="7017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400B86C-09B3-1A37-B0D7-92B81021A4FF}"/>
                    </a:ext>
                  </a:extLst>
                </p:cNvPr>
                <p:cNvSpPr txBox="1"/>
                <p:nvPr/>
              </p:nvSpPr>
              <p:spPr>
                <a:xfrm>
                  <a:off x="6561621" y="634189"/>
                  <a:ext cx="365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400B86C-09B3-1A37-B0D7-92B81021A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621" y="634189"/>
                  <a:ext cx="36576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28D9326-F3D1-0405-C37D-8872F505DB80}"/>
                    </a:ext>
                  </a:extLst>
                </p:cNvPr>
                <p:cNvSpPr txBox="1"/>
                <p:nvPr/>
              </p:nvSpPr>
              <p:spPr>
                <a:xfrm>
                  <a:off x="6561621" y="3011628"/>
                  <a:ext cx="365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28D9326-F3D1-0405-C37D-8872F505D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621" y="3011628"/>
                  <a:ext cx="36576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4105692-BAB9-0315-5340-3DA7E70A0E9E}"/>
                    </a:ext>
                  </a:extLst>
                </p:cNvPr>
                <p:cNvSpPr txBox="1"/>
                <p:nvPr/>
              </p:nvSpPr>
              <p:spPr>
                <a:xfrm>
                  <a:off x="6561621" y="1822909"/>
                  <a:ext cx="365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4105692-BAB9-0315-5340-3DA7E70A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621" y="1822909"/>
                  <a:ext cx="36576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A7F7461-CE6C-24F1-9670-BD0E658D692C}"/>
                    </a:ext>
                  </a:extLst>
                </p:cNvPr>
                <p:cNvSpPr txBox="1"/>
                <p:nvPr/>
              </p:nvSpPr>
              <p:spPr>
                <a:xfrm>
                  <a:off x="168570" y="1814896"/>
                  <a:ext cx="365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A7F7461-CE6C-24F1-9670-BD0E658D6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70" y="1814896"/>
                  <a:ext cx="36576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513F5C4-9143-2745-DE7A-38BF4E405752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2133363" y="2009361"/>
              <a:ext cx="670028" cy="47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2D13CE2-A6D1-6B9E-DDB0-B3309EEAE313}"/>
                </a:ext>
              </a:extLst>
            </p:cNvPr>
            <p:cNvCxnSpPr>
              <a:cxnSpLocks/>
              <a:stCxn id="51" idx="3"/>
              <a:endCxn id="26" idx="0"/>
            </p:cNvCxnSpPr>
            <p:nvPr/>
          </p:nvCxnSpPr>
          <p:spPr>
            <a:xfrm>
              <a:off x="6927382" y="818855"/>
              <a:ext cx="1430451" cy="86318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26B3038-8921-925B-1640-7B0589DA8D19}"/>
                    </a:ext>
                  </a:extLst>
                </p:cNvPr>
                <p:cNvSpPr/>
                <p:nvPr/>
              </p:nvSpPr>
              <p:spPr>
                <a:xfrm>
                  <a:off x="7629088" y="1682043"/>
                  <a:ext cx="1457490" cy="64647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26B3038-8921-925B-1640-7B0589DA8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088" y="1682043"/>
                  <a:ext cx="1457490" cy="64647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A6F4094-D9E6-E21B-EAC5-631C9C2DF5A3}"/>
                </a:ext>
              </a:extLst>
            </p:cNvPr>
            <p:cNvCxnSpPr>
              <a:cxnSpLocks/>
              <a:stCxn id="53" idx="3"/>
              <a:endCxn id="26" idx="1"/>
            </p:cNvCxnSpPr>
            <p:nvPr/>
          </p:nvCxnSpPr>
          <p:spPr>
            <a:xfrm flipV="1">
              <a:off x="6927382" y="2005281"/>
              <a:ext cx="701706" cy="2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3EBB141-9D32-5E81-6BB4-2DC343D3E366}"/>
                </a:ext>
              </a:extLst>
            </p:cNvPr>
            <p:cNvCxnSpPr>
              <a:cxnSpLocks/>
              <a:stCxn id="26" idx="3"/>
              <a:endCxn id="61" idx="1"/>
            </p:cNvCxnSpPr>
            <p:nvPr/>
          </p:nvCxnSpPr>
          <p:spPr>
            <a:xfrm flipV="1">
              <a:off x="9086578" y="1999562"/>
              <a:ext cx="701706" cy="57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3CF6747-1913-1D88-7460-7DA786758ABE}"/>
                    </a:ext>
                  </a:extLst>
                </p:cNvPr>
                <p:cNvSpPr/>
                <p:nvPr/>
              </p:nvSpPr>
              <p:spPr>
                <a:xfrm>
                  <a:off x="9788284" y="1676324"/>
                  <a:ext cx="799516" cy="64647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3CF6747-1913-1D88-7460-7DA786758A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8284" y="1676324"/>
                  <a:ext cx="799516" cy="64647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340E5F6-724B-701D-615B-8C6984841448}"/>
                    </a:ext>
                  </a:extLst>
                </p:cNvPr>
                <p:cNvSpPr/>
                <p:nvPr/>
              </p:nvSpPr>
              <p:spPr>
                <a:xfrm>
                  <a:off x="7642607" y="2874842"/>
                  <a:ext cx="1457491" cy="64647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340E5F6-724B-701D-615B-8C69848414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2607" y="2874842"/>
                  <a:ext cx="1457491" cy="6464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0B6E7C0-8DEF-AD73-135E-B65A57F8E155}"/>
                </a:ext>
              </a:extLst>
            </p:cNvPr>
            <p:cNvCxnSpPr>
              <a:cxnSpLocks/>
              <a:stCxn id="52" idx="3"/>
              <a:endCxn id="68" idx="1"/>
            </p:cNvCxnSpPr>
            <p:nvPr/>
          </p:nvCxnSpPr>
          <p:spPr>
            <a:xfrm>
              <a:off x="6927382" y="3196294"/>
              <a:ext cx="715225" cy="1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1D0131F9-A4E3-2930-8501-ECF4B28233A1}"/>
                </a:ext>
              </a:extLst>
            </p:cNvPr>
            <p:cNvCxnSpPr>
              <a:cxnSpLocks/>
              <a:stCxn id="61" idx="2"/>
              <a:endCxn id="68" idx="0"/>
            </p:cNvCxnSpPr>
            <p:nvPr/>
          </p:nvCxnSpPr>
          <p:spPr>
            <a:xfrm rot="5400000">
              <a:off x="9003677" y="1690477"/>
              <a:ext cx="552042" cy="181668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002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1F31249-97AB-44DD-FDA1-7153766BA332}"/>
              </a:ext>
            </a:extLst>
          </p:cNvPr>
          <p:cNvGrpSpPr/>
          <p:nvPr/>
        </p:nvGrpSpPr>
        <p:grpSpPr>
          <a:xfrm>
            <a:off x="1190463" y="961608"/>
            <a:ext cx="8333470" cy="3891312"/>
            <a:chOff x="1190463" y="961608"/>
            <a:chExt cx="8333470" cy="3891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9D7E9C4-2093-181D-220A-7F06D3BEEEEB}"/>
                    </a:ext>
                  </a:extLst>
                </p:cNvPr>
                <p:cNvSpPr/>
                <p:nvPr/>
              </p:nvSpPr>
              <p:spPr>
                <a:xfrm>
                  <a:off x="2741845" y="1378201"/>
                  <a:ext cx="1457491" cy="1097280"/>
                </a:xfrm>
                <a:prstGeom prst="rect">
                  <a:avLst/>
                </a:prstGeom>
                <a:solidFill>
                  <a:srgbClr val="F8E7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9D7E9C4-2093-181D-220A-7F06D3BEEE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845" y="1378201"/>
                  <a:ext cx="1457491" cy="10972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CE16B5-A51E-9FD3-EA1D-D88EE78F52C4}"/>
                    </a:ext>
                  </a:extLst>
                </p:cNvPr>
                <p:cNvSpPr/>
                <p:nvPr/>
              </p:nvSpPr>
              <p:spPr>
                <a:xfrm>
                  <a:off x="2741845" y="2566921"/>
                  <a:ext cx="1457491" cy="1097280"/>
                </a:xfrm>
                <a:prstGeom prst="rect">
                  <a:avLst/>
                </a:prstGeom>
                <a:solidFill>
                  <a:srgbClr val="F8E7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CE16B5-A51E-9FD3-EA1D-D88EE78F5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845" y="2566921"/>
                  <a:ext cx="1457491" cy="10972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5A02A64-D98A-DEC5-37DF-C85AA5B5EA4C}"/>
                    </a:ext>
                  </a:extLst>
                </p:cNvPr>
                <p:cNvSpPr/>
                <p:nvPr/>
              </p:nvSpPr>
              <p:spPr>
                <a:xfrm>
                  <a:off x="2741844" y="3755640"/>
                  <a:ext cx="1457491" cy="1097280"/>
                </a:xfrm>
                <a:prstGeom prst="rect">
                  <a:avLst/>
                </a:prstGeom>
                <a:solidFill>
                  <a:srgbClr val="F8E7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5A02A64-D98A-DEC5-37DF-C85AA5B5EA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844" y="3755640"/>
                  <a:ext cx="1457491" cy="10972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867B124-D9E1-9989-F91B-2C55520459E3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rot="5400000" flipH="1" flipV="1">
              <a:off x="1914539" y="2278457"/>
              <a:ext cx="1178921" cy="47569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D8D5A5-7BC0-613F-F36E-A3A4A7B4A1F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H="1">
              <a:off x="1911996" y="3474432"/>
              <a:ext cx="1184006" cy="47569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353AC3-7EB6-50B2-14CA-1C4588A846CF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4199336" y="1925055"/>
              <a:ext cx="882793" cy="17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56AA4AF-3CAB-2BDF-E62B-51B703586C83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 flipV="1">
              <a:off x="4199336" y="3112495"/>
              <a:ext cx="882793" cy="30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8827A7F-6F92-746B-DA64-0D2D3A6A37CB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 flipV="1">
              <a:off x="4199335" y="4299935"/>
              <a:ext cx="882794" cy="43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513F5C4-9143-2745-DE7A-38BF4E405752}"/>
                </a:ext>
              </a:extLst>
            </p:cNvPr>
            <p:cNvCxnSpPr>
              <a:cxnSpLocks/>
              <a:stCxn id="10" idx="3"/>
              <a:endCxn id="8" idx="1"/>
            </p:cNvCxnSpPr>
            <p:nvPr/>
          </p:nvCxnSpPr>
          <p:spPr>
            <a:xfrm>
              <a:off x="1830543" y="3109430"/>
              <a:ext cx="911302" cy="61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2D13CE2-A6D1-6B9E-DDB0-B3309EEAE313}"/>
                </a:ext>
              </a:extLst>
            </p:cNvPr>
            <p:cNvCxnSpPr>
              <a:cxnSpLocks/>
              <a:stCxn id="13" idx="3"/>
              <a:endCxn id="26" idx="0"/>
            </p:cNvCxnSpPr>
            <p:nvPr/>
          </p:nvCxnSpPr>
          <p:spPr>
            <a:xfrm>
              <a:off x="5722209" y="1925055"/>
              <a:ext cx="1571757" cy="86318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26B3038-8921-925B-1640-7B0589DA8D19}"/>
                    </a:ext>
                  </a:extLst>
                </p:cNvPr>
                <p:cNvSpPr/>
                <p:nvPr/>
              </p:nvSpPr>
              <p:spPr>
                <a:xfrm>
                  <a:off x="6565221" y="2788243"/>
                  <a:ext cx="1457490" cy="64647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26B3038-8921-925B-1640-7B0589DA8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5221" y="2788243"/>
                  <a:ext cx="1457490" cy="6464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A6F4094-D9E6-E21B-EAC5-631C9C2DF5A3}"/>
                </a:ext>
              </a:extLst>
            </p:cNvPr>
            <p:cNvCxnSpPr>
              <a:cxnSpLocks/>
              <a:stCxn id="16" idx="3"/>
              <a:endCxn id="26" idx="1"/>
            </p:cNvCxnSpPr>
            <p:nvPr/>
          </p:nvCxnSpPr>
          <p:spPr>
            <a:xfrm flipV="1">
              <a:off x="5722209" y="3111481"/>
              <a:ext cx="843012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3EBB141-9D32-5E81-6BB4-2DC343D3E366}"/>
                </a:ext>
              </a:extLst>
            </p:cNvPr>
            <p:cNvCxnSpPr>
              <a:cxnSpLocks/>
              <a:stCxn id="26" idx="3"/>
              <a:endCxn id="61" idx="1"/>
            </p:cNvCxnSpPr>
            <p:nvPr/>
          </p:nvCxnSpPr>
          <p:spPr>
            <a:xfrm flipV="1">
              <a:off x="8022711" y="3105762"/>
              <a:ext cx="701706" cy="57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3CF6747-1913-1D88-7460-7DA786758ABE}"/>
                    </a:ext>
                  </a:extLst>
                </p:cNvPr>
                <p:cNvSpPr/>
                <p:nvPr/>
              </p:nvSpPr>
              <p:spPr>
                <a:xfrm>
                  <a:off x="8724417" y="2782524"/>
                  <a:ext cx="799516" cy="64647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3CF6747-1913-1D88-7460-7DA786758A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417" y="2782524"/>
                  <a:ext cx="799516" cy="6464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340E5F6-724B-701D-615B-8C6984841448}"/>
                    </a:ext>
                  </a:extLst>
                </p:cNvPr>
                <p:cNvSpPr/>
                <p:nvPr/>
              </p:nvSpPr>
              <p:spPr>
                <a:xfrm>
                  <a:off x="6578740" y="3981042"/>
                  <a:ext cx="1457491" cy="64647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340E5F6-724B-701D-615B-8C69848414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8740" y="3981042"/>
                  <a:ext cx="1457491" cy="6464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0B6E7C0-8DEF-AD73-135E-B65A57F8E155}"/>
                </a:ext>
              </a:extLst>
            </p:cNvPr>
            <p:cNvCxnSpPr>
              <a:cxnSpLocks/>
              <a:stCxn id="17" idx="3"/>
              <a:endCxn id="68" idx="1"/>
            </p:cNvCxnSpPr>
            <p:nvPr/>
          </p:nvCxnSpPr>
          <p:spPr>
            <a:xfrm>
              <a:off x="5722209" y="4299935"/>
              <a:ext cx="856531" cy="43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1D0131F9-A4E3-2930-8501-ECF4B28233A1}"/>
                </a:ext>
              </a:extLst>
            </p:cNvPr>
            <p:cNvCxnSpPr>
              <a:cxnSpLocks/>
              <a:stCxn id="61" idx="2"/>
              <a:endCxn id="68" idx="0"/>
            </p:cNvCxnSpPr>
            <p:nvPr/>
          </p:nvCxnSpPr>
          <p:spPr>
            <a:xfrm rot="5400000">
              <a:off x="7939810" y="2796677"/>
              <a:ext cx="552042" cy="181668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81745A1-6FEB-E475-2149-EA97AEC89DC5}"/>
                    </a:ext>
                  </a:extLst>
                </p:cNvPr>
                <p:cNvSpPr/>
                <p:nvPr/>
              </p:nvSpPr>
              <p:spPr>
                <a:xfrm>
                  <a:off x="1190463" y="2789390"/>
                  <a:ext cx="640080" cy="6400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81745A1-6FEB-E475-2149-EA97AEC89D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463" y="2789390"/>
                  <a:ext cx="640080" cy="6400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E0CA4B7-90DF-F675-E4F0-C34DAAD8DD89}"/>
                    </a:ext>
                  </a:extLst>
                </p:cNvPr>
                <p:cNvSpPr/>
                <p:nvPr/>
              </p:nvSpPr>
              <p:spPr>
                <a:xfrm>
                  <a:off x="5082129" y="1605015"/>
                  <a:ext cx="640080" cy="6400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E0CA4B7-90DF-F675-E4F0-C34DAAD8D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129" y="1605015"/>
                  <a:ext cx="640080" cy="6400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AC4E1C9-8B63-0B58-C770-AFF0B2372F83}"/>
                    </a:ext>
                  </a:extLst>
                </p:cNvPr>
                <p:cNvSpPr/>
                <p:nvPr/>
              </p:nvSpPr>
              <p:spPr>
                <a:xfrm>
                  <a:off x="5082129" y="2792455"/>
                  <a:ext cx="640080" cy="64008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AC4E1C9-8B63-0B58-C770-AFF0B2372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129" y="2792455"/>
                  <a:ext cx="640080" cy="6400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4F90CB-3E16-D54B-C005-C9E96A73D5B5}"/>
                    </a:ext>
                  </a:extLst>
                </p:cNvPr>
                <p:cNvSpPr/>
                <p:nvPr/>
              </p:nvSpPr>
              <p:spPr>
                <a:xfrm>
                  <a:off x="5082129" y="3979895"/>
                  <a:ext cx="640080" cy="64008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4F90CB-3E16-D54B-C005-C9E96A73D5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129" y="3979895"/>
                  <a:ext cx="640080" cy="64008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9296FE-7F99-6BA0-7E95-071FCD145041}"/>
                </a:ext>
              </a:extLst>
            </p:cNvPr>
            <p:cNvSpPr txBox="1"/>
            <p:nvPr/>
          </p:nvSpPr>
          <p:spPr>
            <a:xfrm>
              <a:off x="3378223" y="96160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064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FE88C17E-3AE3-4308-4643-BB332FC7B142}"/>
              </a:ext>
            </a:extLst>
          </p:cNvPr>
          <p:cNvGrpSpPr/>
          <p:nvPr/>
        </p:nvGrpSpPr>
        <p:grpSpPr>
          <a:xfrm>
            <a:off x="954315" y="411820"/>
            <a:ext cx="6932100" cy="2161739"/>
            <a:chOff x="1030515" y="1074760"/>
            <a:chExt cx="6932100" cy="216173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9936207-69B2-0A0D-DF72-041D3C5172B6}"/>
                </a:ext>
              </a:extLst>
            </p:cNvPr>
            <p:cNvGrpSpPr/>
            <p:nvPr/>
          </p:nvGrpSpPr>
          <p:grpSpPr>
            <a:xfrm rot="5400000">
              <a:off x="3771659" y="1233317"/>
              <a:ext cx="1565034" cy="1247920"/>
              <a:chOff x="1579444" y="1233317"/>
              <a:chExt cx="1565034" cy="1247920"/>
            </a:xfrm>
            <a:solidFill>
              <a:schemeClr val="accent4">
                <a:lumMod val="20000"/>
                <a:lumOff val="80000"/>
              </a:schemeClr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7FFF1C3-6A78-D190-7479-DAADF5065E1D}"/>
                  </a:ext>
                </a:extLst>
              </p:cNvPr>
              <p:cNvGrpSpPr/>
              <p:nvPr/>
            </p:nvGrpSpPr>
            <p:grpSpPr>
              <a:xfrm>
                <a:off x="1579444" y="1233317"/>
                <a:ext cx="1565034" cy="365760"/>
                <a:chOff x="568329" y="1831194"/>
                <a:chExt cx="1565034" cy="365760"/>
              </a:xfrm>
              <a:grpFill/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70E9B4B-A3C8-3B94-0689-614FE44728F9}"/>
                    </a:ext>
                  </a:extLst>
                </p:cNvPr>
                <p:cNvSpPr/>
                <p:nvPr/>
              </p:nvSpPr>
              <p:spPr>
                <a:xfrm>
                  <a:off x="568329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467120C-FCB5-CC9F-8292-B3F59202FFDB}"/>
                    </a:ext>
                  </a:extLst>
                </p:cNvPr>
                <p:cNvSpPr/>
                <p:nvPr/>
              </p:nvSpPr>
              <p:spPr>
                <a:xfrm>
                  <a:off x="968087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00CE179-E191-41FC-D443-AC0675EA2DF4}"/>
                    </a:ext>
                  </a:extLst>
                </p:cNvPr>
                <p:cNvSpPr/>
                <p:nvPr/>
              </p:nvSpPr>
              <p:spPr>
                <a:xfrm>
                  <a:off x="1367845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CC11D53-16E6-0496-8EDE-8ADAC97379A2}"/>
                    </a:ext>
                  </a:extLst>
                </p:cNvPr>
                <p:cNvSpPr/>
                <p:nvPr/>
              </p:nvSpPr>
              <p:spPr>
                <a:xfrm>
                  <a:off x="1767603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4467FFF-35F6-7936-1B91-89398E15648D}"/>
                  </a:ext>
                </a:extLst>
              </p:cNvPr>
              <p:cNvGrpSpPr/>
              <p:nvPr/>
            </p:nvGrpSpPr>
            <p:grpSpPr>
              <a:xfrm>
                <a:off x="1579444" y="1674397"/>
                <a:ext cx="1565034" cy="365760"/>
                <a:chOff x="568329" y="1831194"/>
                <a:chExt cx="1565034" cy="365760"/>
              </a:xfrm>
              <a:grpFill/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6CE0E15-B35B-809F-7BDC-5F7DBE428640}"/>
                    </a:ext>
                  </a:extLst>
                </p:cNvPr>
                <p:cNvSpPr/>
                <p:nvPr/>
              </p:nvSpPr>
              <p:spPr>
                <a:xfrm>
                  <a:off x="568329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800B07B-AB18-415E-24AA-427ACE6FDFE8}"/>
                    </a:ext>
                  </a:extLst>
                </p:cNvPr>
                <p:cNvSpPr/>
                <p:nvPr/>
              </p:nvSpPr>
              <p:spPr>
                <a:xfrm>
                  <a:off x="968087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1D31B2E4-82BF-CAB3-4B08-9AD9DF6D7D19}"/>
                    </a:ext>
                  </a:extLst>
                </p:cNvPr>
                <p:cNvSpPr/>
                <p:nvPr/>
              </p:nvSpPr>
              <p:spPr>
                <a:xfrm>
                  <a:off x="1367845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4BA0399-F715-0123-3982-4B05C4C87929}"/>
                    </a:ext>
                  </a:extLst>
                </p:cNvPr>
                <p:cNvSpPr/>
                <p:nvPr/>
              </p:nvSpPr>
              <p:spPr>
                <a:xfrm>
                  <a:off x="1767603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766FB5C-65DD-009D-82AC-4A776481A2CD}"/>
                  </a:ext>
                </a:extLst>
              </p:cNvPr>
              <p:cNvGrpSpPr/>
              <p:nvPr/>
            </p:nvGrpSpPr>
            <p:grpSpPr>
              <a:xfrm>
                <a:off x="1579444" y="2115477"/>
                <a:ext cx="1565034" cy="365760"/>
                <a:chOff x="568329" y="1831194"/>
                <a:chExt cx="1565034" cy="365760"/>
              </a:xfrm>
              <a:grp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F80623B-2310-CEB5-0EA4-51BBAEC49210}"/>
                    </a:ext>
                  </a:extLst>
                </p:cNvPr>
                <p:cNvSpPr/>
                <p:nvPr/>
              </p:nvSpPr>
              <p:spPr>
                <a:xfrm>
                  <a:off x="568329" y="1831194"/>
                  <a:ext cx="365760" cy="3657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1F3BCC7-505F-7A1E-7E6F-0D28D8145189}"/>
                    </a:ext>
                  </a:extLst>
                </p:cNvPr>
                <p:cNvSpPr/>
                <p:nvPr/>
              </p:nvSpPr>
              <p:spPr>
                <a:xfrm>
                  <a:off x="968087" y="1831194"/>
                  <a:ext cx="365760" cy="3657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63343E4-DB3D-47DF-FB0C-049463631BEA}"/>
                    </a:ext>
                  </a:extLst>
                </p:cNvPr>
                <p:cNvSpPr/>
                <p:nvPr/>
              </p:nvSpPr>
              <p:spPr>
                <a:xfrm>
                  <a:off x="1367845" y="1831194"/>
                  <a:ext cx="365760" cy="3657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8C30FC-AD8C-F635-EEDF-29A3FE7010B2}"/>
                    </a:ext>
                  </a:extLst>
                </p:cNvPr>
                <p:cNvSpPr/>
                <p:nvPr/>
              </p:nvSpPr>
              <p:spPr>
                <a:xfrm>
                  <a:off x="1767603" y="1831194"/>
                  <a:ext cx="365760" cy="36576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BBC2145-EE49-0401-0CCE-F62CD2FA7042}"/>
                </a:ext>
              </a:extLst>
            </p:cNvPr>
            <p:cNvGrpSpPr/>
            <p:nvPr/>
          </p:nvGrpSpPr>
          <p:grpSpPr>
            <a:xfrm>
              <a:off x="1030515" y="1229745"/>
              <a:ext cx="2113963" cy="1289062"/>
              <a:chOff x="1030515" y="1229745"/>
              <a:chExt cx="2113963" cy="128906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D88EAA7-8363-9F41-6E81-08F00528169B}"/>
                  </a:ext>
                </a:extLst>
              </p:cNvPr>
              <p:cNvGrpSpPr/>
              <p:nvPr/>
            </p:nvGrpSpPr>
            <p:grpSpPr>
              <a:xfrm>
                <a:off x="1579444" y="1233317"/>
                <a:ext cx="1565034" cy="1247920"/>
                <a:chOff x="1579444" y="1233317"/>
                <a:chExt cx="1565034" cy="1247920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4A219E42-BF38-18B5-553C-31767F0C2990}"/>
                    </a:ext>
                  </a:extLst>
                </p:cNvPr>
                <p:cNvGrpSpPr/>
                <p:nvPr/>
              </p:nvGrpSpPr>
              <p:grpSpPr>
                <a:xfrm>
                  <a:off x="1579444" y="1233317"/>
                  <a:ext cx="1565034" cy="365760"/>
                  <a:chOff x="568329" y="1831194"/>
                  <a:chExt cx="1565034" cy="365760"/>
                </a:xfrm>
                <a:grpFill/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061B6A5E-60C5-FEB6-C864-BA475A738681}"/>
                      </a:ext>
                    </a:extLst>
                  </p:cNvPr>
                  <p:cNvSpPr/>
                  <p:nvPr/>
                </p:nvSpPr>
                <p:spPr>
                  <a:xfrm>
                    <a:off x="568329" y="1831194"/>
                    <a:ext cx="365760" cy="36576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B1E22913-4C10-EE8B-1FBD-5F211D8A9BE8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407B071-FB12-C686-4662-3246EA72EF0E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774CC94-0898-4172-2556-32D926776A6D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199E191-7BC0-6E8B-7F64-FF1B3D6CF0E5}"/>
                    </a:ext>
                  </a:extLst>
                </p:cNvPr>
                <p:cNvGrpSpPr/>
                <p:nvPr/>
              </p:nvGrpSpPr>
              <p:grpSpPr>
                <a:xfrm>
                  <a:off x="1579444" y="1674397"/>
                  <a:ext cx="1565034" cy="365760"/>
                  <a:chOff x="568329" y="1831194"/>
                  <a:chExt cx="1565034" cy="365760"/>
                </a:xfrm>
                <a:grpFill/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8E102892-DBB1-A69D-2DAF-4784A6856776}"/>
                      </a:ext>
                    </a:extLst>
                  </p:cNvPr>
                  <p:cNvSpPr/>
                  <p:nvPr/>
                </p:nvSpPr>
                <p:spPr>
                  <a:xfrm>
                    <a:off x="568329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740A305-BA44-0E7F-E748-3B6A50F7991C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8B947A6-CF10-4983-3486-F94861492285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694295FA-42C7-4B75-57F8-9278F81AAA0C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B167789-5BFE-A0F2-3281-C3261E361833}"/>
                    </a:ext>
                  </a:extLst>
                </p:cNvPr>
                <p:cNvGrpSpPr/>
                <p:nvPr/>
              </p:nvGrpSpPr>
              <p:grpSpPr>
                <a:xfrm>
                  <a:off x="1579444" y="2115477"/>
                  <a:ext cx="1565034" cy="365760"/>
                  <a:chOff x="568329" y="1831194"/>
                  <a:chExt cx="1565034" cy="365760"/>
                </a:xfrm>
                <a:grpFill/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6290C0D3-A7B6-AA73-7D62-0D5D1835DB60}"/>
                      </a:ext>
                    </a:extLst>
                  </p:cNvPr>
                  <p:cNvSpPr/>
                  <p:nvPr/>
                </p:nvSpPr>
                <p:spPr>
                  <a:xfrm>
                    <a:off x="568329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DEAC59F-4698-9BDF-7C4F-4AB67E5F0F8E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01F34230-E889-5C88-0FEC-F299D641D2B6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7D195E4-8CB6-592C-6521-716F6A21C2FA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4B24DA-02F9-7FAE-808D-3EF30EA9E43B}"/>
                  </a:ext>
                </a:extLst>
              </p:cNvPr>
              <p:cNvSpPr txBox="1"/>
              <p:nvPr/>
            </p:nvSpPr>
            <p:spPr>
              <a:xfrm>
                <a:off x="1030515" y="1229745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6F7AEA3-068E-D9DB-0095-5E5440A78F58}"/>
                  </a:ext>
                </a:extLst>
              </p:cNvPr>
              <p:cNvSpPr txBox="1"/>
              <p:nvPr/>
            </p:nvSpPr>
            <p:spPr>
              <a:xfrm>
                <a:off x="1030515" y="1689610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45171B-42D3-27D2-1CAD-84C68E65CBFB}"/>
                  </a:ext>
                </a:extLst>
              </p:cNvPr>
              <p:cNvSpPr txBox="1"/>
              <p:nvPr/>
            </p:nvSpPr>
            <p:spPr>
              <a:xfrm>
                <a:off x="1030515" y="2149475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OK?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41AD72-9F05-6139-6DEB-0CF0C2CC79AB}"/>
                </a:ext>
              </a:extLst>
            </p:cNvPr>
            <p:cNvGrpSpPr/>
            <p:nvPr/>
          </p:nvGrpSpPr>
          <p:grpSpPr>
            <a:xfrm rot="16200000">
              <a:off x="4272822" y="2310615"/>
              <a:ext cx="562707" cy="1289062"/>
              <a:chOff x="3578234" y="370122"/>
              <a:chExt cx="562707" cy="128906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5C36618-70EC-4A88-81D4-43A4823BCF83}"/>
                  </a:ext>
                </a:extLst>
              </p:cNvPr>
              <p:cNvSpPr txBox="1"/>
              <p:nvPr/>
            </p:nvSpPr>
            <p:spPr>
              <a:xfrm>
                <a:off x="3578234" y="370122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895022-074A-1DD8-7792-A9F705D75623}"/>
                  </a:ext>
                </a:extLst>
              </p:cNvPr>
              <p:cNvSpPr txBox="1"/>
              <p:nvPr/>
            </p:nvSpPr>
            <p:spPr>
              <a:xfrm>
                <a:off x="3578234" y="829987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D0FAE8-6350-1AEF-C1CC-12F4721952E6}"/>
                  </a:ext>
                </a:extLst>
              </p:cNvPr>
              <p:cNvSpPr txBox="1"/>
              <p:nvPr/>
            </p:nvSpPr>
            <p:spPr>
              <a:xfrm>
                <a:off x="3578234" y="1289852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OK?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BEB9949-F6AF-C631-0A29-748C5FFD7D93}"/>
                </a:ext>
              </a:extLst>
            </p:cNvPr>
            <p:cNvGrpSpPr/>
            <p:nvPr/>
          </p:nvGrpSpPr>
          <p:grpSpPr>
            <a:xfrm>
              <a:off x="6673553" y="1274640"/>
              <a:ext cx="1247921" cy="1165277"/>
              <a:chOff x="7187766" y="1074761"/>
              <a:chExt cx="1247921" cy="1165277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8460510-D9C3-CE7D-5A47-917AEC9FF57D}"/>
                  </a:ext>
                </a:extLst>
              </p:cNvPr>
              <p:cNvGrpSpPr/>
              <p:nvPr/>
            </p:nvGrpSpPr>
            <p:grpSpPr>
              <a:xfrm rot="5400000">
                <a:off x="7229089" y="1474520"/>
                <a:ext cx="1165276" cy="365760"/>
                <a:chOff x="568329" y="1831194"/>
                <a:chExt cx="1165276" cy="365760"/>
              </a:xfrm>
              <a:solidFill>
                <a:schemeClr val="bg2">
                  <a:lumMod val="90000"/>
                </a:schemeClr>
              </a:solidFill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9ED09EF0-1DD2-F0E8-78AE-2AF94350520F}"/>
                    </a:ext>
                  </a:extLst>
                </p:cNvPr>
                <p:cNvSpPr/>
                <p:nvPr/>
              </p:nvSpPr>
              <p:spPr>
                <a:xfrm>
                  <a:off x="568329" y="1831194"/>
                  <a:ext cx="36576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66C2F30-24E3-5846-9DDB-7973624A47B2}"/>
                    </a:ext>
                  </a:extLst>
                </p:cNvPr>
                <p:cNvSpPr/>
                <p:nvPr/>
              </p:nvSpPr>
              <p:spPr>
                <a:xfrm>
                  <a:off x="968087" y="1831194"/>
                  <a:ext cx="36576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CC888F30-D2CB-790B-AC1B-DD6E3B17C002}"/>
                    </a:ext>
                  </a:extLst>
                </p:cNvPr>
                <p:cNvSpPr/>
                <p:nvPr/>
              </p:nvSpPr>
              <p:spPr>
                <a:xfrm>
                  <a:off x="1367845" y="1831194"/>
                  <a:ext cx="36576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02ED676-7230-0D54-4768-7415F4780B0B}"/>
                  </a:ext>
                </a:extLst>
              </p:cNvPr>
              <p:cNvGrpSpPr/>
              <p:nvPr/>
            </p:nvGrpSpPr>
            <p:grpSpPr>
              <a:xfrm rot="5400000">
                <a:off x="6788008" y="1474519"/>
                <a:ext cx="1165276" cy="365760"/>
                <a:chOff x="568329" y="1831194"/>
                <a:chExt cx="1165276" cy="365760"/>
              </a:xfrm>
              <a:solidFill>
                <a:schemeClr val="bg2">
                  <a:lumMod val="90000"/>
                </a:schemeClr>
              </a:solidFill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4A89D37-234E-3F20-D2E9-606CC0DA1ED8}"/>
                    </a:ext>
                  </a:extLst>
                </p:cNvPr>
                <p:cNvSpPr/>
                <p:nvPr/>
              </p:nvSpPr>
              <p:spPr>
                <a:xfrm>
                  <a:off x="568329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733F6D2-ADEF-0B69-7020-D704BA6D49E0}"/>
                    </a:ext>
                  </a:extLst>
                </p:cNvPr>
                <p:cNvSpPr/>
                <p:nvPr/>
              </p:nvSpPr>
              <p:spPr>
                <a:xfrm>
                  <a:off x="968087" y="1831194"/>
                  <a:ext cx="36576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C0C1B9B-EE04-1EA8-BEEE-4C0DC8024687}"/>
                    </a:ext>
                  </a:extLst>
                </p:cNvPr>
                <p:cNvSpPr/>
                <p:nvPr/>
              </p:nvSpPr>
              <p:spPr>
                <a:xfrm>
                  <a:off x="1367845" y="1831194"/>
                  <a:ext cx="36576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BB5741B-D9CD-6559-BF7F-981F31BBB638}"/>
                  </a:ext>
                </a:extLst>
              </p:cNvPr>
              <p:cNvGrpSpPr/>
              <p:nvPr/>
            </p:nvGrpSpPr>
            <p:grpSpPr>
              <a:xfrm rot="5400000">
                <a:off x="7670169" y="1474520"/>
                <a:ext cx="1165276" cy="365760"/>
                <a:chOff x="568329" y="1831194"/>
                <a:chExt cx="1165276" cy="365760"/>
              </a:xfrm>
              <a:solidFill>
                <a:schemeClr val="bg2">
                  <a:lumMod val="90000"/>
                </a:schemeClr>
              </a:solidFill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CE585AB-6429-91FC-E918-6DAB3BB08549}"/>
                    </a:ext>
                  </a:extLst>
                </p:cNvPr>
                <p:cNvSpPr/>
                <p:nvPr/>
              </p:nvSpPr>
              <p:spPr>
                <a:xfrm>
                  <a:off x="568329" y="1831194"/>
                  <a:ext cx="36576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43D4749-8BBB-A16A-CA3C-19D408ECB99D}"/>
                    </a:ext>
                  </a:extLst>
                </p:cNvPr>
                <p:cNvSpPr/>
                <p:nvPr/>
              </p:nvSpPr>
              <p:spPr>
                <a:xfrm>
                  <a:off x="968087" y="1831194"/>
                  <a:ext cx="36576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6EFA27E-6A7B-4EA8-00C5-E09CFE5E4645}"/>
                    </a:ext>
                  </a:extLst>
                </p:cNvPr>
                <p:cNvSpPr/>
                <p:nvPr/>
              </p:nvSpPr>
              <p:spPr>
                <a:xfrm>
                  <a:off x="1367845" y="1831194"/>
                  <a:ext cx="36576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BDA54D7-C164-CECE-1986-8A65D0C1F521}"/>
                </a:ext>
              </a:extLst>
            </p:cNvPr>
            <p:cNvGrpSpPr/>
            <p:nvPr/>
          </p:nvGrpSpPr>
          <p:grpSpPr>
            <a:xfrm>
              <a:off x="6110845" y="1212746"/>
              <a:ext cx="562707" cy="1289062"/>
              <a:chOff x="3578234" y="370122"/>
              <a:chExt cx="562707" cy="1289062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DD131A5-1A49-6E65-05E6-B600CE7300C3}"/>
                  </a:ext>
                </a:extLst>
              </p:cNvPr>
              <p:cNvSpPr txBox="1"/>
              <p:nvPr/>
            </p:nvSpPr>
            <p:spPr>
              <a:xfrm>
                <a:off x="3578234" y="370122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05BEA1-4A4F-D9FE-5807-08AC20C9563C}"/>
                  </a:ext>
                </a:extLst>
              </p:cNvPr>
              <p:cNvSpPr txBox="1"/>
              <p:nvPr/>
            </p:nvSpPr>
            <p:spPr>
              <a:xfrm>
                <a:off x="3578234" y="829987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422FE2-AE58-933E-945E-A1CE1594373D}"/>
                  </a:ext>
                </a:extLst>
              </p:cNvPr>
              <p:cNvSpPr txBox="1"/>
              <p:nvPr/>
            </p:nvSpPr>
            <p:spPr>
              <a:xfrm>
                <a:off x="3578234" y="1289852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OK?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59941CA-3966-10EF-846D-7CD18CA1B361}"/>
                </a:ext>
              </a:extLst>
            </p:cNvPr>
            <p:cNvGrpSpPr/>
            <p:nvPr/>
          </p:nvGrpSpPr>
          <p:grpSpPr>
            <a:xfrm rot="16200000">
              <a:off x="7036730" y="2076736"/>
              <a:ext cx="562707" cy="1289062"/>
              <a:chOff x="3578234" y="370122"/>
              <a:chExt cx="562707" cy="1289062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B021ED-7978-B88F-614F-C6E58BC3FD48}"/>
                  </a:ext>
                </a:extLst>
              </p:cNvPr>
              <p:cNvSpPr txBox="1"/>
              <p:nvPr/>
            </p:nvSpPr>
            <p:spPr>
              <a:xfrm>
                <a:off x="3578234" y="370122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4133A4A-F2A8-5146-37D7-17C22347CFE6}"/>
                  </a:ext>
                </a:extLst>
              </p:cNvPr>
              <p:cNvSpPr txBox="1"/>
              <p:nvPr/>
            </p:nvSpPr>
            <p:spPr>
              <a:xfrm>
                <a:off x="3578234" y="829987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F65EAB-DC07-0BD9-0EEB-FFA835ACB5D0}"/>
                  </a:ext>
                </a:extLst>
              </p:cNvPr>
              <p:cNvSpPr txBox="1"/>
              <p:nvPr/>
            </p:nvSpPr>
            <p:spPr>
              <a:xfrm>
                <a:off x="3578234" y="1289852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OK?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7F7A74D-00A3-82D6-0CCA-C3FF2273FBA6}"/>
                    </a:ext>
                  </a:extLst>
                </p:cNvPr>
                <p:cNvSpPr txBox="1"/>
                <p:nvPr/>
              </p:nvSpPr>
              <p:spPr>
                <a:xfrm>
                  <a:off x="3268665" y="1676445"/>
                  <a:ext cx="562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7F7A74D-00A3-82D6-0CCA-C3FF2273F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65" y="1676445"/>
                  <a:ext cx="56270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6EE6900-0564-4555-F1AE-49F4FD822F12}"/>
                    </a:ext>
                  </a:extLst>
                </p:cNvPr>
                <p:cNvSpPr txBox="1"/>
                <p:nvPr/>
              </p:nvSpPr>
              <p:spPr>
                <a:xfrm>
                  <a:off x="5430159" y="1668849"/>
                  <a:ext cx="562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6EE6900-0564-4555-F1AE-49F4FD822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159" y="1668849"/>
                  <a:ext cx="56270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1232E0E-5E77-1480-1946-00305A5B5AAB}"/>
              </a:ext>
            </a:extLst>
          </p:cNvPr>
          <p:cNvGrpSpPr/>
          <p:nvPr/>
        </p:nvGrpSpPr>
        <p:grpSpPr>
          <a:xfrm>
            <a:off x="966231" y="3128301"/>
            <a:ext cx="7463730" cy="1761982"/>
            <a:chOff x="966231" y="3128301"/>
            <a:chExt cx="7463730" cy="176198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A1359D9-D512-875B-A1A9-BA7D32C51280}"/>
                </a:ext>
              </a:extLst>
            </p:cNvPr>
            <p:cNvGrpSpPr/>
            <p:nvPr/>
          </p:nvGrpSpPr>
          <p:grpSpPr>
            <a:xfrm>
              <a:off x="6315998" y="3128301"/>
              <a:ext cx="2113963" cy="1289062"/>
              <a:chOff x="1030515" y="1229745"/>
              <a:chExt cx="2113963" cy="128906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1FBD4B64-6ADC-5755-0DE5-C2AC4A6A50B0}"/>
                  </a:ext>
                </a:extLst>
              </p:cNvPr>
              <p:cNvGrpSpPr/>
              <p:nvPr/>
            </p:nvGrpSpPr>
            <p:grpSpPr>
              <a:xfrm>
                <a:off x="1579444" y="1233317"/>
                <a:ext cx="1565034" cy="1247920"/>
                <a:chOff x="1579444" y="1233317"/>
                <a:chExt cx="1565034" cy="1247920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A485D8C8-965C-22D1-EB4B-11ECAE91342C}"/>
                    </a:ext>
                  </a:extLst>
                </p:cNvPr>
                <p:cNvGrpSpPr/>
                <p:nvPr/>
              </p:nvGrpSpPr>
              <p:grpSpPr>
                <a:xfrm>
                  <a:off x="1579444" y="1233317"/>
                  <a:ext cx="1565034" cy="365760"/>
                  <a:chOff x="568329" y="1831194"/>
                  <a:chExt cx="1565034" cy="365760"/>
                </a:xfrm>
                <a:grpFill/>
              </p:grpSpPr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79EABD99-588E-1005-5AAB-5EEBEFB9DABD}"/>
                      </a:ext>
                    </a:extLst>
                  </p:cNvPr>
                  <p:cNvSpPr/>
                  <p:nvPr/>
                </p:nvSpPr>
                <p:spPr>
                  <a:xfrm>
                    <a:off x="568329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1A806C75-7757-B4C5-A3CC-FD520CEAB581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0FDB00D-DA91-8EA2-BF82-6DDD073F819F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8235797D-7F10-937D-2FF5-914270F67209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DE7E01D-ACB0-3C70-C6D1-7C4D45ED1809}"/>
                    </a:ext>
                  </a:extLst>
                </p:cNvPr>
                <p:cNvGrpSpPr/>
                <p:nvPr/>
              </p:nvGrpSpPr>
              <p:grpSpPr>
                <a:xfrm>
                  <a:off x="1579444" y="1674397"/>
                  <a:ext cx="1565034" cy="365760"/>
                  <a:chOff x="568329" y="1831194"/>
                  <a:chExt cx="1565034" cy="365760"/>
                </a:xfrm>
                <a:grpFill/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393A309F-BA32-182C-2069-6800A0FB4319}"/>
                      </a:ext>
                    </a:extLst>
                  </p:cNvPr>
                  <p:cNvSpPr/>
                  <p:nvPr/>
                </p:nvSpPr>
                <p:spPr>
                  <a:xfrm>
                    <a:off x="568329" y="1831194"/>
                    <a:ext cx="36576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E4A5B8EB-F133-7F75-47E0-A48D56BA1B35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B45C7FB8-724B-B2A7-DF02-728A7BB49CC2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16A990D7-BD57-585E-D458-E28A92194BC9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E4208428-F680-2AC7-5D0F-6183260CE91F}"/>
                    </a:ext>
                  </a:extLst>
                </p:cNvPr>
                <p:cNvGrpSpPr/>
                <p:nvPr/>
              </p:nvGrpSpPr>
              <p:grpSpPr>
                <a:xfrm>
                  <a:off x="1579444" y="2115477"/>
                  <a:ext cx="1565034" cy="365760"/>
                  <a:chOff x="568329" y="1831194"/>
                  <a:chExt cx="1565034" cy="365760"/>
                </a:xfrm>
                <a:grpFill/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CC7BE527-081E-6880-4BC8-7B3095B0EBC6}"/>
                      </a:ext>
                    </a:extLst>
                  </p:cNvPr>
                  <p:cNvSpPr/>
                  <p:nvPr/>
                </p:nvSpPr>
                <p:spPr>
                  <a:xfrm>
                    <a:off x="568329" y="1831194"/>
                    <a:ext cx="36576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D6E37E64-1FFF-2D10-0804-2B8A76B26B60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0228B504-3231-0FB0-092A-444299659B54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5DFFDDCD-B094-4E4E-4B45-4FC70678A356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439597B-185C-0A2F-5A7C-BA98B72B7047}"/>
                  </a:ext>
                </a:extLst>
              </p:cNvPr>
              <p:cNvSpPr txBox="1"/>
              <p:nvPr/>
            </p:nvSpPr>
            <p:spPr>
              <a:xfrm>
                <a:off x="1030515" y="1229745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CB25736-AB74-4C77-9A49-8AAEF8C078D7}"/>
                  </a:ext>
                </a:extLst>
              </p:cNvPr>
              <p:cNvSpPr txBox="1"/>
              <p:nvPr/>
            </p:nvSpPr>
            <p:spPr>
              <a:xfrm>
                <a:off x="1030515" y="1689610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83222CE-CC70-04D1-BE94-E5106B94C765}"/>
                  </a:ext>
                </a:extLst>
              </p:cNvPr>
              <p:cNvSpPr txBox="1"/>
              <p:nvPr/>
            </p:nvSpPr>
            <p:spPr>
              <a:xfrm>
                <a:off x="1030515" y="2149475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OK?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CE1CE22-DAA7-D966-55D9-15EF2FDF46F1}"/>
                </a:ext>
              </a:extLst>
            </p:cNvPr>
            <p:cNvGrpSpPr/>
            <p:nvPr/>
          </p:nvGrpSpPr>
          <p:grpSpPr>
            <a:xfrm>
              <a:off x="1528939" y="3162301"/>
              <a:ext cx="1247921" cy="1165277"/>
              <a:chOff x="7187766" y="1074761"/>
              <a:chExt cx="1247921" cy="1165277"/>
            </a:xfrm>
            <a:solidFill>
              <a:schemeClr val="bg2">
                <a:lumMod val="90000"/>
              </a:schemeClr>
            </a:solidFill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7773DC6-91F0-96F8-CEBF-8C2C8CBA65BB}"/>
                  </a:ext>
                </a:extLst>
              </p:cNvPr>
              <p:cNvGrpSpPr/>
              <p:nvPr/>
            </p:nvGrpSpPr>
            <p:grpSpPr>
              <a:xfrm rot="5400000">
                <a:off x="7229089" y="1474520"/>
                <a:ext cx="1165276" cy="365760"/>
                <a:chOff x="568329" y="1831194"/>
                <a:chExt cx="1165276" cy="365760"/>
              </a:xfrm>
              <a:grpFill/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9400688B-B5BF-6E74-012E-51B03B102C4D}"/>
                    </a:ext>
                  </a:extLst>
                </p:cNvPr>
                <p:cNvSpPr/>
                <p:nvPr/>
              </p:nvSpPr>
              <p:spPr>
                <a:xfrm>
                  <a:off x="568329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4DD1F33C-CE0B-8190-ABFD-B600D98F6013}"/>
                    </a:ext>
                  </a:extLst>
                </p:cNvPr>
                <p:cNvSpPr/>
                <p:nvPr/>
              </p:nvSpPr>
              <p:spPr>
                <a:xfrm>
                  <a:off x="968087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1740CC99-87C7-8AB4-06C2-ABEFFC083FCB}"/>
                    </a:ext>
                  </a:extLst>
                </p:cNvPr>
                <p:cNvSpPr/>
                <p:nvPr/>
              </p:nvSpPr>
              <p:spPr>
                <a:xfrm>
                  <a:off x="1367845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8A72124B-2D4D-5952-78EB-7036C9063BD4}"/>
                  </a:ext>
                </a:extLst>
              </p:cNvPr>
              <p:cNvGrpSpPr/>
              <p:nvPr/>
            </p:nvGrpSpPr>
            <p:grpSpPr>
              <a:xfrm rot="5400000">
                <a:off x="6788008" y="1474519"/>
                <a:ext cx="1165276" cy="365760"/>
                <a:chOff x="568329" y="1831194"/>
                <a:chExt cx="1165276" cy="365760"/>
              </a:xfrm>
              <a:grpFill/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1142A49-001A-26EE-F8F1-AF0570324899}"/>
                    </a:ext>
                  </a:extLst>
                </p:cNvPr>
                <p:cNvSpPr/>
                <p:nvPr/>
              </p:nvSpPr>
              <p:spPr>
                <a:xfrm>
                  <a:off x="568329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3F0979B-BBD0-6304-0879-64C5133B513A}"/>
                    </a:ext>
                  </a:extLst>
                </p:cNvPr>
                <p:cNvSpPr/>
                <p:nvPr/>
              </p:nvSpPr>
              <p:spPr>
                <a:xfrm>
                  <a:off x="968087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8A39199-8EE3-1F17-CB77-BE0771F0FB7B}"/>
                    </a:ext>
                  </a:extLst>
                </p:cNvPr>
                <p:cNvSpPr/>
                <p:nvPr/>
              </p:nvSpPr>
              <p:spPr>
                <a:xfrm>
                  <a:off x="1367845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3F38496-6A74-44DD-A5DF-000BA136813B}"/>
                  </a:ext>
                </a:extLst>
              </p:cNvPr>
              <p:cNvGrpSpPr/>
              <p:nvPr/>
            </p:nvGrpSpPr>
            <p:grpSpPr>
              <a:xfrm rot="5400000">
                <a:off x="7670169" y="1474520"/>
                <a:ext cx="1165276" cy="365760"/>
                <a:chOff x="568329" y="1831194"/>
                <a:chExt cx="1165276" cy="365760"/>
              </a:xfrm>
              <a:grpFill/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F66F605-89DA-FFD6-7FB6-246683E33F31}"/>
                    </a:ext>
                  </a:extLst>
                </p:cNvPr>
                <p:cNvSpPr/>
                <p:nvPr/>
              </p:nvSpPr>
              <p:spPr>
                <a:xfrm>
                  <a:off x="568329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542E19A1-E1DD-EB8B-8CC1-95BCC96D6B4D}"/>
                    </a:ext>
                  </a:extLst>
                </p:cNvPr>
                <p:cNvSpPr/>
                <p:nvPr/>
              </p:nvSpPr>
              <p:spPr>
                <a:xfrm>
                  <a:off x="968087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19E2023-CB81-AFDB-4539-2E5D2EBFDCED}"/>
                    </a:ext>
                  </a:extLst>
                </p:cNvPr>
                <p:cNvSpPr/>
                <p:nvPr/>
              </p:nvSpPr>
              <p:spPr>
                <a:xfrm>
                  <a:off x="1367845" y="1831194"/>
                  <a:ext cx="365760" cy="36576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344FC26-F7E1-6DFF-B2BE-E0CA41D5BBC8}"/>
                </a:ext>
              </a:extLst>
            </p:cNvPr>
            <p:cNvGrpSpPr/>
            <p:nvPr/>
          </p:nvGrpSpPr>
          <p:grpSpPr>
            <a:xfrm>
              <a:off x="966231" y="3128301"/>
              <a:ext cx="562707" cy="1289062"/>
              <a:chOff x="3578234" y="370122"/>
              <a:chExt cx="562707" cy="1289062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B6E5F58-9498-7E0A-A1A8-41E215F2CF6F}"/>
                  </a:ext>
                </a:extLst>
              </p:cNvPr>
              <p:cNvSpPr txBox="1"/>
              <p:nvPr/>
            </p:nvSpPr>
            <p:spPr>
              <a:xfrm>
                <a:off x="3578234" y="370122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EA15EA6-473B-D8CC-A610-D6E245EF53C3}"/>
                  </a:ext>
                </a:extLst>
              </p:cNvPr>
              <p:cNvSpPr txBox="1"/>
              <p:nvPr/>
            </p:nvSpPr>
            <p:spPr>
              <a:xfrm>
                <a:off x="3578234" y="829987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2810876-081F-2074-D915-38C8F537A9CF}"/>
                  </a:ext>
                </a:extLst>
              </p:cNvPr>
              <p:cNvSpPr txBox="1"/>
              <p:nvPr/>
            </p:nvSpPr>
            <p:spPr>
              <a:xfrm>
                <a:off x="3578234" y="1289852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OK?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D6BCEDC-F910-CEC6-9A1E-6AFC3A73CEA3}"/>
                </a:ext>
              </a:extLst>
            </p:cNvPr>
            <p:cNvGrpSpPr/>
            <p:nvPr/>
          </p:nvGrpSpPr>
          <p:grpSpPr>
            <a:xfrm rot="16200000">
              <a:off x="1861256" y="3964399"/>
              <a:ext cx="562707" cy="1289062"/>
              <a:chOff x="3578234" y="370122"/>
              <a:chExt cx="562707" cy="128906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1970F57-0AB4-D6E8-0D26-82006A8020B3}"/>
                  </a:ext>
                </a:extLst>
              </p:cNvPr>
              <p:cNvSpPr txBox="1"/>
              <p:nvPr/>
            </p:nvSpPr>
            <p:spPr>
              <a:xfrm>
                <a:off x="3578234" y="370122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E6C17E-0DED-0329-441D-FBD5C8A53F04}"/>
                  </a:ext>
                </a:extLst>
              </p:cNvPr>
              <p:cNvSpPr txBox="1"/>
              <p:nvPr/>
            </p:nvSpPr>
            <p:spPr>
              <a:xfrm>
                <a:off x="3578234" y="829987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B09B640-263F-BA66-5D93-C7C8AB092D8E}"/>
                  </a:ext>
                </a:extLst>
              </p:cNvPr>
              <p:cNvSpPr txBox="1"/>
              <p:nvPr/>
            </p:nvSpPr>
            <p:spPr>
              <a:xfrm>
                <a:off x="3578234" y="1289852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OK?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F1C6EB0-9E1F-8513-2A1B-7A5277F53F11}"/>
                    </a:ext>
                  </a:extLst>
                </p:cNvPr>
                <p:cNvSpPr txBox="1"/>
                <p:nvPr/>
              </p:nvSpPr>
              <p:spPr>
                <a:xfrm>
                  <a:off x="2975755" y="3609001"/>
                  <a:ext cx="562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F1C6EB0-9E1F-8513-2A1B-7A5277F53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755" y="3609001"/>
                  <a:ext cx="56270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1AEE063-C2AE-0908-479D-01433ACE36CD}"/>
                    </a:ext>
                  </a:extLst>
                </p:cNvPr>
                <p:cNvSpPr txBox="1"/>
                <p:nvPr/>
              </p:nvSpPr>
              <p:spPr>
                <a:xfrm>
                  <a:off x="5814646" y="3562059"/>
                  <a:ext cx="562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1AEE063-C2AE-0908-479D-01433ACE3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646" y="3562059"/>
                  <a:ext cx="56270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C7D8F5A-6F74-2DB6-A37A-102DD2F32A98}"/>
                </a:ext>
              </a:extLst>
            </p:cNvPr>
            <p:cNvGrpSpPr/>
            <p:nvPr/>
          </p:nvGrpSpPr>
          <p:grpSpPr>
            <a:xfrm>
              <a:off x="3595152" y="3128301"/>
              <a:ext cx="2113963" cy="1289062"/>
              <a:chOff x="1030515" y="1229745"/>
              <a:chExt cx="2113963" cy="1289062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05B2ED5-D5F1-4110-817F-8DE24D9C43C1}"/>
                  </a:ext>
                </a:extLst>
              </p:cNvPr>
              <p:cNvGrpSpPr/>
              <p:nvPr/>
            </p:nvGrpSpPr>
            <p:grpSpPr>
              <a:xfrm>
                <a:off x="1579444" y="1233317"/>
                <a:ext cx="1565034" cy="1247920"/>
                <a:chOff x="1579444" y="1233317"/>
                <a:chExt cx="1565034" cy="1247920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232E549F-7460-E7C6-04B5-633F5507EDE0}"/>
                    </a:ext>
                  </a:extLst>
                </p:cNvPr>
                <p:cNvGrpSpPr/>
                <p:nvPr/>
              </p:nvGrpSpPr>
              <p:grpSpPr>
                <a:xfrm>
                  <a:off x="1579444" y="1233317"/>
                  <a:ext cx="1565034" cy="365760"/>
                  <a:chOff x="568329" y="1831194"/>
                  <a:chExt cx="1565034" cy="365760"/>
                </a:xfrm>
                <a:grpFill/>
              </p:grpSpPr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453CD491-031C-D4C4-5F77-B49328548ED5}"/>
                      </a:ext>
                    </a:extLst>
                  </p:cNvPr>
                  <p:cNvSpPr/>
                  <p:nvPr/>
                </p:nvSpPr>
                <p:spPr>
                  <a:xfrm>
                    <a:off x="568329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F3702902-6B6F-0308-3155-894545E0B3DA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5AB83EF2-1070-8E9E-A7BE-6E8B1E416606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4AC0D449-616B-C3BE-F3F8-978D0C7912FF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203141AB-7F35-3F90-2A73-E4D7C12ED25E}"/>
                    </a:ext>
                  </a:extLst>
                </p:cNvPr>
                <p:cNvGrpSpPr/>
                <p:nvPr/>
              </p:nvGrpSpPr>
              <p:grpSpPr>
                <a:xfrm>
                  <a:off x="1579444" y="1674397"/>
                  <a:ext cx="1565034" cy="365760"/>
                  <a:chOff x="568329" y="1831194"/>
                  <a:chExt cx="1565034" cy="365760"/>
                </a:xfrm>
                <a:grpFill/>
              </p:grpSpPr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1943B734-49D0-42FF-2FF8-280168D5EDB1}"/>
                      </a:ext>
                    </a:extLst>
                  </p:cNvPr>
                  <p:cNvSpPr/>
                  <p:nvPr/>
                </p:nvSpPr>
                <p:spPr>
                  <a:xfrm>
                    <a:off x="568329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0232508D-490F-51D3-77E7-4661350C1E63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754B8777-5EAD-DB0F-2AB8-253A8C29AF0B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2241BF44-252B-E322-6214-4BDB24B5498C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C9E402CA-6182-1E20-9515-6CD3C1E1425F}"/>
                    </a:ext>
                  </a:extLst>
                </p:cNvPr>
                <p:cNvGrpSpPr/>
                <p:nvPr/>
              </p:nvGrpSpPr>
              <p:grpSpPr>
                <a:xfrm>
                  <a:off x="1579444" y="2115477"/>
                  <a:ext cx="1565034" cy="365760"/>
                  <a:chOff x="568329" y="1831194"/>
                  <a:chExt cx="1565034" cy="365760"/>
                </a:xfrm>
                <a:grpFill/>
              </p:grpSpPr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1056A638-082E-983F-0885-4AE02467401F}"/>
                      </a:ext>
                    </a:extLst>
                  </p:cNvPr>
                  <p:cNvSpPr/>
                  <p:nvPr/>
                </p:nvSpPr>
                <p:spPr>
                  <a:xfrm>
                    <a:off x="568329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A21CA6D-2582-222F-2B35-9546C9FC8A22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D9CDA13F-5ABA-F687-B7D4-3B4BD4A4AEB5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2C2865B9-A76C-BB5E-87A7-901A6861997C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3F35549-8F97-9BB9-BA00-5A1818DD9D33}"/>
                  </a:ext>
                </a:extLst>
              </p:cNvPr>
              <p:cNvSpPr txBox="1"/>
              <p:nvPr/>
            </p:nvSpPr>
            <p:spPr>
              <a:xfrm>
                <a:off x="1030515" y="1229745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60F487C-C692-B2B1-A9BD-94D5ABE1F59C}"/>
                  </a:ext>
                </a:extLst>
              </p:cNvPr>
              <p:cNvSpPr txBox="1"/>
              <p:nvPr/>
            </p:nvSpPr>
            <p:spPr>
              <a:xfrm>
                <a:off x="1030515" y="1689610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46E8315-C415-9FD6-4731-801B99ED0287}"/>
                  </a:ext>
                </a:extLst>
              </p:cNvPr>
              <p:cNvSpPr txBox="1"/>
              <p:nvPr/>
            </p:nvSpPr>
            <p:spPr>
              <a:xfrm>
                <a:off x="1030515" y="2149475"/>
                <a:ext cx="562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OK?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25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3D0B594-594D-38F5-7F1C-62B3BAD7BDEB}"/>
              </a:ext>
            </a:extLst>
          </p:cNvPr>
          <p:cNvGrpSpPr/>
          <p:nvPr/>
        </p:nvGrpSpPr>
        <p:grpSpPr>
          <a:xfrm>
            <a:off x="1508173" y="715025"/>
            <a:ext cx="3980885" cy="1881667"/>
            <a:chOff x="2567353" y="905525"/>
            <a:chExt cx="3980885" cy="1881667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9FDB20A0-C21C-8138-4372-87FD7046A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7353" y="1239715"/>
              <a:ext cx="1248509" cy="12836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412573E-F9AF-F51C-2F3D-BAFACE134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7353" y="1679331"/>
              <a:ext cx="3894993" cy="8440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ED0BEF5-2FD8-F85A-870F-D5775A4E7A97}"/>
                </a:ext>
              </a:extLst>
            </p:cNvPr>
            <p:cNvSpPr/>
            <p:nvPr/>
          </p:nvSpPr>
          <p:spPr>
            <a:xfrm>
              <a:off x="2672863" y="2101361"/>
              <a:ext cx="536329" cy="545124"/>
            </a:xfrm>
            <a:prstGeom prst="arc">
              <a:avLst>
                <a:gd name="adj1" fmla="val 16762328"/>
                <a:gd name="adj2" fmla="val 0"/>
              </a:avLst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24CC6CE-A2C4-38A5-35E8-027186A6DD33}"/>
                    </a:ext>
                  </a:extLst>
                </p:cNvPr>
                <p:cNvSpPr txBox="1"/>
                <p:nvPr/>
              </p:nvSpPr>
              <p:spPr>
                <a:xfrm>
                  <a:off x="3130323" y="1937298"/>
                  <a:ext cx="36875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24CC6CE-A2C4-38A5-35E8-027186A6D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323" y="1937298"/>
                  <a:ext cx="368758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B71F289-8534-0108-B831-F125B04867E5}"/>
                </a:ext>
              </a:extLst>
            </p:cNvPr>
            <p:cNvCxnSpPr>
              <a:cxnSpLocks/>
            </p:cNvCxnSpPr>
            <p:nvPr/>
          </p:nvCxnSpPr>
          <p:spPr>
            <a:xfrm>
              <a:off x="3788299" y="1264031"/>
              <a:ext cx="212201" cy="95529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30F52A2-8E40-4B2E-5D7E-9EE974797A9A}"/>
                    </a:ext>
                  </a:extLst>
                </p:cNvPr>
                <p:cNvSpPr txBox="1"/>
                <p:nvPr/>
              </p:nvSpPr>
              <p:spPr>
                <a:xfrm>
                  <a:off x="3603920" y="905525"/>
                  <a:ext cx="3687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30F52A2-8E40-4B2E-5D7E-9EE974797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920" y="905525"/>
                  <a:ext cx="36875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39ADB32-B876-F91F-8E74-33B8EE76AA47}"/>
                    </a:ext>
                  </a:extLst>
                </p:cNvPr>
                <p:cNvSpPr txBox="1"/>
                <p:nvPr/>
              </p:nvSpPr>
              <p:spPr>
                <a:xfrm>
                  <a:off x="6179480" y="1371572"/>
                  <a:ext cx="3687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39ADB32-B876-F91F-8E74-33B8EE76A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480" y="1371572"/>
                  <a:ext cx="36875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C695A34-EC17-6121-8A4A-C1C97E792181}"/>
                    </a:ext>
                  </a:extLst>
                </p:cNvPr>
                <p:cNvSpPr txBox="1"/>
                <p:nvPr/>
              </p:nvSpPr>
              <p:spPr>
                <a:xfrm rot="20864509">
                  <a:off x="2844819" y="2417860"/>
                  <a:ext cx="1103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C695A34-EC17-6121-8A4A-C1C97E792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4509">
                  <a:off x="2844819" y="2417860"/>
                  <a:ext cx="11039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681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14B001B-B0DD-08BC-B86D-7E8FA2BCEA1C}"/>
              </a:ext>
            </a:extLst>
          </p:cNvPr>
          <p:cNvGrpSpPr/>
          <p:nvPr/>
        </p:nvGrpSpPr>
        <p:grpSpPr>
          <a:xfrm>
            <a:off x="741750" y="1033445"/>
            <a:ext cx="6986540" cy="1524167"/>
            <a:chOff x="741750" y="1033445"/>
            <a:chExt cx="6986540" cy="152416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AAA08E-6D4F-5E24-5526-C130E3A3173D}"/>
                </a:ext>
              </a:extLst>
            </p:cNvPr>
            <p:cNvGrpSpPr/>
            <p:nvPr/>
          </p:nvGrpSpPr>
          <p:grpSpPr>
            <a:xfrm>
              <a:off x="1141509" y="1134312"/>
              <a:ext cx="1565034" cy="365760"/>
              <a:chOff x="870438" y="1389185"/>
              <a:chExt cx="1565034" cy="3657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8CD5BF3-6B2C-93FD-1B88-CA39F86F39DD}"/>
                  </a:ext>
                </a:extLst>
              </p:cNvPr>
              <p:cNvSpPr/>
              <p:nvPr/>
            </p:nvSpPr>
            <p:spPr>
              <a:xfrm>
                <a:off x="870438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68AF2B-E91B-CB1F-7C19-92F281FA2532}"/>
                  </a:ext>
                </a:extLst>
              </p:cNvPr>
              <p:cNvSpPr/>
              <p:nvPr/>
            </p:nvSpPr>
            <p:spPr>
              <a:xfrm>
                <a:off x="1270196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7F671D7-4970-3C98-1C1B-56AEBB608B71}"/>
                  </a:ext>
                </a:extLst>
              </p:cNvPr>
              <p:cNvSpPr/>
              <p:nvPr/>
            </p:nvSpPr>
            <p:spPr>
              <a:xfrm>
                <a:off x="1669954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5F8DF5-2948-C1E7-3B96-B40F1EF7CCB1}"/>
                  </a:ext>
                </a:extLst>
              </p:cNvPr>
              <p:cNvSpPr/>
              <p:nvPr/>
            </p:nvSpPr>
            <p:spPr>
              <a:xfrm>
                <a:off x="2069712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B2D4BC7-66E6-7317-FAA6-52D6513C337E}"/>
                </a:ext>
              </a:extLst>
            </p:cNvPr>
            <p:cNvGrpSpPr/>
            <p:nvPr/>
          </p:nvGrpSpPr>
          <p:grpSpPr>
            <a:xfrm>
              <a:off x="3376571" y="1137884"/>
              <a:ext cx="1565034" cy="365760"/>
              <a:chOff x="870438" y="1389185"/>
              <a:chExt cx="1565034" cy="36576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1A59EB3-0197-CD2E-F8BD-17566B689B4C}"/>
                  </a:ext>
                </a:extLst>
              </p:cNvPr>
              <p:cNvSpPr/>
              <p:nvPr/>
            </p:nvSpPr>
            <p:spPr>
              <a:xfrm>
                <a:off x="870438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52415FC-B864-EAD9-5EBA-23547AC950B4}"/>
                  </a:ext>
                </a:extLst>
              </p:cNvPr>
              <p:cNvSpPr/>
              <p:nvPr/>
            </p:nvSpPr>
            <p:spPr>
              <a:xfrm>
                <a:off x="1270196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B9E7959-FD93-91FD-B4EA-F904C2592E62}"/>
                  </a:ext>
                </a:extLst>
              </p:cNvPr>
              <p:cNvSpPr/>
              <p:nvPr/>
            </p:nvSpPr>
            <p:spPr>
              <a:xfrm>
                <a:off x="1669954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3DDC7A4-D4BE-1765-EF5F-DCC955A72999}"/>
                  </a:ext>
                </a:extLst>
              </p:cNvPr>
              <p:cNvSpPr/>
              <p:nvPr/>
            </p:nvSpPr>
            <p:spPr>
              <a:xfrm>
                <a:off x="2069712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400B86C-09B3-1A37-B0D7-92B81021A4FF}"/>
                    </a:ext>
                  </a:extLst>
                </p:cNvPr>
                <p:cNvSpPr txBox="1"/>
                <p:nvPr/>
              </p:nvSpPr>
              <p:spPr>
                <a:xfrm>
                  <a:off x="4975603" y="1134312"/>
                  <a:ext cx="365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400B86C-09B3-1A37-B0D7-92B81021A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603" y="1134312"/>
                  <a:ext cx="36576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A7F7461-CE6C-24F1-9670-BD0E658D692C}"/>
                    </a:ext>
                  </a:extLst>
                </p:cNvPr>
                <p:cNvSpPr txBox="1"/>
                <p:nvPr/>
              </p:nvSpPr>
              <p:spPr>
                <a:xfrm>
                  <a:off x="741750" y="1118014"/>
                  <a:ext cx="365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A7F7461-CE6C-24F1-9670-BD0E658D6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50" y="1118014"/>
                  <a:ext cx="36576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513F5C4-9143-2745-DE7A-38BF4E405752}"/>
                </a:ext>
              </a:extLst>
            </p:cNvPr>
            <p:cNvCxnSpPr>
              <a:cxnSpLocks/>
              <a:stCxn id="6" idx="3"/>
              <a:endCxn id="29" idx="1"/>
            </p:cNvCxnSpPr>
            <p:nvPr/>
          </p:nvCxnSpPr>
          <p:spPr>
            <a:xfrm>
              <a:off x="2706543" y="1317192"/>
              <a:ext cx="670028" cy="35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ACD0495-0A68-1897-5D8E-D97B6DADA81C}"/>
                </a:ext>
              </a:extLst>
            </p:cNvPr>
            <p:cNvGrpSpPr/>
            <p:nvPr/>
          </p:nvGrpSpPr>
          <p:grpSpPr>
            <a:xfrm>
              <a:off x="1141509" y="1663082"/>
              <a:ext cx="1565034" cy="365760"/>
              <a:chOff x="870438" y="1389185"/>
              <a:chExt cx="1565034" cy="36576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D81507C-3C86-31BD-BA67-5C58D6F86013}"/>
                  </a:ext>
                </a:extLst>
              </p:cNvPr>
              <p:cNvSpPr/>
              <p:nvPr/>
            </p:nvSpPr>
            <p:spPr>
              <a:xfrm>
                <a:off x="870438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4602C33-F07E-93B7-4ACA-D0E8F571C5B9}"/>
                  </a:ext>
                </a:extLst>
              </p:cNvPr>
              <p:cNvSpPr/>
              <p:nvPr/>
            </p:nvSpPr>
            <p:spPr>
              <a:xfrm>
                <a:off x="1270196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AF1EE06-C333-DFF8-FCAB-E51D7E92E882}"/>
                  </a:ext>
                </a:extLst>
              </p:cNvPr>
              <p:cNvSpPr/>
              <p:nvPr/>
            </p:nvSpPr>
            <p:spPr>
              <a:xfrm>
                <a:off x="1669954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3834294-C845-EE67-9E16-CEEB8C00C9B5}"/>
                  </a:ext>
                </a:extLst>
              </p:cNvPr>
              <p:cNvSpPr/>
              <p:nvPr/>
            </p:nvSpPr>
            <p:spPr>
              <a:xfrm>
                <a:off x="2069712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4E0CAD4-99EE-1111-260C-85C63CB59790}"/>
                </a:ext>
              </a:extLst>
            </p:cNvPr>
            <p:cNvGrpSpPr/>
            <p:nvPr/>
          </p:nvGrpSpPr>
          <p:grpSpPr>
            <a:xfrm>
              <a:off x="3376571" y="1666654"/>
              <a:ext cx="1565034" cy="365760"/>
              <a:chOff x="870438" y="1389185"/>
              <a:chExt cx="1565034" cy="36576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208478-940E-5EAF-6102-077C0E9A2363}"/>
                  </a:ext>
                </a:extLst>
              </p:cNvPr>
              <p:cNvSpPr/>
              <p:nvPr/>
            </p:nvSpPr>
            <p:spPr>
              <a:xfrm>
                <a:off x="870438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DC57591-7EF8-E9FB-CC06-A9745ED1FD63}"/>
                  </a:ext>
                </a:extLst>
              </p:cNvPr>
              <p:cNvSpPr/>
              <p:nvPr/>
            </p:nvSpPr>
            <p:spPr>
              <a:xfrm>
                <a:off x="1270196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C6293-F626-0D67-A010-EF81025E3A97}"/>
                  </a:ext>
                </a:extLst>
              </p:cNvPr>
              <p:cNvSpPr/>
              <p:nvPr/>
            </p:nvSpPr>
            <p:spPr>
              <a:xfrm>
                <a:off x="1669954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24531FC-3A4E-EC68-9EE6-B2E66117D682}"/>
                  </a:ext>
                </a:extLst>
              </p:cNvPr>
              <p:cNvSpPr/>
              <p:nvPr/>
            </p:nvSpPr>
            <p:spPr>
              <a:xfrm>
                <a:off x="2069712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72F378D-129F-4769-1A0E-36B95F44EA63}"/>
                    </a:ext>
                  </a:extLst>
                </p:cNvPr>
                <p:cNvSpPr txBox="1"/>
                <p:nvPr/>
              </p:nvSpPr>
              <p:spPr>
                <a:xfrm>
                  <a:off x="4975603" y="1663082"/>
                  <a:ext cx="365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72F378D-129F-4769-1A0E-36B95F44E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603" y="1663082"/>
                  <a:ext cx="36576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474D32-8721-0E1B-EFE5-D4398332455B}"/>
                    </a:ext>
                  </a:extLst>
                </p:cNvPr>
                <p:cNvSpPr txBox="1"/>
                <p:nvPr/>
              </p:nvSpPr>
              <p:spPr>
                <a:xfrm>
                  <a:off x="741750" y="1646784"/>
                  <a:ext cx="365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474D32-8721-0E1B-EFE5-D43983324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50" y="1646784"/>
                  <a:ext cx="36576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CE55870-9A22-C7F1-FA1C-DB0EDD72D4FD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2706543" y="1845962"/>
              <a:ext cx="670028" cy="35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A5A0144-7C6C-B44C-7D1D-3832980497D9}"/>
                </a:ext>
              </a:extLst>
            </p:cNvPr>
            <p:cNvGrpSpPr/>
            <p:nvPr/>
          </p:nvGrpSpPr>
          <p:grpSpPr>
            <a:xfrm>
              <a:off x="1141509" y="2188280"/>
              <a:ext cx="1565034" cy="365760"/>
              <a:chOff x="870438" y="1389185"/>
              <a:chExt cx="1565034" cy="36576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E1340EA-54CC-4151-4E89-817ADB0EFC08}"/>
                  </a:ext>
                </a:extLst>
              </p:cNvPr>
              <p:cNvSpPr/>
              <p:nvPr/>
            </p:nvSpPr>
            <p:spPr>
              <a:xfrm>
                <a:off x="870438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FB3E859-6C01-F6D1-4A98-36CF95FC0909}"/>
                  </a:ext>
                </a:extLst>
              </p:cNvPr>
              <p:cNvSpPr/>
              <p:nvPr/>
            </p:nvSpPr>
            <p:spPr>
              <a:xfrm>
                <a:off x="1270196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8B21D5C-66A4-ADB3-2054-2F46B48DC456}"/>
                  </a:ext>
                </a:extLst>
              </p:cNvPr>
              <p:cNvSpPr/>
              <p:nvPr/>
            </p:nvSpPr>
            <p:spPr>
              <a:xfrm>
                <a:off x="1669954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D1E0841-7BDB-A05C-2AB9-60E282404F3E}"/>
                  </a:ext>
                </a:extLst>
              </p:cNvPr>
              <p:cNvSpPr/>
              <p:nvPr/>
            </p:nvSpPr>
            <p:spPr>
              <a:xfrm>
                <a:off x="2069712" y="1389185"/>
                <a:ext cx="365760" cy="365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CADA112-2DAA-F0BD-9588-862CBF25EDEC}"/>
                </a:ext>
              </a:extLst>
            </p:cNvPr>
            <p:cNvGrpSpPr/>
            <p:nvPr/>
          </p:nvGrpSpPr>
          <p:grpSpPr>
            <a:xfrm>
              <a:off x="3376571" y="2191852"/>
              <a:ext cx="1565034" cy="365760"/>
              <a:chOff x="870438" y="1389185"/>
              <a:chExt cx="1565034" cy="36576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2342AB2-0769-ECDB-1837-CEE2A7604149}"/>
                  </a:ext>
                </a:extLst>
              </p:cNvPr>
              <p:cNvSpPr/>
              <p:nvPr/>
            </p:nvSpPr>
            <p:spPr>
              <a:xfrm>
                <a:off x="870438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B3D8EC-BBF6-C63C-7844-1645B86CD4F8}"/>
                  </a:ext>
                </a:extLst>
              </p:cNvPr>
              <p:cNvSpPr/>
              <p:nvPr/>
            </p:nvSpPr>
            <p:spPr>
              <a:xfrm>
                <a:off x="1270196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5DA9DC4-D927-B76D-8549-5B57A0F46B40}"/>
                  </a:ext>
                </a:extLst>
              </p:cNvPr>
              <p:cNvSpPr/>
              <p:nvPr/>
            </p:nvSpPr>
            <p:spPr>
              <a:xfrm>
                <a:off x="1669954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16A6D70-ADE1-0CE6-4FB5-8D34FCCEF06D}"/>
                  </a:ext>
                </a:extLst>
              </p:cNvPr>
              <p:cNvSpPr/>
              <p:nvPr/>
            </p:nvSpPr>
            <p:spPr>
              <a:xfrm>
                <a:off x="2069712" y="1389185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568A0B-B5CE-C53C-3BD0-B4CDB828BA82}"/>
                    </a:ext>
                  </a:extLst>
                </p:cNvPr>
                <p:cNvSpPr txBox="1"/>
                <p:nvPr/>
              </p:nvSpPr>
              <p:spPr>
                <a:xfrm>
                  <a:off x="4975603" y="2188280"/>
                  <a:ext cx="365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568A0B-B5CE-C53C-3BD0-B4CDB828BA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603" y="2188280"/>
                  <a:ext cx="36576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2973ADA-5771-066A-A342-076341171B74}"/>
                    </a:ext>
                  </a:extLst>
                </p:cNvPr>
                <p:cNvSpPr txBox="1"/>
                <p:nvPr/>
              </p:nvSpPr>
              <p:spPr>
                <a:xfrm>
                  <a:off x="741750" y="2171982"/>
                  <a:ext cx="365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2973ADA-5771-066A-A342-076341171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50" y="2171982"/>
                  <a:ext cx="36576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DA47648-E9C7-A96C-57FA-3A0E502E91F4}"/>
                </a:ext>
              </a:extLst>
            </p:cNvPr>
            <p:cNvCxnSpPr>
              <a:cxnSpLocks/>
              <a:stCxn id="73" idx="3"/>
              <a:endCxn id="76" idx="1"/>
            </p:cNvCxnSpPr>
            <p:nvPr/>
          </p:nvCxnSpPr>
          <p:spPr>
            <a:xfrm>
              <a:off x="2706543" y="2371160"/>
              <a:ext cx="670028" cy="35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D48C92-0ED6-3F68-7B1F-D34B085130CD}"/>
                </a:ext>
              </a:extLst>
            </p:cNvPr>
            <p:cNvCxnSpPr>
              <a:cxnSpLocks/>
              <a:stCxn id="51" idx="3"/>
              <a:endCxn id="88" idx="1"/>
            </p:cNvCxnSpPr>
            <p:nvPr/>
          </p:nvCxnSpPr>
          <p:spPr>
            <a:xfrm flipV="1">
              <a:off x="5341364" y="1307765"/>
              <a:ext cx="1069785" cy="112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10EE5FA-DA30-7BCE-71C9-A74A639B3954}"/>
                    </a:ext>
                  </a:extLst>
                </p:cNvPr>
                <p:cNvSpPr/>
                <p:nvPr/>
              </p:nvSpPr>
              <p:spPr>
                <a:xfrm>
                  <a:off x="6411149" y="1033445"/>
                  <a:ext cx="548640" cy="548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10EE5FA-DA30-7BCE-71C9-A74A639B39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49" y="1033445"/>
                  <a:ext cx="548640" cy="5486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748944C-A161-E92C-7172-6E788F05112E}"/>
                </a:ext>
              </a:extLst>
            </p:cNvPr>
            <p:cNvCxnSpPr>
              <a:cxnSpLocks/>
              <a:stCxn id="65" idx="3"/>
              <a:endCxn id="88" idx="1"/>
            </p:cNvCxnSpPr>
            <p:nvPr/>
          </p:nvCxnSpPr>
          <p:spPr>
            <a:xfrm flipV="1">
              <a:off x="5341364" y="1307765"/>
              <a:ext cx="1069785" cy="539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F6E07C5-FEF3-24EB-9E90-B5620BDBF6C1}"/>
                    </a:ext>
                  </a:extLst>
                </p:cNvPr>
                <p:cNvSpPr/>
                <p:nvPr/>
              </p:nvSpPr>
              <p:spPr>
                <a:xfrm>
                  <a:off x="6411149" y="1582085"/>
                  <a:ext cx="548640" cy="548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F6E07C5-FEF3-24EB-9E90-B5620BDBF6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49" y="1582085"/>
                  <a:ext cx="548640" cy="5486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06F6E7A-CE20-DCAB-0C5C-038529E8C43E}"/>
                </a:ext>
              </a:extLst>
            </p:cNvPr>
            <p:cNvCxnSpPr>
              <a:cxnSpLocks/>
              <a:stCxn id="51" idx="3"/>
              <a:endCxn id="94" idx="1"/>
            </p:cNvCxnSpPr>
            <p:nvPr/>
          </p:nvCxnSpPr>
          <p:spPr>
            <a:xfrm>
              <a:off x="5341364" y="1318978"/>
              <a:ext cx="1069785" cy="5374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41D2A9C-4508-165C-C9C2-6669F51B5C6A}"/>
                </a:ext>
              </a:extLst>
            </p:cNvPr>
            <p:cNvCxnSpPr>
              <a:cxnSpLocks/>
              <a:stCxn id="65" idx="3"/>
              <a:endCxn id="94" idx="1"/>
            </p:cNvCxnSpPr>
            <p:nvPr/>
          </p:nvCxnSpPr>
          <p:spPr>
            <a:xfrm>
              <a:off x="5341364" y="1847748"/>
              <a:ext cx="1069785" cy="8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F29715F-0FBF-A555-5ED4-6A4B93DF97FC}"/>
                </a:ext>
              </a:extLst>
            </p:cNvPr>
            <p:cNvSpPr txBox="1"/>
            <p:nvPr/>
          </p:nvSpPr>
          <p:spPr>
            <a:xfrm>
              <a:off x="7165583" y="1326081"/>
              <a:ext cx="562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04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F5D68CE-D34C-583A-585E-6B0D8BED0037}"/>
              </a:ext>
            </a:extLst>
          </p:cNvPr>
          <p:cNvGrpSpPr/>
          <p:nvPr/>
        </p:nvGrpSpPr>
        <p:grpSpPr>
          <a:xfrm>
            <a:off x="803486" y="868462"/>
            <a:ext cx="2113963" cy="1289062"/>
            <a:chOff x="1030515" y="1229745"/>
            <a:chExt cx="2113963" cy="128906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1BC83A-559D-4B21-7FCD-629CAF3FC725}"/>
                </a:ext>
              </a:extLst>
            </p:cNvPr>
            <p:cNvGrpSpPr/>
            <p:nvPr/>
          </p:nvGrpSpPr>
          <p:grpSpPr>
            <a:xfrm>
              <a:off x="1579444" y="1233317"/>
              <a:ext cx="1565034" cy="1247920"/>
              <a:chOff x="1579444" y="1233317"/>
              <a:chExt cx="1565034" cy="1247920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4273168-606B-D744-675D-3E9E3E339179}"/>
                  </a:ext>
                </a:extLst>
              </p:cNvPr>
              <p:cNvGrpSpPr/>
              <p:nvPr/>
            </p:nvGrpSpPr>
            <p:grpSpPr>
              <a:xfrm>
                <a:off x="1579444" y="1233317"/>
                <a:ext cx="1565034" cy="365760"/>
                <a:chOff x="568329" y="1831194"/>
                <a:chExt cx="1565034" cy="36576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A54FF45-6FD7-828B-1BD5-36F99F8199EB}"/>
                    </a:ext>
                  </a:extLst>
                </p:cNvPr>
                <p:cNvSpPr/>
                <p:nvPr/>
              </p:nvSpPr>
              <p:spPr>
                <a:xfrm>
                  <a:off x="568329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340B782-1B7F-7B7F-F4EE-B8FAF62DCBB7}"/>
                    </a:ext>
                  </a:extLst>
                </p:cNvPr>
                <p:cNvSpPr/>
                <p:nvPr/>
              </p:nvSpPr>
              <p:spPr>
                <a:xfrm>
                  <a:off x="968087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BC9DB22-56EE-25F9-9573-9F97397FE422}"/>
                    </a:ext>
                  </a:extLst>
                </p:cNvPr>
                <p:cNvSpPr/>
                <p:nvPr/>
              </p:nvSpPr>
              <p:spPr>
                <a:xfrm>
                  <a:off x="1367845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1003564-D4F1-CB25-E42F-479790F73B1A}"/>
                    </a:ext>
                  </a:extLst>
                </p:cNvPr>
                <p:cNvSpPr/>
                <p:nvPr/>
              </p:nvSpPr>
              <p:spPr>
                <a:xfrm>
                  <a:off x="1767603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C213AFE-BA25-DE36-C95C-C28DE7DFB9B8}"/>
                  </a:ext>
                </a:extLst>
              </p:cNvPr>
              <p:cNvGrpSpPr/>
              <p:nvPr/>
            </p:nvGrpSpPr>
            <p:grpSpPr>
              <a:xfrm>
                <a:off x="1579444" y="1674397"/>
                <a:ext cx="1565034" cy="365760"/>
                <a:chOff x="568329" y="1831194"/>
                <a:chExt cx="1565034" cy="365760"/>
              </a:xfrm>
              <a:grpFill/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8B789BD-2246-D7B1-640A-E770D8BAF28B}"/>
                    </a:ext>
                  </a:extLst>
                </p:cNvPr>
                <p:cNvSpPr/>
                <p:nvPr/>
              </p:nvSpPr>
              <p:spPr>
                <a:xfrm>
                  <a:off x="568329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33172B9-5027-00D9-4DEC-FFF2D017778C}"/>
                    </a:ext>
                  </a:extLst>
                </p:cNvPr>
                <p:cNvSpPr/>
                <p:nvPr/>
              </p:nvSpPr>
              <p:spPr>
                <a:xfrm>
                  <a:off x="968087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23235A7-2D51-1A43-D94A-01E965F58A9A}"/>
                    </a:ext>
                  </a:extLst>
                </p:cNvPr>
                <p:cNvSpPr/>
                <p:nvPr/>
              </p:nvSpPr>
              <p:spPr>
                <a:xfrm>
                  <a:off x="1367845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A64A092-8718-517F-14B6-FBC9A4FEE158}"/>
                    </a:ext>
                  </a:extLst>
                </p:cNvPr>
                <p:cNvSpPr/>
                <p:nvPr/>
              </p:nvSpPr>
              <p:spPr>
                <a:xfrm>
                  <a:off x="1767603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41E8D0-B026-3421-D37B-8D4CC562834B}"/>
                  </a:ext>
                </a:extLst>
              </p:cNvPr>
              <p:cNvGrpSpPr/>
              <p:nvPr/>
            </p:nvGrpSpPr>
            <p:grpSpPr>
              <a:xfrm>
                <a:off x="1579444" y="2115477"/>
                <a:ext cx="1565034" cy="365760"/>
                <a:chOff x="568329" y="1831194"/>
                <a:chExt cx="1565034" cy="365760"/>
              </a:xfrm>
              <a:grpFill/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1346BD5-2923-936F-4996-8B50990836D9}"/>
                    </a:ext>
                  </a:extLst>
                </p:cNvPr>
                <p:cNvSpPr/>
                <p:nvPr/>
              </p:nvSpPr>
              <p:spPr>
                <a:xfrm>
                  <a:off x="568329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B066096-C6AE-AF47-5D93-E03A4628D706}"/>
                    </a:ext>
                  </a:extLst>
                </p:cNvPr>
                <p:cNvSpPr/>
                <p:nvPr/>
              </p:nvSpPr>
              <p:spPr>
                <a:xfrm>
                  <a:off x="968087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E86001C-235A-1154-06F1-BED6F9572DC1}"/>
                    </a:ext>
                  </a:extLst>
                </p:cNvPr>
                <p:cNvSpPr/>
                <p:nvPr/>
              </p:nvSpPr>
              <p:spPr>
                <a:xfrm>
                  <a:off x="1367845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5907520-0C8F-2005-1B1E-9270041F0ACB}"/>
                    </a:ext>
                  </a:extLst>
                </p:cNvPr>
                <p:cNvSpPr/>
                <p:nvPr/>
              </p:nvSpPr>
              <p:spPr>
                <a:xfrm>
                  <a:off x="1767603" y="183119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2A4DA6-D300-4F54-CDAF-E8C9FC53E8AC}"/>
                </a:ext>
              </a:extLst>
            </p:cNvPr>
            <p:cNvSpPr txBox="1"/>
            <p:nvPr/>
          </p:nvSpPr>
          <p:spPr>
            <a:xfrm>
              <a:off x="1030515" y="1229745"/>
              <a:ext cx="562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610906-3C36-B2AA-E55B-561161E00D40}"/>
                </a:ext>
              </a:extLst>
            </p:cNvPr>
            <p:cNvSpPr txBox="1"/>
            <p:nvPr/>
          </p:nvSpPr>
          <p:spPr>
            <a:xfrm>
              <a:off x="1030515" y="1689610"/>
              <a:ext cx="562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5B83D4-FDAE-8F7D-7556-A2B83626B03C}"/>
                </a:ext>
              </a:extLst>
            </p:cNvPr>
            <p:cNvSpPr txBox="1"/>
            <p:nvPr/>
          </p:nvSpPr>
          <p:spPr>
            <a:xfrm>
              <a:off x="1030515" y="2149475"/>
              <a:ext cx="562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OK?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248413-E61C-D131-AA0C-44336C8437E9}"/>
              </a:ext>
            </a:extLst>
          </p:cNvPr>
          <p:cNvGrpSpPr/>
          <p:nvPr/>
        </p:nvGrpSpPr>
        <p:grpSpPr>
          <a:xfrm>
            <a:off x="3997324" y="872034"/>
            <a:ext cx="1165276" cy="1247920"/>
            <a:chOff x="1979202" y="1233317"/>
            <a:chExt cx="1165276" cy="1247920"/>
          </a:xfrm>
          <a:solidFill>
            <a:schemeClr val="bg2">
              <a:lumMod val="90000"/>
            </a:schemeClr>
          </a:solidFill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C59D45F-5CBA-F636-BC16-B699354E4248}"/>
                </a:ext>
              </a:extLst>
            </p:cNvPr>
            <p:cNvGrpSpPr/>
            <p:nvPr/>
          </p:nvGrpSpPr>
          <p:grpSpPr>
            <a:xfrm>
              <a:off x="1979202" y="1233317"/>
              <a:ext cx="1165276" cy="365760"/>
              <a:chOff x="968087" y="1831194"/>
              <a:chExt cx="1165276" cy="365760"/>
            </a:xfrm>
            <a:grpFill/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2E4B3F8-05F8-9D44-EE14-EDB431B1A4F1}"/>
                  </a:ext>
                </a:extLst>
              </p:cNvPr>
              <p:cNvSpPr/>
              <p:nvPr/>
            </p:nvSpPr>
            <p:spPr>
              <a:xfrm>
                <a:off x="968087" y="1831194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81F5D5B-9F47-E1C3-5BF2-4D2A9D07D925}"/>
                  </a:ext>
                </a:extLst>
              </p:cNvPr>
              <p:cNvSpPr/>
              <p:nvPr/>
            </p:nvSpPr>
            <p:spPr>
              <a:xfrm>
                <a:off x="1367845" y="1831194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19D36DE-85B3-3497-F0AB-FD40184B1965}"/>
                  </a:ext>
                </a:extLst>
              </p:cNvPr>
              <p:cNvSpPr/>
              <p:nvPr/>
            </p:nvSpPr>
            <p:spPr>
              <a:xfrm>
                <a:off x="1767603" y="1831194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5E97187-172F-15EB-021B-860AAC744C85}"/>
                </a:ext>
              </a:extLst>
            </p:cNvPr>
            <p:cNvGrpSpPr/>
            <p:nvPr/>
          </p:nvGrpSpPr>
          <p:grpSpPr>
            <a:xfrm>
              <a:off x="1979202" y="1674397"/>
              <a:ext cx="1165276" cy="365760"/>
              <a:chOff x="968087" y="1831194"/>
              <a:chExt cx="1165276" cy="365760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F25BEEA-E45A-A04E-1742-D6B4AA639C6F}"/>
                  </a:ext>
                </a:extLst>
              </p:cNvPr>
              <p:cNvSpPr/>
              <p:nvPr/>
            </p:nvSpPr>
            <p:spPr>
              <a:xfrm>
                <a:off x="968087" y="1831194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5CB1D97-307A-C7A6-2780-531C5A542085}"/>
                  </a:ext>
                </a:extLst>
              </p:cNvPr>
              <p:cNvSpPr/>
              <p:nvPr/>
            </p:nvSpPr>
            <p:spPr>
              <a:xfrm>
                <a:off x="1367845" y="1831194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16C90CA-6093-6156-5D26-E63B230343C1}"/>
                  </a:ext>
                </a:extLst>
              </p:cNvPr>
              <p:cNvSpPr/>
              <p:nvPr/>
            </p:nvSpPr>
            <p:spPr>
              <a:xfrm>
                <a:off x="1767603" y="1831194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109C55-1A64-666B-DE3E-0F7B9E0D25D8}"/>
                </a:ext>
              </a:extLst>
            </p:cNvPr>
            <p:cNvGrpSpPr/>
            <p:nvPr/>
          </p:nvGrpSpPr>
          <p:grpSpPr>
            <a:xfrm>
              <a:off x="1979202" y="2115477"/>
              <a:ext cx="1165276" cy="365760"/>
              <a:chOff x="968087" y="1831194"/>
              <a:chExt cx="1165276" cy="36576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3AE411D-2771-729F-FF33-EBFE225151B0}"/>
                  </a:ext>
                </a:extLst>
              </p:cNvPr>
              <p:cNvSpPr/>
              <p:nvPr/>
            </p:nvSpPr>
            <p:spPr>
              <a:xfrm>
                <a:off x="968087" y="1831194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48E52F2-2CF9-4D55-4280-17031E240C63}"/>
                  </a:ext>
                </a:extLst>
              </p:cNvPr>
              <p:cNvSpPr/>
              <p:nvPr/>
            </p:nvSpPr>
            <p:spPr>
              <a:xfrm>
                <a:off x="1367845" y="1831194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3957C83-632A-0681-CBC3-B34EE5D49BA8}"/>
                  </a:ext>
                </a:extLst>
              </p:cNvPr>
              <p:cNvSpPr/>
              <p:nvPr/>
            </p:nvSpPr>
            <p:spPr>
              <a:xfrm>
                <a:off x="1767603" y="1831194"/>
                <a:ext cx="365760" cy="3657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907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6D7EF1B-081E-C4DA-B98D-1F7B1EB0D705}"/>
              </a:ext>
            </a:extLst>
          </p:cNvPr>
          <p:cNvGrpSpPr/>
          <p:nvPr/>
        </p:nvGrpSpPr>
        <p:grpSpPr>
          <a:xfrm>
            <a:off x="772998" y="5083149"/>
            <a:ext cx="1165276" cy="365760"/>
            <a:chOff x="968087" y="1831194"/>
            <a:chExt cx="1165276" cy="365760"/>
          </a:xfrm>
          <a:solidFill>
            <a:schemeClr val="bg2">
              <a:lumMod val="9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DBB6C2-77BF-8185-C175-76665D9E947B}"/>
                </a:ext>
              </a:extLst>
            </p:cNvPr>
            <p:cNvSpPr/>
            <p:nvPr/>
          </p:nvSpPr>
          <p:spPr>
            <a:xfrm>
              <a:off x="968087" y="1831194"/>
              <a:ext cx="365760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A4DBB8-1298-151A-2139-0CD055393A06}"/>
                </a:ext>
              </a:extLst>
            </p:cNvPr>
            <p:cNvSpPr/>
            <p:nvPr/>
          </p:nvSpPr>
          <p:spPr>
            <a:xfrm>
              <a:off x="1367845" y="1831194"/>
              <a:ext cx="365760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B45EBE-D7B6-375D-3022-17D062F6F651}"/>
                </a:ext>
              </a:extLst>
            </p:cNvPr>
            <p:cNvSpPr/>
            <p:nvPr/>
          </p:nvSpPr>
          <p:spPr>
            <a:xfrm>
              <a:off x="1767603" y="1831194"/>
              <a:ext cx="365760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F27C124-A830-065C-F8BC-64D5851E4D94}"/>
              </a:ext>
            </a:extLst>
          </p:cNvPr>
          <p:cNvGrpSpPr/>
          <p:nvPr/>
        </p:nvGrpSpPr>
        <p:grpSpPr>
          <a:xfrm>
            <a:off x="772998" y="5524229"/>
            <a:ext cx="1165276" cy="365760"/>
            <a:chOff x="968087" y="1831194"/>
            <a:chExt cx="1165276" cy="365760"/>
          </a:xfrm>
          <a:solidFill>
            <a:schemeClr val="bg2">
              <a:lumMod val="9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023365-B769-BA70-AD0C-76155A89333D}"/>
                </a:ext>
              </a:extLst>
            </p:cNvPr>
            <p:cNvSpPr/>
            <p:nvPr/>
          </p:nvSpPr>
          <p:spPr>
            <a:xfrm>
              <a:off x="968087" y="1831194"/>
              <a:ext cx="365760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9771ED-A6F5-F7FF-98B5-AE2DB4944C52}"/>
                </a:ext>
              </a:extLst>
            </p:cNvPr>
            <p:cNvSpPr/>
            <p:nvPr/>
          </p:nvSpPr>
          <p:spPr>
            <a:xfrm>
              <a:off x="1367845" y="1831194"/>
              <a:ext cx="365760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1C228E-4DD9-7744-0122-C866BCFD2603}"/>
                </a:ext>
              </a:extLst>
            </p:cNvPr>
            <p:cNvSpPr/>
            <p:nvPr/>
          </p:nvSpPr>
          <p:spPr>
            <a:xfrm>
              <a:off x="1767603" y="1831194"/>
              <a:ext cx="365760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415B09-9C01-55D7-53DE-0C00CAF4C8E8}"/>
              </a:ext>
            </a:extLst>
          </p:cNvPr>
          <p:cNvGrpSpPr/>
          <p:nvPr/>
        </p:nvGrpSpPr>
        <p:grpSpPr>
          <a:xfrm>
            <a:off x="772998" y="5965309"/>
            <a:ext cx="1165276" cy="365760"/>
            <a:chOff x="968087" y="1831194"/>
            <a:chExt cx="1165276" cy="365760"/>
          </a:xfrm>
          <a:solidFill>
            <a:schemeClr val="bg2">
              <a:lumMod val="9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D8F389-66FD-B23D-4E43-957FBB38F6FC}"/>
                </a:ext>
              </a:extLst>
            </p:cNvPr>
            <p:cNvSpPr/>
            <p:nvPr/>
          </p:nvSpPr>
          <p:spPr>
            <a:xfrm>
              <a:off x="968087" y="1831194"/>
              <a:ext cx="365760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A93AFC-4B5B-CDA2-8FAE-ED8BB43B0217}"/>
                </a:ext>
              </a:extLst>
            </p:cNvPr>
            <p:cNvSpPr/>
            <p:nvPr/>
          </p:nvSpPr>
          <p:spPr>
            <a:xfrm>
              <a:off x="1367845" y="1831194"/>
              <a:ext cx="365760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A5A44C-09F0-F598-EACE-81708B7521BD}"/>
                </a:ext>
              </a:extLst>
            </p:cNvPr>
            <p:cNvSpPr/>
            <p:nvPr/>
          </p:nvSpPr>
          <p:spPr>
            <a:xfrm>
              <a:off x="1767603" y="1831194"/>
              <a:ext cx="365760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AE67497-CF76-468C-237D-0619B6C81AD3}"/>
              </a:ext>
            </a:extLst>
          </p:cNvPr>
          <p:cNvGrpSpPr/>
          <p:nvPr/>
        </p:nvGrpSpPr>
        <p:grpSpPr>
          <a:xfrm>
            <a:off x="448318" y="177285"/>
            <a:ext cx="8712064" cy="3995844"/>
            <a:chOff x="448318" y="177285"/>
            <a:chExt cx="8712064" cy="39958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D4797C-450E-0977-E36B-B7D049755665}"/>
                </a:ext>
              </a:extLst>
            </p:cNvPr>
            <p:cNvGrpSpPr/>
            <p:nvPr/>
          </p:nvGrpSpPr>
          <p:grpSpPr>
            <a:xfrm rot="21061005">
              <a:off x="534119" y="177285"/>
              <a:ext cx="3156565" cy="2187008"/>
              <a:chOff x="552974" y="358286"/>
              <a:chExt cx="3156565" cy="2187008"/>
            </a:xfrm>
          </p:grpSpPr>
          <p:pic>
            <p:nvPicPr>
              <p:cNvPr id="5" name="Picture 4" descr="A fountain in front of a building&#10;&#10;Description automatically generated">
                <a:extLst>
                  <a:ext uri="{FF2B5EF4-FFF2-40B4-BE49-F238E27FC236}">
                    <a16:creationId xmlns:a16="http://schemas.microsoft.com/office/drawing/2014/main" id="{156359D7-C0D6-8551-82B6-F5D00440E2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974" y="521681"/>
                <a:ext cx="3156565" cy="2023613"/>
              </a:xfrm>
              <a:prstGeom prst="rect">
                <a:avLst/>
              </a:prstGeom>
              <a:scene3d>
                <a:camera prst="isometricOffAxis2Top"/>
                <a:lightRig rig="threePt" dir="t"/>
              </a:scene3d>
            </p:spPr>
          </p:pic>
          <p:pic>
            <p:nvPicPr>
              <p:cNvPr id="4" name="Picture 3" descr="A fountain in front of a building&#10;&#10;Description automatically generated">
                <a:extLst>
                  <a:ext uri="{FF2B5EF4-FFF2-40B4-BE49-F238E27FC236}">
                    <a16:creationId xmlns:a16="http://schemas.microsoft.com/office/drawing/2014/main" id="{5FDC6CFD-CE9A-5899-5B5D-AD93A859D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974" y="439984"/>
                <a:ext cx="3156565" cy="2023613"/>
              </a:xfrm>
              <a:prstGeom prst="rect">
                <a:avLst/>
              </a:prstGeom>
              <a:scene3d>
                <a:camera prst="isometricOffAxis2Top"/>
                <a:lightRig rig="threePt" dir="t"/>
              </a:scene3d>
            </p:spPr>
          </p:pic>
          <p:pic>
            <p:nvPicPr>
              <p:cNvPr id="3" name="Picture 2" descr="A fountain in front of a building&#10;&#10;Description automatically generated">
                <a:extLst>
                  <a:ext uri="{FF2B5EF4-FFF2-40B4-BE49-F238E27FC236}">
                    <a16:creationId xmlns:a16="http://schemas.microsoft.com/office/drawing/2014/main" id="{B29DF3E7-3F84-E6F6-3D6E-03AE596C3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974" y="358286"/>
                <a:ext cx="3156565" cy="2023613"/>
              </a:xfrm>
              <a:prstGeom prst="rect">
                <a:avLst/>
              </a:prstGeom>
              <a:scene3d>
                <a:camera prst="isometricOffAxis2Top"/>
                <a:lightRig rig="threePt" dir="t"/>
              </a:scene3d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EDFBA3A-2F02-B874-5231-199121708205}"/>
                </a:ext>
              </a:extLst>
            </p:cNvPr>
            <p:cNvGrpSpPr/>
            <p:nvPr/>
          </p:nvGrpSpPr>
          <p:grpSpPr>
            <a:xfrm rot="21119491">
              <a:off x="4793140" y="555390"/>
              <a:ext cx="1165276" cy="1430800"/>
              <a:chOff x="4856880" y="646829"/>
              <a:chExt cx="1165276" cy="143080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53CB2D8-7715-FFF1-32D4-DF085594DD3C}"/>
                  </a:ext>
                </a:extLst>
              </p:cNvPr>
              <p:cNvGrpSpPr/>
              <p:nvPr/>
            </p:nvGrpSpPr>
            <p:grpSpPr>
              <a:xfrm>
                <a:off x="4856880" y="829709"/>
                <a:ext cx="1165276" cy="1247920"/>
                <a:chOff x="1979202" y="1233317"/>
                <a:chExt cx="1165276" cy="1247920"/>
              </a:xfrm>
              <a:solidFill>
                <a:schemeClr val="accent5">
                  <a:lumMod val="60000"/>
                  <a:lumOff val="40000"/>
                </a:schemeClr>
              </a:solidFill>
              <a:scene3d>
                <a:camera prst="isometricOffAxis2Top"/>
                <a:lightRig rig="threePt" dir="t"/>
              </a:scene3d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3DE07311-7852-EBB9-9BED-80609EB2D4C3}"/>
                    </a:ext>
                  </a:extLst>
                </p:cNvPr>
                <p:cNvGrpSpPr/>
                <p:nvPr/>
              </p:nvGrpSpPr>
              <p:grpSpPr>
                <a:xfrm>
                  <a:off x="1979202" y="1233317"/>
                  <a:ext cx="1165276" cy="365760"/>
                  <a:chOff x="968087" y="1831194"/>
                  <a:chExt cx="1165276" cy="365760"/>
                </a:xfrm>
                <a:grpFill/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6C785634-766D-F0D6-C851-DACB05236E0C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33A15F5-4A55-F7FF-762A-7862A7C90229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B044A26-2749-DD36-E0A2-CB92F008DF9C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BB9E9A6-570F-8A78-6BC9-FC5BB86144AC}"/>
                    </a:ext>
                  </a:extLst>
                </p:cNvPr>
                <p:cNvGrpSpPr/>
                <p:nvPr/>
              </p:nvGrpSpPr>
              <p:grpSpPr>
                <a:xfrm>
                  <a:off x="1979202" y="1674397"/>
                  <a:ext cx="1165276" cy="365760"/>
                  <a:chOff x="968087" y="1831194"/>
                  <a:chExt cx="1165276" cy="365760"/>
                </a:xfrm>
                <a:grpFill/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B1DC0683-090E-7556-508A-5BF5B5F3F0D7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70DF77E-0AB0-02DA-A7DF-58A9D447EEF1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6BB549A-BFFE-0E11-3EEC-9CFA683250E3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0E1105-53E8-66B4-9974-F7458E52CAAA}"/>
                    </a:ext>
                  </a:extLst>
                </p:cNvPr>
                <p:cNvGrpSpPr/>
                <p:nvPr/>
              </p:nvGrpSpPr>
              <p:grpSpPr>
                <a:xfrm>
                  <a:off x="1979202" y="2115477"/>
                  <a:ext cx="1165276" cy="365760"/>
                  <a:chOff x="968087" y="1831194"/>
                  <a:chExt cx="1165276" cy="365760"/>
                </a:xfrm>
                <a:grpFill/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3C177C94-237E-1C1B-9F33-0E7337AE804E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4A240FE5-1CD8-5898-C922-4C424FF5AAF5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B68A33BC-10B6-AECB-C239-DA8799C55F63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9EC2485-75F6-1A99-5B41-7D12A6BD1232}"/>
                  </a:ext>
                </a:extLst>
              </p:cNvPr>
              <p:cNvGrpSpPr/>
              <p:nvPr/>
            </p:nvGrpSpPr>
            <p:grpSpPr>
              <a:xfrm>
                <a:off x="4856880" y="738269"/>
                <a:ext cx="1165276" cy="1247920"/>
                <a:chOff x="1979202" y="1233317"/>
                <a:chExt cx="1165276" cy="1247920"/>
              </a:xfr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2Top"/>
                <a:lightRig rig="threePt" dir="t"/>
              </a:scene3d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ED28434D-44DE-7737-D861-D107231CEE81}"/>
                    </a:ext>
                  </a:extLst>
                </p:cNvPr>
                <p:cNvGrpSpPr/>
                <p:nvPr/>
              </p:nvGrpSpPr>
              <p:grpSpPr>
                <a:xfrm>
                  <a:off x="1979202" y="1233317"/>
                  <a:ext cx="1165276" cy="365760"/>
                  <a:chOff x="968087" y="1831194"/>
                  <a:chExt cx="1165276" cy="365760"/>
                </a:xfrm>
                <a:grpFill/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183FF1E-385C-B694-A862-14E446F568CF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F99E42BC-80FA-742C-8101-AA4E348B00D7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E583A20-D995-10C3-C73D-F3F823E8CCAE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B4717570-2B10-B89F-6E63-F8FFAC1866BB}"/>
                    </a:ext>
                  </a:extLst>
                </p:cNvPr>
                <p:cNvGrpSpPr/>
                <p:nvPr/>
              </p:nvGrpSpPr>
              <p:grpSpPr>
                <a:xfrm>
                  <a:off x="1979202" y="1674397"/>
                  <a:ext cx="1165276" cy="365760"/>
                  <a:chOff x="968087" y="1831194"/>
                  <a:chExt cx="1165276" cy="365760"/>
                </a:xfrm>
                <a:grpFill/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9166203E-BFA1-8E65-57BC-E0E642DD8F43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8F4992EB-750E-C2A4-8CED-DD24EE59CCD7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55FFF7CB-C56C-7310-00F6-6419175D54B1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74757EF-F136-EE27-29E5-E8832B3F7E99}"/>
                    </a:ext>
                  </a:extLst>
                </p:cNvPr>
                <p:cNvGrpSpPr/>
                <p:nvPr/>
              </p:nvGrpSpPr>
              <p:grpSpPr>
                <a:xfrm>
                  <a:off x="1979202" y="2115477"/>
                  <a:ext cx="1165276" cy="365760"/>
                  <a:chOff x="968087" y="1831194"/>
                  <a:chExt cx="1165276" cy="365760"/>
                </a:xfrm>
                <a:grpFill/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B0B006A-E9E1-1E1B-FFF1-4B2C0F977885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965B28F6-6A80-28AF-A59D-D0577C3C476C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E6D65DC9-B703-6D92-F14F-377BD542863E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50510A4-D78D-F286-8C87-841B9E34E9C2}"/>
                  </a:ext>
                </a:extLst>
              </p:cNvPr>
              <p:cNvGrpSpPr/>
              <p:nvPr/>
            </p:nvGrpSpPr>
            <p:grpSpPr>
              <a:xfrm>
                <a:off x="4856880" y="646829"/>
                <a:ext cx="1165276" cy="1247920"/>
                <a:chOff x="1979202" y="1233317"/>
                <a:chExt cx="1165276" cy="1247920"/>
              </a:xfrm>
              <a:solidFill>
                <a:schemeClr val="accent2">
                  <a:lumMod val="60000"/>
                  <a:lumOff val="40000"/>
                </a:schemeClr>
              </a:solidFill>
              <a:scene3d>
                <a:camera prst="isometricOffAxis2Top"/>
                <a:lightRig rig="threePt" dir="t"/>
              </a:scene3d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AC9B5BE-AFA6-4A18-98DF-0CF233D374E0}"/>
                    </a:ext>
                  </a:extLst>
                </p:cNvPr>
                <p:cNvGrpSpPr/>
                <p:nvPr/>
              </p:nvGrpSpPr>
              <p:grpSpPr>
                <a:xfrm>
                  <a:off x="1979202" y="1233317"/>
                  <a:ext cx="1165276" cy="365760"/>
                  <a:chOff x="968087" y="1831194"/>
                  <a:chExt cx="1165276" cy="365760"/>
                </a:xfrm>
                <a:grpFill/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57B161A4-FCC2-6089-42B1-A6B7049257D8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BB23D7DE-A88A-AC80-AB2C-B16F8B8AA2EB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634B2C3D-1BD3-76F8-BFB6-12B847F06B30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26D73A80-37AF-4B24-8037-74926C4701BC}"/>
                    </a:ext>
                  </a:extLst>
                </p:cNvPr>
                <p:cNvGrpSpPr/>
                <p:nvPr/>
              </p:nvGrpSpPr>
              <p:grpSpPr>
                <a:xfrm>
                  <a:off x="1979202" y="1674397"/>
                  <a:ext cx="1165276" cy="365760"/>
                  <a:chOff x="968087" y="1831194"/>
                  <a:chExt cx="1165276" cy="365760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E0F09CCF-0A3B-D34D-A5E3-CEA7E717189C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20979D0C-4D53-C138-9E4C-D9F9318C4EC2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CCBB55B1-1AE7-208B-7BD5-DF6A40DCF1CD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736460F0-6DDC-FED9-9F33-488081F5E6D0}"/>
                    </a:ext>
                  </a:extLst>
                </p:cNvPr>
                <p:cNvGrpSpPr/>
                <p:nvPr/>
              </p:nvGrpSpPr>
              <p:grpSpPr>
                <a:xfrm>
                  <a:off x="1979202" y="2115477"/>
                  <a:ext cx="1165276" cy="365760"/>
                  <a:chOff x="968087" y="1831194"/>
                  <a:chExt cx="1165276" cy="365760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333E866D-064F-1E1B-CE3A-8484CCC36487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8ECEDE4-90E9-70A0-B209-813B97FD5C35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A5F1B660-814D-2396-D283-5BDD3CAA2D14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5C8C6C7-1E77-B06E-CA57-51FFB49558FF}"/>
                </a:ext>
              </a:extLst>
            </p:cNvPr>
            <p:cNvSpPr/>
            <p:nvPr/>
          </p:nvSpPr>
          <p:spPr>
            <a:xfrm>
              <a:off x="7143866" y="2805370"/>
              <a:ext cx="1357341" cy="9268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</a:rPr>
                <a:t>Input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800E852-C995-87E5-76DB-785C73E81100}"/>
                    </a:ext>
                  </a:extLst>
                </p:cNvPr>
                <p:cNvSpPr txBox="1"/>
                <p:nvPr/>
              </p:nvSpPr>
              <p:spPr>
                <a:xfrm>
                  <a:off x="448318" y="1746424"/>
                  <a:ext cx="28672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b="0" dirty="0"/>
                    <a:t>Image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×[224×224×3]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800E852-C995-87E5-76DB-785C73E81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18" y="1746424"/>
                  <a:ext cx="2867298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AB09F41-1076-582C-2FD7-1C1E1B3EDB87}"/>
                    </a:ext>
                  </a:extLst>
                </p:cNvPr>
                <p:cNvSpPr txBox="1"/>
                <p:nvPr/>
              </p:nvSpPr>
              <p:spPr>
                <a:xfrm>
                  <a:off x="3768719" y="1739257"/>
                  <a:ext cx="31043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196</m:t>
                      </m:r>
                    </m:oMath>
                  </a14:m>
                  <a:r>
                    <a:rPr lang="en-US" b="0" dirty="0"/>
                    <a:t> Patches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×[16×16×3]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AB09F41-1076-582C-2FD7-1C1E1B3ED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719" y="1739257"/>
                  <a:ext cx="310433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457FFF-D442-29FD-7FC2-14EA3010F953}"/>
                    </a:ext>
                  </a:extLst>
                </p:cNvPr>
                <p:cNvSpPr txBox="1"/>
                <p:nvPr/>
              </p:nvSpPr>
              <p:spPr>
                <a:xfrm>
                  <a:off x="6880405" y="1742841"/>
                  <a:ext cx="22799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196</m:t>
                      </m:r>
                    </m:oMath>
                  </a14:m>
                  <a:r>
                    <a:rPr lang="en-US" b="0" dirty="0"/>
                    <a:t> tokens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×[768]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457FFF-D442-29FD-7FC2-14EA3010F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405" y="1742841"/>
                  <a:ext cx="227997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B7553BF-22AA-4743-EA61-20D66AD41409}"/>
                </a:ext>
              </a:extLst>
            </p:cNvPr>
            <p:cNvGrpSpPr/>
            <p:nvPr/>
          </p:nvGrpSpPr>
          <p:grpSpPr>
            <a:xfrm>
              <a:off x="7228965" y="1098957"/>
              <a:ext cx="1540042" cy="369332"/>
              <a:chOff x="7228965" y="1098957"/>
              <a:chExt cx="1540042" cy="36933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D045DEF-847C-5A85-EB2D-514D79EBF1F2}"/>
                  </a:ext>
                </a:extLst>
              </p:cNvPr>
              <p:cNvGrpSpPr/>
              <p:nvPr/>
            </p:nvGrpSpPr>
            <p:grpSpPr>
              <a:xfrm>
                <a:off x="7228965" y="1110269"/>
                <a:ext cx="1170317" cy="222797"/>
                <a:chOff x="7228965" y="1110269"/>
                <a:chExt cx="2364550" cy="367645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1D543D8A-C268-4DC1-FBB3-7AC0F58BF4C1}"/>
                    </a:ext>
                  </a:extLst>
                </p:cNvPr>
                <p:cNvGrpSpPr/>
                <p:nvPr/>
              </p:nvGrpSpPr>
              <p:grpSpPr>
                <a:xfrm>
                  <a:off x="7228965" y="1110269"/>
                  <a:ext cx="1165276" cy="365760"/>
                  <a:chOff x="968087" y="1831194"/>
                  <a:chExt cx="1165276" cy="365760"/>
                </a:xfrm>
                <a:solidFill>
                  <a:schemeClr val="bg2">
                    <a:lumMod val="90000"/>
                  </a:schemeClr>
                </a:solidFill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B396E25A-28B5-AA40-1773-AF5BE11532C2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3FDA14F4-1E12-013A-B417-A540F294427D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0F297A98-801A-1DD3-8471-B56054DA5A53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FBDFBFD8-46FD-F11A-9E6B-9CA6C12ACD61}"/>
                    </a:ext>
                  </a:extLst>
                </p:cNvPr>
                <p:cNvGrpSpPr/>
                <p:nvPr/>
              </p:nvGrpSpPr>
              <p:grpSpPr>
                <a:xfrm>
                  <a:off x="8428239" y="1112154"/>
                  <a:ext cx="1165276" cy="365760"/>
                  <a:chOff x="968087" y="1831194"/>
                  <a:chExt cx="1165276" cy="365760"/>
                </a:xfrm>
                <a:solidFill>
                  <a:schemeClr val="bg2">
                    <a:lumMod val="90000"/>
                  </a:schemeClr>
                </a:solidFill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CF48B15-58C0-112A-7237-D5AD07E14115}"/>
                      </a:ext>
                    </a:extLst>
                  </p:cNvPr>
                  <p:cNvSpPr/>
                  <p:nvPr/>
                </p:nvSpPr>
                <p:spPr>
                  <a:xfrm>
                    <a:off x="968087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5D106D3C-39E8-972F-8630-098D59BD3EAE}"/>
                      </a:ext>
                    </a:extLst>
                  </p:cNvPr>
                  <p:cNvSpPr/>
                  <p:nvPr/>
                </p:nvSpPr>
                <p:spPr>
                  <a:xfrm>
                    <a:off x="1367845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76FF805A-9D0F-04C5-97D0-07DE2A88ABAF}"/>
                      </a:ext>
                    </a:extLst>
                  </p:cNvPr>
                  <p:cNvSpPr/>
                  <p:nvPr/>
                </p:nvSpPr>
                <p:spPr>
                  <a:xfrm>
                    <a:off x="1767603" y="183119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04AF262A-0FA9-685A-F434-C31DA82E7CA1}"/>
                      </a:ext>
                    </a:extLst>
                  </p:cNvPr>
                  <p:cNvSpPr txBox="1"/>
                  <p:nvPr/>
                </p:nvSpPr>
                <p:spPr>
                  <a:xfrm>
                    <a:off x="8392525" y="1098957"/>
                    <a:ext cx="3764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04AF262A-0FA9-685A-F434-C31DA82E7C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2525" y="1098957"/>
                    <a:ext cx="3764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56267D8-3811-57BD-8DE8-0DA15BC7264C}"/>
                    </a:ext>
                  </a:extLst>
                </p:cNvPr>
                <p:cNvSpPr txBox="1"/>
                <p:nvPr/>
              </p:nvSpPr>
              <p:spPr>
                <a:xfrm>
                  <a:off x="6787896" y="3803797"/>
                  <a:ext cx="20692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196×768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56267D8-3811-57BD-8DE8-0DA15BC72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896" y="3803797"/>
                  <a:ext cx="206927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D6AD4C2-963D-A330-9CEF-B5F57C3CAC2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719" y="1284245"/>
              <a:ext cx="74471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BFF1729-3BC2-75A9-89FC-C8FBF28E42AB}"/>
                </a:ext>
              </a:extLst>
            </p:cNvPr>
            <p:cNvCxnSpPr>
              <a:cxnSpLocks/>
            </p:cNvCxnSpPr>
            <p:nvPr/>
          </p:nvCxnSpPr>
          <p:spPr>
            <a:xfrm>
              <a:off x="6306101" y="1240882"/>
              <a:ext cx="74471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27D8821-1ECB-1682-0287-C8410D38570E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7822537" y="2115756"/>
              <a:ext cx="0" cy="68961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25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0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133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 eks</dc:creator>
  <cp:lastModifiedBy>new eks</cp:lastModifiedBy>
  <cp:revision>23</cp:revision>
  <dcterms:created xsi:type="dcterms:W3CDTF">2023-10-12T11:14:49Z</dcterms:created>
  <dcterms:modified xsi:type="dcterms:W3CDTF">2023-10-17T04:48:30Z</dcterms:modified>
</cp:coreProperties>
</file>