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png&amp;ehk=dPHcInx9AxCf71Ia9NQPAQ&amp;r=0&amp;pid=OfficeInsert" ContentType="image/png"/>
  <Default Extension="gif&amp;ehk=hc2zMzipjX8G07YlCYWZ" ContentType="image/gif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bm7u2jLztKpi663VTZ1Avw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gif" ContentType="image/gif"/>
  <Default Extension="png&amp;ehk=MrRWwQ0Ridj88AnB48yeWg&amp;r=0&amp;pid=OfficeInsert" ContentType="image/png"/>
  <Default Extension="jpg&amp;ehk=RcM" ContentType="image/jpeg"/>
  <Default Extension="jpg" ContentType="image/jpeg"/>
  <Default Extension="jpg&amp;ehk=qOrzYaI3GMzoKjIjuhI72g&amp;r=0&amp;pid=OfficeInsert" ContentType="image/jpeg"/>
  <Default Extension="png&amp;ehk=vi" ContentType="image/png"/>
  <Default Extension="png&amp;ehk=ABI5wz7ovy6JrXxsdCLsSA&amp;r=0&amp;pid=OfficeInsert" ContentType="image/png"/>
  <Default Extension="png&amp;ehk=9G8IxE3EYWiGN77MWp4Dog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331" r:id="rId5"/>
    <p:sldId id="332" r:id="rId6"/>
    <p:sldId id="266" r:id="rId7"/>
    <p:sldId id="268" r:id="rId8"/>
    <p:sldId id="330" r:id="rId9"/>
    <p:sldId id="271" r:id="rId10"/>
    <p:sldId id="287" r:id="rId11"/>
    <p:sldId id="302" r:id="rId12"/>
    <p:sldId id="270" r:id="rId13"/>
    <p:sldId id="273" r:id="rId14"/>
    <p:sldId id="265" r:id="rId15"/>
    <p:sldId id="267" r:id="rId16"/>
    <p:sldId id="276" r:id="rId17"/>
    <p:sldId id="274" r:id="rId18"/>
    <p:sldId id="269" r:id="rId19"/>
    <p:sldId id="275" r:id="rId20"/>
    <p:sldId id="262" r:id="rId21"/>
    <p:sldId id="280" r:id="rId22"/>
    <p:sldId id="281" r:id="rId23"/>
    <p:sldId id="257" r:id="rId24"/>
    <p:sldId id="282" r:id="rId25"/>
    <p:sldId id="285" r:id="rId26"/>
    <p:sldId id="259" r:id="rId27"/>
    <p:sldId id="286" r:id="rId28"/>
    <p:sldId id="283" r:id="rId29"/>
    <p:sldId id="284" r:id="rId30"/>
    <p:sldId id="260" r:id="rId31"/>
    <p:sldId id="304" r:id="rId32"/>
    <p:sldId id="303" r:id="rId33"/>
    <p:sldId id="307" r:id="rId34"/>
    <p:sldId id="308" r:id="rId35"/>
    <p:sldId id="309" r:id="rId36"/>
    <p:sldId id="310" r:id="rId37"/>
    <p:sldId id="317" r:id="rId38"/>
    <p:sldId id="311" r:id="rId39"/>
    <p:sldId id="312" r:id="rId40"/>
    <p:sldId id="313" r:id="rId41"/>
    <p:sldId id="314" r:id="rId42"/>
    <p:sldId id="315" r:id="rId43"/>
    <p:sldId id="318" r:id="rId44"/>
    <p:sldId id="316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9" r:id="rId55"/>
    <p:sldId id="305" r:id="rId56"/>
    <p:sldId id="333" r:id="rId57"/>
    <p:sldId id="335" r:id="rId58"/>
    <p:sldId id="336" r:id="rId59"/>
    <p:sldId id="337" r:id="rId60"/>
    <p:sldId id="338" r:id="rId61"/>
    <p:sldId id="341" r:id="rId62"/>
    <p:sldId id="339" r:id="rId63"/>
    <p:sldId id="340" r:id="rId64"/>
    <p:sldId id="342" r:id="rId65"/>
    <p:sldId id="343" r:id="rId66"/>
    <p:sldId id="344" r:id="rId67"/>
    <p:sldId id="345" r:id="rId68"/>
    <p:sldId id="346" r:id="rId69"/>
    <p:sldId id="347" r:id="rId70"/>
    <p:sldId id="349" r:id="rId71"/>
    <p:sldId id="351" r:id="rId72"/>
    <p:sldId id="348" r:id="rId73"/>
    <p:sldId id="294" r:id="rId74"/>
    <p:sldId id="295" r:id="rId75"/>
    <p:sldId id="293" r:id="rId76"/>
    <p:sldId id="297" r:id="rId77"/>
    <p:sldId id="298" r:id="rId78"/>
    <p:sldId id="299" r:id="rId79"/>
    <p:sldId id="301" r:id="rId80"/>
    <p:sldId id="300" r:id="rId81"/>
    <p:sldId id="278" r:id="rId82"/>
    <p:sldId id="279" r:id="rId83"/>
    <p:sldId id="352" r:id="rId84"/>
    <p:sldId id="353" r:id="rId85"/>
    <p:sldId id="354" r:id="rId86"/>
    <p:sldId id="355" r:id="rId87"/>
    <p:sldId id="356" r:id="rId88"/>
    <p:sldId id="357" r:id="rId89"/>
    <p:sldId id="277" r:id="rId90"/>
    <p:sldId id="306" r:id="rId91"/>
    <p:sldId id="359" r:id="rId92"/>
    <p:sldId id="358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FDA7A-5371-43D5-94B0-BB22F11F2D0D}" type="doc">
      <dgm:prSet loTypeId="urn:microsoft.com/office/officeart/2008/layout/AlternatingHexagons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B32CF1-D4DB-4FDF-8FE5-8B969CF820CB}">
      <dgm:prSet/>
      <dgm:spPr/>
      <dgm:t>
        <a:bodyPr/>
        <a:lstStyle/>
        <a:p>
          <a:r>
            <a:rPr lang="pt-BR" dirty="0"/>
            <a:t>Master </a:t>
          </a:r>
          <a:r>
            <a:rPr lang="pt-BR" dirty="0" err="1"/>
            <a:t>branch</a:t>
          </a:r>
          <a:endParaRPr lang="en-US" dirty="0"/>
        </a:p>
      </dgm:t>
    </dgm:pt>
    <dgm:pt modelId="{B1D50724-38D3-4EAC-B7B7-E75EBF22FB34}" type="parTrans" cxnId="{8F9DE4F0-3D30-43B1-8A3B-C699FF46D315}">
      <dgm:prSet/>
      <dgm:spPr/>
      <dgm:t>
        <a:bodyPr/>
        <a:lstStyle/>
        <a:p>
          <a:endParaRPr lang="en-US"/>
        </a:p>
      </dgm:t>
    </dgm:pt>
    <dgm:pt modelId="{B44CA362-EEF6-4191-9BC4-2F288D1DCC4B}" type="sibTrans" cxnId="{8F9DE4F0-3D30-43B1-8A3B-C699FF46D315}">
      <dgm:prSet/>
      <dgm:spPr/>
      <dgm:t>
        <a:bodyPr/>
        <a:lstStyle/>
        <a:p>
          <a:endParaRPr lang="en-US"/>
        </a:p>
      </dgm:t>
    </dgm:pt>
    <dgm:pt modelId="{7010AD4B-A9A8-4AF3-8C31-68562313DE53}">
      <dgm:prSet/>
      <dgm:spPr/>
      <dgm:t>
        <a:bodyPr/>
        <a:lstStyle/>
        <a:p>
          <a:r>
            <a:rPr lang="pt-BR" dirty="0" err="1"/>
            <a:t>Develop</a:t>
          </a:r>
          <a:r>
            <a:rPr lang="pt-BR" dirty="0"/>
            <a:t> </a:t>
          </a:r>
          <a:r>
            <a:rPr lang="pt-BR" dirty="0" err="1"/>
            <a:t>branch</a:t>
          </a:r>
          <a:endParaRPr lang="en-US" dirty="0"/>
        </a:p>
      </dgm:t>
    </dgm:pt>
    <dgm:pt modelId="{81CDBB28-F12C-43AA-B4E0-80D0896B9710}" type="parTrans" cxnId="{9FB4F538-BA5B-4DD6-968B-0A7573FF660F}">
      <dgm:prSet/>
      <dgm:spPr/>
      <dgm:t>
        <a:bodyPr/>
        <a:lstStyle/>
        <a:p>
          <a:endParaRPr lang="en-US"/>
        </a:p>
      </dgm:t>
    </dgm:pt>
    <dgm:pt modelId="{BB56FB37-6B5A-45C6-84F1-F17BB8A715CE}" type="sibTrans" cxnId="{9FB4F538-BA5B-4DD6-968B-0A7573FF660F}">
      <dgm:prSet/>
      <dgm:spPr/>
      <dgm:t>
        <a:bodyPr/>
        <a:lstStyle/>
        <a:p>
          <a:endParaRPr lang="en-US"/>
        </a:p>
      </dgm:t>
    </dgm:pt>
    <dgm:pt modelId="{771CB33A-E262-4B79-B56B-44759A26AFE2}">
      <dgm:prSet/>
      <dgm:spPr/>
      <dgm:t>
        <a:bodyPr/>
        <a:lstStyle/>
        <a:p>
          <a:r>
            <a:rPr lang="pt-BR" dirty="0" err="1"/>
            <a:t>Feature</a:t>
          </a:r>
          <a:r>
            <a:rPr lang="pt-BR" dirty="0"/>
            <a:t> </a:t>
          </a:r>
          <a:r>
            <a:rPr lang="pt-BR" dirty="0" err="1"/>
            <a:t>branch</a:t>
          </a:r>
          <a:endParaRPr lang="en-US" dirty="0"/>
        </a:p>
      </dgm:t>
    </dgm:pt>
    <dgm:pt modelId="{24140347-F947-472B-B3FE-CC1E37DA5711}" type="parTrans" cxnId="{C61D9E3C-34D0-4716-8E09-2287F5BC99B4}">
      <dgm:prSet/>
      <dgm:spPr/>
      <dgm:t>
        <a:bodyPr/>
        <a:lstStyle/>
        <a:p>
          <a:endParaRPr lang="en-US"/>
        </a:p>
      </dgm:t>
    </dgm:pt>
    <dgm:pt modelId="{2AF25EBA-6BC6-43F7-A4A6-9126252C13B0}" type="sibTrans" cxnId="{C61D9E3C-34D0-4716-8E09-2287F5BC99B4}">
      <dgm:prSet/>
      <dgm:spPr/>
      <dgm:t>
        <a:bodyPr/>
        <a:lstStyle/>
        <a:p>
          <a:endParaRPr lang="en-US"/>
        </a:p>
      </dgm:t>
    </dgm:pt>
    <dgm:pt modelId="{B9345029-AD7A-4F5C-8909-AA42FE03E77D}">
      <dgm:prSet/>
      <dgm:spPr/>
      <dgm:t>
        <a:bodyPr/>
        <a:lstStyle/>
        <a:p>
          <a:r>
            <a:rPr lang="pt-BR" dirty="0" err="1"/>
            <a:t>Long</a:t>
          </a:r>
          <a:r>
            <a:rPr lang="pt-BR" dirty="0"/>
            <a:t> </a:t>
          </a:r>
          <a:r>
            <a:rPr lang="pt-BR" dirty="0" err="1"/>
            <a:t>Term</a:t>
          </a:r>
          <a:r>
            <a:rPr lang="pt-BR" dirty="0"/>
            <a:t> </a:t>
          </a:r>
          <a:r>
            <a:rPr lang="pt-BR" dirty="0" err="1"/>
            <a:t>branch</a:t>
          </a:r>
          <a:endParaRPr lang="en-US" dirty="0"/>
        </a:p>
      </dgm:t>
    </dgm:pt>
    <dgm:pt modelId="{795F6AD5-4244-4E34-9AA5-3D50EAF056D4}" type="parTrans" cxnId="{46EFA45D-CC5B-4386-B6F4-04422586470C}">
      <dgm:prSet/>
      <dgm:spPr/>
      <dgm:t>
        <a:bodyPr/>
        <a:lstStyle/>
        <a:p>
          <a:endParaRPr lang="en-US"/>
        </a:p>
      </dgm:t>
    </dgm:pt>
    <dgm:pt modelId="{DECC3022-493D-495D-BF86-183D03D10F25}" type="sibTrans" cxnId="{46EFA45D-CC5B-4386-B6F4-04422586470C}">
      <dgm:prSet/>
      <dgm:spPr/>
      <dgm:t>
        <a:bodyPr/>
        <a:lstStyle/>
        <a:p>
          <a:endParaRPr lang="en-US"/>
        </a:p>
      </dgm:t>
    </dgm:pt>
    <dgm:pt modelId="{BCBED58A-0FB8-4C8D-8939-4CDAF5C19316}">
      <dgm:prSet/>
      <dgm:spPr/>
      <dgm:t>
        <a:bodyPr/>
        <a:lstStyle/>
        <a:p>
          <a:r>
            <a:rPr lang="pt-BR" dirty="0"/>
            <a:t>Short </a:t>
          </a:r>
          <a:r>
            <a:rPr lang="pt-BR" dirty="0" err="1"/>
            <a:t>Term</a:t>
          </a:r>
          <a:r>
            <a:rPr lang="pt-BR" dirty="0"/>
            <a:t> </a:t>
          </a:r>
          <a:r>
            <a:rPr lang="pt-BR" dirty="0" err="1"/>
            <a:t>branch</a:t>
          </a:r>
          <a:endParaRPr lang="en-US" dirty="0"/>
        </a:p>
      </dgm:t>
    </dgm:pt>
    <dgm:pt modelId="{9DF8EC28-839B-4CE3-9C7D-049385E8BBFF}" type="parTrans" cxnId="{8CB33A58-4298-4FFA-AD61-BE71B159832F}">
      <dgm:prSet/>
      <dgm:spPr/>
      <dgm:t>
        <a:bodyPr/>
        <a:lstStyle/>
        <a:p>
          <a:endParaRPr lang="en-US"/>
        </a:p>
      </dgm:t>
    </dgm:pt>
    <dgm:pt modelId="{FF9A98E0-8FD2-4688-8E55-B9893FA3FE5E}" type="sibTrans" cxnId="{8CB33A58-4298-4FFA-AD61-BE71B159832F}">
      <dgm:prSet/>
      <dgm:spPr/>
      <dgm:t>
        <a:bodyPr/>
        <a:lstStyle/>
        <a:p>
          <a:endParaRPr lang="en-US"/>
        </a:p>
      </dgm:t>
    </dgm:pt>
    <dgm:pt modelId="{6D370CD7-FF83-4EC2-9C2F-8BAE798BF0FF}">
      <dgm:prSet/>
      <dgm:spPr/>
      <dgm:t>
        <a:bodyPr/>
        <a:lstStyle/>
        <a:p>
          <a:r>
            <a:rPr lang="en-US" dirty="0"/>
            <a:t>Release branch</a:t>
          </a:r>
        </a:p>
      </dgm:t>
    </dgm:pt>
    <dgm:pt modelId="{E5A5A3BA-1F06-4400-A65A-F9690E06C94D}" type="parTrans" cxnId="{F795C0E3-DF1B-4572-BFC9-E16727F49052}">
      <dgm:prSet/>
      <dgm:spPr/>
      <dgm:t>
        <a:bodyPr/>
        <a:lstStyle/>
        <a:p>
          <a:endParaRPr lang="en-US"/>
        </a:p>
      </dgm:t>
    </dgm:pt>
    <dgm:pt modelId="{63310AC4-F99F-4B10-B0B8-5A86267CAA3A}" type="sibTrans" cxnId="{F795C0E3-DF1B-4572-BFC9-E16727F49052}">
      <dgm:prSet/>
      <dgm:spPr/>
      <dgm:t>
        <a:bodyPr/>
        <a:lstStyle/>
        <a:p>
          <a:endParaRPr lang="en-US"/>
        </a:p>
      </dgm:t>
    </dgm:pt>
    <dgm:pt modelId="{37971320-F94A-4984-BCFE-13CDE61EC755}" type="pres">
      <dgm:prSet presAssocID="{016FDA7A-5371-43D5-94B0-BB22F11F2D0D}" presName="Name0" presStyleCnt="0">
        <dgm:presLayoutVars>
          <dgm:chMax/>
          <dgm:chPref/>
          <dgm:dir/>
          <dgm:animLvl val="lvl"/>
        </dgm:presLayoutVars>
      </dgm:prSet>
      <dgm:spPr/>
    </dgm:pt>
    <dgm:pt modelId="{6D19D72C-D8DA-45E1-9E91-81692BBB2274}" type="pres">
      <dgm:prSet presAssocID="{6EB32CF1-D4DB-4FDF-8FE5-8B969CF820CB}" presName="composite" presStyleCnt="0"/>
      <dgm:spPr/>
    </dgm:pt>
    <dgm:pt modelId="{3E2F7168-A9A8-4FCA-9F59-753F210F9F86}" type="pres">
      <dgm:prSet presAssocID="{6EB32CF1-D4DB-4FDF-8FE5-8B969CF820CB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</dgm:pt>
    <dgm:pt modelId="{2C7373C3-F4C4-4548-BC60-5F30D7F90BB9}" type="pres">
      <dgm:prSet presAssocID="{6EB32CF1-D4DB-4FDF-8FE5-8B969CF820CB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D54F4816-370A-4C1B-91CA-400EA5C0BA98}" type="pres">
      <dgm:prSet presAssocID="{6EB32CF1-D4DB-4FDF-8FE5-8B969CF820CB}" presName="BalanceSpacing" presStyleCnt="0"/>
      <dgm:spPr/>
    </dgm:pt>
    <dgm:pt modelId="{A165EA19-DDE3-4092-BAEA-1611D57823D1}" type="pres">
      <dgm:prSet presAssocID="{6EB32CF1-D4DB-4FDF-8FE5-8B969CF820CB}" presName="BalanceSpacing1" presStyleCnt="0"/>
      <dgm:spPr/>
    </dgm:pt>
    <dgm:pt modelId="{774A4FCA-10D2-4B94-AC3E-3A55192CD41E}" type="pres">
      <dgm:prSet presAssocID="{B44CA362-EEF6-4191-9BC4-2F288D1DCC4B}" presName="Accent1Text" presStyleLbl="node1" presStyleIdx="1" presStyleCnt="12"/>
      <dgm:spPr/>
    </dgm:pt>
    <dgm:pt modelId="{B9D8136E-8400-48C4-A9A9-BD2CDC55F804}" type="pres">
      <dgm:prSet presAssocID="{B44CA362-EEF6-4191-9BC4-2F288D1DCC4B}" presName="spaceBetweenRectangles" presStyleCnt="0"/>
      <dgm:spPr/>
    </dgm:pt>
    <dgm:pt modelId="{F8E37BFC-BC8E-4C5F-9DEB-16389F4196F9}" type="pres">
      <dgm:prSet presAssocID="{6D370CD7-FF83-4EC2-9C2F-8BAE798BF0FF}" presName="composite" presStyleCnt="0"/>
      <dgm:spPr/>
    </dgm:pt>
    <dgm:pt modelId="{CFBEC306-9175-4BEF-8156-FA7A19221FB1}" type="pres">
      <dgm:prSet presAssocID="{6D370CD7-FF83-4EC2-9C2F-8BAE798BF0FF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</dgm:pt>
    <dgm:pt modelId="{54FECF10-3BB1-484A-B436-05909191C2D5}" type="pres">
      <dgm:prSet presAssocID="{6D370CD7-FF83-4EC2-9C2F-8BAE798BF0FF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EC8B816-54F5-4805-87BF-86F06771F8F7}" type="pres">
      <dgm:prSet presAssocID="{6D370CD7-FF83-4EC2-9C2F-8BAE798BF0FF}" presName="BalanceSpacing" presStyleCnt="0"/>
      <dgm:spPr/>
    </dgm:pt>
    <dgm:pt modelId="{29311705-741A-4D55-BA32-5BBC3FBF2CBE}" type="pres">
      <dgm:prSet presAssocID="{6D370CD7-FF83-4EC2-9C2F-8BAE798BF0FF}" presName="BalanceSpacing1" presStyleCnt="0"/>
      <dgm:spPr/>
    </dgm:pt>
    <dgm:pt modelId="{D5930354-7523-47A3-8A19-33278DAB446F}" type="pres">
      <dgm:prSet presAssocID="{63310AC4-F99F-4B10-B0B8-5A86267CAA3A}" presName="Accent1Text" presStyleLbl="node1" presStyleIdx="3" presStyleCnt="12"/>
      <dgm:spPr/>
    </dgm:pt>
    <dgm:pt modelId="{DFCC9529-E061-48D9-A734-71FDBE8100CD}" type="pres">
      <dgm:prSet presAssocID="{63310AC4-F99F-4B10-B0B8-5A86267CAA3A}" presName="spaceBetweenRectangles" presStyleCnt="0"/>
      <dgm:spPr/>
    </dgm:pt>
    <dgm:pt modelId="{C5589ECC-14E7-403D-A1E4-5B0B5C3C90CE}" type="pres">
      <dgm:prSet presAssocID="{7010AD4B-A9A8-4AF3-8C31-68562313DE53}" presName="composite" presStyleCnt="0"/>
      <dgm:spPr/>
    </dgm:pt>
    <dgm:pt modelId="{073BB591-7BE1-451A-B50D-2A1980B4F590}" type="pres">
      <dgm:prSet presAssocID="{7010AD4B-A9A8-4AF3-8C31-68562313DE53}" presName="Parent1" presStyleLbl="node1" presStyleIdx="4" presStyleCnt="12">
        <dgm:presLayoutVars>
          <dgm:chMax val="1"/>
          <dgm:chPref val="1"/>
          <dgm:bulletEnabled val="1"/>
        </dgm:presLayoutVars>
      </dgm:prSet>
      <dgm:spPr/>
    </dgm:pt>
    <dgm:pt modelId="{0751296E-A837-4981-9583-A4A830B42C5C}" type="pres">
      <dgm:prSet presAssocID="{7010AD4B-A9A8-4AF3-8C31-68562313DE53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08444DC-A723-491D-B872-205C9F625DDC}" type="pres">
      <dgm:prSet presAssocID="{7010AD4B-A9A8-4AF3-8C31-68562313DE53}" presName="BalanceSpacing" presStyleCnt="0"/>
      <dgm:spPr/>
    </dgm:pt>
    <dgm:pt modelId="{F5153E2C-A11E-47D3-B09B-9215508E9F3F}" type="pres">
      <dgm:prSet presAssocID="{7010AD4B-A9A8-4AF3-8C31-68562313DE53}" presName="BalanceSpacing1" presStyleCnt="0"/>
      <dgm:spPr/>
    </dgm:pt>
    <dgm:pt modelId="{9E397868-9D3C-4DEB-AFD2-E04AF94D28B6}" type="pres">
      <dgm:prSet presAssocID="{BB56FB37-6B5A-45C6-84F1-F17BB8A715CE}" presName="Accent1Text" presStyleLbl="node1" presStyleIdx="5" presStyleCnt="12"/>
      <dgm:spPr/>
    </dgm:pt>
    <dgm:pt modelId="{DDB8D68F-B8F9-4908-B9AC-94E2ABE52D94}" type="pres">
      <dgm:prSet presAssocID="{BB56FB37-6B5A-45C6-84F1-F17BB8A715CE}" presName="spaceBetweenRectangles" presStyleCnt="0"/>
      <dgm:spPr/>
    </dgm:pt>
    <dgm:pt modelId="{2F3F9201-C115-4BCA-8CE2-24D9687740E7}" type="pres">
      <dgm:prSet presAssocID="{771CB33A-E262-4B79-B56B-44759A26AFE2}" presName="composite" presStyleCnt="0"/>
      <dgm:spPr/>
    </dgm:pt>
    <dgm:pt modelId="{339AA1CD-3CAE-4DAE-A88E-D8F0BC034589}" type="pres">
      <dgm:prSet presAssocID="{771CB33A-E262-4B79-B56B-44759A26AFE2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</dgm:pt>
    <dgm:pt modelId="{40876A82-0CC0-48C8-9EC0-8F0482A3AD94}" type="pres">
      <dgm:prSet presAssocID="{771CB33A-E262-4B79-B56B-44759A26AFE2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74617A0-3F4D-49E4-A62E-BB6084EC8860}" type="pres">
      <dgm:prSet presAssocID="{771CB33A-E262-4B79-B56B-44759A26AFE2}" presName="BalanceSpacing" presStyleCnt="0"/>
      <dgm:spPr/>
    </dgm:pt>
    <dgm:pt modelId="{4DB6F3D0-5A95-41B2-A058-E4919DF87D50}" type="pres">
      <dgm:prSet presAssocID="{771CB33A-E262-4B79-B56B-44759A26AFE2}" presName="BalanceSpacing1" presStyleCnt="0"/>
      <dgm:spPr/>
    </dgm:pt>
    <dgm:pt modelId="{D4F249BE-19D0-4CC3-B322-E387EDF92A91}" type="pres">
      <dgm:prSet presAssocID="{2AF25EBA-6BC6-43F7-A4A6-9126252C13B0}" presName="Accent1Text" presStyleLbl="node1" presStyleIdx="7" presStyleCnt="12"/>
      <dgm:spPr/>
    </dgm:pt>
    <dgm:pt modelId="{7DBA6193-9A99-4E4F-BFC1-FB478848B2AD}" type="pres">
      <dgm:prSet presAssocID="{2AF25EBA-6BC6-43F7-A4A6-9126252C13B0}" presName="spaceBetweenRectangles" presStyleCnt="0"/>
      <dgm:spPr/>
    </dgm:pt>
    <dgm:pt modelId="{13AD9924-39CA-43AB-84FA-9C4C69F9DB9B}" type="pres">
      <dgm:prSet presAssocID="{B9345029-AD7A-4F5C-8909-AA42FE03E77D}" presName="composite" presStyleCnt="0"/>
      <dgm:spPr/>
    </dgm:pt>
    <dgm:pt modelId="{E4471CED-516C-4369-972D-FEF8FFB973B8}" type="pres">
      <dgm:prSet presAssocID="{B9345029-AD7A-4F5C-8909-AA42FE03E77D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</dgm:pt>
    <dgm:pt modelId="{8A5EB2F4-F2A0-4F12-9B08-739B224177B4}" type="pres">
      <dgm:prSet presAssocID="{B9345029-AD7A-4F5C-8909-AA42FE03E77D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B8ACE56-31CE-4947-876D-F88162DDF38E}" type="pres">
      <dgm:prSet presAssocID="{B9345029-AD7A-4F5C-8909-AA42FE03E77D}" presName="BalanceSpacing" presStyleCnt="0"/>
      <dgm:spPr/>
    </dgm:pt>
    <dgm:pt modelId="{29175D55-652D-4975-B76A-793012BADE40}" type="pres">
      <dgm:prSet presAssocID="{B9345029-AD7A-4F5C-8909-AA42FE03E77D}" presName="BalanceSpacing1" presStyleCnt="0"/>
      <dgm:spPr/>
    </dgm:pt>
    <dgm:pt modelId="{2B46515C-A09B-47FA-BB9A-1B6F3ABF534D}" type="pres">
      <dgm:prSet presAssocID="{DECC3022-493D-495D-BF86-183D03D10F25}" presName="Accent1Text" presStyleLbl="node1" presStyleIdx="9" presStyleCnt="12"/>
      <dgm:spPr/>
    </dgm:pt>
    <dgm:pt modelId="{F3EBD052-F9B0-4C40-9335-9C5106B4F37D}" type="pres">
      <dgm:prSet presAssocID="{DECC3022-493D-495D-BF86-183D03D10F25}" presName="spaceBetweenRectangles" presStyleCnt="0"/>
      <dgm:spPr/>
    </dgm:pt>
    <dgm:pt modelId="{DCC99BD7-822B-472A-838B-BBD69FA56DAD}" type="pres">
      <dgm:prSet presAssocID="{BCBED58A-0FB8-4C8D-8939-4CDAF5C19316}" presName="composite" presStyleCnt="0"/>
      <dgm:spPr/>
    </dgm:pt>
    <dgm:pt modelId="{626CADFD-4417-46B9-87E5-ACE3D33BC722}" type="pres">
      <dgm:prSet presAssocID="{BCBED58A-0FB8-4C8D-8939-4CDAF5C19316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</dgm:pt>
    <dgm:pt modelId="{5E7E2F4C-2F85-4755-BB1E-F9BED35EDED7}" type="pres">
      <dgm:prSet presAssocID="{BCBED58A-0FB8-4C8D-8939-4CDAF5C19316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EA7D14B5-9878-45BE-98AB-56832772D940}" type="pres">
      <dgm:prSet presAssocID="{BCBED58A-0FB8-4C8D-8939-4CDAF5C19316}" presName="BalanceSpacing" presStyleCnt="0"/>
      <dgm:spPr/>
    </dgm:pt>
    <dgm:pt modelId="{23405AED-2454-474F-BB26-77C160068126}" type="pres">
      <dgm:prSet presAssocID="{BCBED58A-0FB8-4C8D-8939-4CDAF5C19316}" presName="BalanceSpacing1" presStyleCnt="0"/>
      <dgm:spPr/>
    </dgm:pt>
    <dgm:pt modelId="{A8FC0FFD-EDA5-4388-8473-EA16B4983C7B}" type="pres">
      <dgm:prSet presAssocID="{FF9A98E0-8FD2-4688-8E55-B9893FA3FE5E}" presName="Accent1Text" presStyleLbl="node1" presStyleIdx="11" presStyleCnt="12"/>
      <dgm:spPr/>
    </dgm:pt>
  </dgm:ptLst>
  <dgm:cxnLst>
    <dgm:cxn modelId="{F61E5005-2BF1-40FA-ADF3-D57F6E4B5079}" type="presOf" srcId="{BB56FB37-6B5A-45C6-84F1-F17BB8A715CE}" destId="{9E397868-9D3C-4DEB-AFD2-E04AF94D28B6}" srcOrd="0" destOrd="0" presId="urn:microsoft.com/office/officeart/2008/layout/AlternatingHexagons"/>
    <dgm:cxn modelId="{9C7B9923-19F2-49A7-8EB6-9BD136F73EC5}" type="presOf" srcId="{FF9A98E0-8FD2-4688-8E55-B9893FA3FE5E}" destId="{A8FC0FFD-EDA5-4388-8473-EA16B4983C7B}" srcOrd="0" destOrd="0" presId="urn:microsoft.com/office/officeart/2008/layout/AlternatingHexagons"/>
    <dgm:cxn modelId="{9FB4F538-BA5B-4DD6-968B-0A7573FF660F}" srcId="{016FDA7A-5371-43D5-94B0-BB22F11F2D0D}" destId="{7010AD4B-A9A8-4AF3-8C31-68562313DE53}" srcOrd="2" destOrd="0" parTransId="{81CDBB28-F12C-43AA-B4E0-80D0896B9710}" sibTransId="{BB56FB37-6B5A-45C6-84F1-F17BB8A715CE}"/>
    <dgm:cxn modelId="{C61D9E3C-34D0-4716-8E09-2287F5BC99B4}" srcId="{016FDA7A-5371-43D5-94B0-BB22F11F2D0D}" destId="{771CB33A-E262-4B79-B56B-44759A26AFE2}" srcOrd="3" destOrd="0" parTransId="{24140347-F947-472B-B3FE-CC1E37DA5711}" sibTransId="{2AF25EBA-6BC6-43F7-A4A6-9126252C13B0}"/>
    <dgm:cxn modelId="{A4757D5D-41F8-4387-A61E-D39478D1963C}" type="presOf" srcId="{771CB33A-E262-4B79-B56B-44759A26AFE2}" destId="{339AA1CD-3CAE-4DAE-A88E-D8F0BC034589}" srcOrd="0" destOrd="0" presId="urn:microsoft.com/office/officeart/2008/layout/AlternatingHexagons"/>
    <dgm:cxn modelId="{46EFA45D-CC5B-4386-B6F4-04422586470C}" srcId="{016FDA7A-5371-43D5-94B0-BB22F11F2D0D}" destId="{B9345029-AD7A-4F5C-8909-AA42FE03E77D}" srcOrd="4" destOrd="0" parTransId="{795F6AD5-4244-4E34-9AA5-3D50EAF056D4}" sibTransId="{DECC3022-493D-495D-BF86-183D03D10F25}"/>
    <dgm:cxn modelId="{E1873F65-21B5-46D1-A74F-9CB333EB0F11}" type="presOf" srcId="{6D370CD7-FF83-4EC2-9C2F-8BAE798BF0FF}" destId="{CFBEC306-9175-4BEF-8156-FA7A19221FB1}" srcOrd="0" destOrd="0" presId="urn:microsoft.com/office/officeart/2008/layout/AlternatingHexagons"/>
    <dgm:cxn modelId="{08706A6E-E962-43F3-9078-939B997F1A57}" type="presOf" srcId="{016FDA7A-5371-43D5-94B0-BB22F11F2D0D}" destId="{37971320-F94A-4984-BCFE-13CDE61EC755}" srcOrd="0" destOrd="0" presId="urn:microsoft.com/office/officeart/2008/layout/AlternatingHexagons"/>
    <dgm:cxn modelId="{33015673-D56A-4360-A637-1941B8D43ACD}" type="presOf" srcId="{63310AC4-F99F-4B10-B0B8-5A86267CAA3A}" destId="{D5930354-7523-47A3-8A19-33278DAB446F}" srcOrd="0" destOrd="0" presId="urn:microsoft.com/office/officeart/2008/layout/AlternatingHexagons"/>
    <dgm:cxn modelId="{1095A073-DF54-4403-A3CF-F4C77CE958A0}" type="presOf" srcId="{2AF25EBA-6BC6-43F7-A4A6-9126252C13B0}" destId="{D4F249BE-19D0-4CC3-B322-E387EDF92A91}" srcOrd="0" destOrd="0" presId="urn:microsoft.com/office/officeart/2008/layout/AlternatingHexagons"/>
    <dgm:cxn modelId="{8CB33A58-4298-4FFA-AD61-BE71B159832F}" srcId="{016FDA7A-5371-43D5-94B0-BB22F11F2D0D}" destId="{BCBED58A-0FB8-4C8D-8939-4CDAF5C19316}" srcOrd="5" destOrd="0" parTransId="{9DF8EC28-839B-4CE3-9C7D-049385E8BBFF}" sibTransId="{FF9A98E0-8FD2-4688-8E55-B9893FA3FE5E}"/>
    <dgm:cxn modelId="{78ABC85A-F5DC-4FF4-8945-44318701DF5C}" type="presOf" srcId="{BCBED58A-0FB8-4C8D-8939-4CDAF5C19316}" destId="{626CADFD-4417-46B9-87E5-ACE3D33BC722}" srcOrd="0" destOrd="0" presId="urn:microsoft.com/office/officeart/2008/layout/AlternatingHexagons"/>
    <dgm:cxn modelId="{4B45E7A8-8803-486E-805C-35A227268AD8}" type="presOf" srcId="{B44CA362-EEF6-4191-9BC4-2F288D1DCC4B}" destId="{774A4FCA-10D2-4B94-AC3E-3A55192CD41E}" srcOrd="0" destOrd="0" presId="urn:microsoft.com/office/officeart/2008/layout/AlternatingHexagons"/>
    <dgm:cxn modelId="{5915B4AD-76E5-4BF6-962E-4DCB1B0B5581}" type="presOf" srcId="{DECC3022-493D-495D-BF86-183D03D10F25}" destId="{2B46515C-A09B-47FA-BB9A-1B6F3ABF534D}" srcOrd="0" destOrd="0" presId="urn:microsoft.com/office/officeart/2008/layout/AlternatingHexagons"/>
    <dgm:cxn modelId="{C7934FCE-1775-4AEB-9CC6-D61B91248DB2}" type="presOf" srcId="{B9345029-AD7A-4F5C-8909-AA42FE03E77D}" destId="{E4471CED-516C-4369-972D-FEF8FFB973B8}" srcOrd="0" destOrd="0" presId="urn:microsoft.com/office/officeart/2008/layout/AlternatingHexagons"/>
    <dgm:cxn modelId="{FCBD91DF-2D66-448E-A5D4-132B085C31AE}" type="presOf" srcId="{7010AD4B-A9A8-4AF3-8C31-68562313DE53}" destId="{073BB591-7BE1-451A-B50D-2A1980B4F590}" srcOrd="0" destOrd="0" presId="urn:microsoft.com/office/officeart/2008/layout/AlternatingHexagons"/>
    <dgm:cxn modelId="{F795C0E3-DF1B-4572-BFC9-E16727F49052}" srcId="{016FDA7A-5371-43D5-94B0-BB22F11F2D0D}" destId="{6D370CD7-FF83-4EC2-9C2F-8BAE798BF0FF}" srcOrd="1" destOrd="0" parTransId="{E5A5A3BA-1F06-4400-A65A-F9690E06C94D}" sibTransId="{63310AC4-F99F-4B10-B0B8-5A86267CAA3A}"/>
    <dgm:cxn modelId="{8F9DE4F0-3D30-43B1-8A3B-C699FF46D315}" srcId="{016FDA7A-5371-43D5-94B0-BB22F11F2D0D}" destId="{6EB32CF1-D4DB-4FDF-8FE5-8B969CF820CB}" srcOrd="0" destOrd="0" parTransId="{B1D50724-38D3-4EAC-B7B7-E75EBF22FB34}" sibTransId="{B44CA362-EEF6-4191-9BC4-2F288D1DCC4B}"/>
    <dgm:cxn modelId="{7EA27DFF-8936-47E4-8B5F-6EB78090EFC0}" type="presOf" srcId="{6EB32CF1-D4DB-4FDF-8FE5-8B969CF820CB}" destId="{3E2F7168-A9A8-4FCA-9F59-753F210F9F86}" srcOrd="0" destOrd="0" presId="urn:microsoft.com/office/officeart/2008/layout/AlternatingHexagons"/>
    <dgm:cxn modelId="{E514CCE2-B3F3-425C-BC9C-1D4DD45E3F92}" type="presParOf" srcId="{37971320-F94A-4984-BCFE-13CDE61EC755}" destId="{6D19D72C-D8DA-45E1-9E91-81692BBB2274}" srcOrd="0" destOrd="0" presId="urn:microsoft.com/office/officeart/2008/layout/AlternatingHexagons"/>
    <dgm:cxn modelId="{90839AF3-CCF2-49CF-9E38-D8F2CCDE0878}" type="presParOf" srcId="{6D19D72C-D8DA-45E1-9E91-81692BBB2274}" destId="{3E2F7168-A9A8-4FCA-9F59-753F210F9F86}" srcOrd="0" destOrd="0" presId="urn:microsoft.com/office/officeart/2008/layout/AlternatingHexagons"/>
    <dgm:cxn modelId="{9ECE4DDA-F2E6-4521-8408-FD79AB1C6AD4}" type="presParOf" srcId="{6D19D72C-D8DA-45E1-9E91-81692BBB2274}" destId="{2C7373C3-F4C4-4548-BC60-5F30D7F90BB9}" srcOrd="1" destOrd="0" presId="urn:microsoft.com/office/officeart/2008/layout/AlternatingHexagons"/>
    <dgm:cxn modelId="{50668FAE-C994-4F97-81E3-B1C94EABAC21}" type="presParOf" srcId="{6D19D72C-D8DA-45E1-9E91-81692BBB2274}" destId="{D54F4816-370A-4C1B-91CA-400EA5C0BA98}" srcOrd="2" destOrd="0" presId="urn:microsoft.com/office/officeart/2008/layout/AlternatingHexagons"/>
    <dgm:cxn modelId="{01D25E19-2CA4-4AE5-A75C-C46838D9B80C}" type="presParOf" srcId="{6D19D72C-D8DA-45E1-9E91-81692BBB2274}" destId="{A165EA19-DDE3-4092-BAEA-1611D57823D1}" srcOrd="3" destOrd="0" presId="urn:microsoft.com/office/officeart/2008/layout/AlternatingHexagons"/>
    <dgm:cxn modelId="{0C8F7B76-3BAA-4995-B1B2-8FC32285840F}" type="presParOf" srcId="{6D19D72C-D8DA-45E1-9E91-81692BBB2274}" destId="{774A4FCA-10D2-4B94-AC3E-3A55192CD41E}" srcOrd="4" destOrd="0" presId="urn:microsoft.com/office/officeart/2008/layout/AlternatingHexagons"/>
    <dgm:cxn modelId="{86588C49-7335-471B-93C0-9C80F53B630A}" type="presParOf" srcId="{37971320-F94A-4984-BCFE-13CDE61EC755}" destId="{B9D8136E-8400-48C4-A9A9-BD2CDC55F804}" srcOrd="1" destOrd="0" presId="urn:microsoft.com/office/officeart/2008/layout/AlternatingHexagons"/>
    <dgm:cxn modelId="{D544D53D-B814-442F-B8E7-EA6FE5269E5C}" type="presParOf" srcId="{37971320-F94A-4984-BCFE-13CDE61EC755}" destId="{F8E37BFC-BC8E-4C5F-9DEB-16389F4196F9}" srcOrd="2" destOrd="0" presId="urn:microsoft.com/office/officeart/2008/layout/AlternatingHexagons"/>
    <dgm:cxn modelId="{094C08E6-7E2C-4A73-B678-E2EB8FD76DB1}" type="presParOf" srcId="{F8E37BFC-BC8E-4C5F-9DEB-16389F4196F9}" destId="{CFBEC306-9175-4BEF-8156-FA7A19221FB1}" srcOrd="0" destOrd="0" presId="urn:microsoft.com/office/officeart/2008/layout/AlternatingHexagons"/>
    <dgm:cxn modelId="{4714851D-5C73-4C0B-8F15-8444DA0D159B}" type="presParOf" srcId="{F8E37BFC-BC8E-4C5F-9DEB-16389F4196F9}" destId="{54FECF10-3BB1-484A-B436-05909191C2D5}" srcOrd="1" destOrd="0" presId="urn:microsoft.com/office/officeart/2008/layout/AlternatingHexagons"/>
    <dgm:cxn modelId="{DD98E841-2F90-4AA4-AF66-1F552B3488BC}" type="presParOf" srcId="{F8E37BFC-BC8E-4C5F-9DEB-16389F4196F9}" destId="{FEC8B816-54F5-4805-87BF-86F06771F8F7}" srcOrd="2" destOrd="0" presId="urn:microsoft.com/office/officeart/2008/layout/AlternatingHexagons"/>
    <dgm:cxn modelId="{36059D68-E02F-4079-AB38-88D33B06BC8C}" type="presParOf" srcId="{F8E37BFC-BC8E-4C5F-9DEB-16389F4196F9}" destId="{29311705-741A-4D55-BA32-5BBC3FBF2CBE}" srcOrd="3" destOrd="0" presId="urn:microsoft.com/office/officeart/2008/layout/AlternatingHexagons"/>
    <dgm:cxn modelId="{1A32C703-B984-4E34-BB3D-C747BC55447A}" type="presParOf" srcId="{F8E37BFC-BC8E-4C5F-9DEB-16389F4196F9}" destId="{D5930354-7523-47A3-8A19-33278DAB446F}" srcOrd="4" destOrd="0" presId="urn:microsoft.com/office/officeart/2008/layout/AlternatingHexagons"/>
    <dgm:cxn modelId="{C43B483D-31EC-46FD-A133-590F75D742B1}" type="presParOf" srcId="{37971320-F94A-4984-BCFE-13CDE61EC755}" destId="{DFCC9529-E061-48D9-A734-71FDBE8100CD}" srcOrd="3" destOrd="0" presId="urn:microsoft.com/office/officeart/2008/layout/AlternatingHexagons"/>
    <dgm:cxn modelId="{E225D833-7282-4E88-8A67-5BBEB391EEF7}" type="presParOf" srcId="{37971320-F94A-4984-BCFE-13CDE61EC755}" destId="{C5589ECC-14E7-403D-A1E4-5B0B5C3C90CE}" srcOrd="4" destOrd="0" presId="urn:microsoft.com/office/officeart/2008/layout/AlternatingHexagons"/>
    <dgm:cxn modelId="{F12D8144-F7BA-4B91-80BE-479C04342895}" type="presParOf" srcId="{C5589ECC-14E7-403D-A1E4-5B0B5C3C90CE}" destId="{073BB591-7BE1-451A-B50D-2A1980B4F590}" srcOrd="0" destOrd="0" presId="urn:microsoft.com/office/officeart/2008/layout/AlternatingHexagons"/>
    <dgm:cxn modelId="{77D6E7F0-9693-45B4-AA94-E6582A608A0E}" type="presParOf" srcId="{C5589ECC-14E7-403D-A1E4-5B0B5C3C90CE}" destId="{0751296E-A837-4981-9583-A4A830B42C5C}" srcOrd="1" destOrd="0" presId="urn:microsoft.com/office/officeart/2008/layout/AlternatingHexagons"/>
    <dgm:cxn modelId="{B0F77B10-1ACA-4B5D-8974-286CC061C806}" type="presParOf" srcId="{C5589ECC-14E7-403D-A1E4-5B0B5C3C90CE}" destId="{708444DC-A723-491D-B872-205C9F625DDC}" srcOrd="2" destOrd="0" presId="urn:microsoft.com/office/officeart/2008/layout/AlternatingHexagons"/>
    <dgm:cxn modelId="{6DA7BB5D-758E-436D-B984-D28A084EE160}" type="presParOf" srcId="{C5589ECC-14E7-403D-A1E4-5B0B5C3C90CE}" destId="{F5153E2C-A11E-47D3-B09B-9215508E9F3F}" srcOrd="3" destOrd="0" presId="urn:microsoft.com/office/officeart/2008/layout/AlternatingHexagons"/>
    <dgm:cxn modelId="{F2B3C2CF-3D1E-4A30-88E2-B574C50A49CA}" type="presParOf" srcId="{C5589ECC-14E7-403D-A1E4-5B0B5C3C90CE}" destId="{9E397868-9D3C-4DEB-AFD2-E04AF94D28B6}" srcOrd="4" destOrd="0" presId="urn:microsoft.com/office/officeart/2008/layout/AlternatingHexagons"/>
    <dgm:cxn modelId="{E534522B-19C2-4D7E-B972-F1DA4A06393A}" type="presParOf" srcId="{37971320-F94A-4984-BCFE-13CDE61EC755}" destId="{DDB8D68F-B8F9-4908-B9AC-94E2ABE52D94}" srcOrd="5" destOrd="0" presId="urn:microsoft.com/office/officeart/2008/layout/AlternatingHexagons"/>
    <dgm:cxn modelId="{3E9620B8-FDC0-4F3E-9BB2-9F16E5ADB13F}" type="presParOf" srcId="{37971320-F94A-4984-BCFE-13CDE61EC755}" destId="{2F3F9201-C115-4BCA-8CE2-24D9687740E7}" srcOrd="6" destOrd="0" presId="urn:microsoft.com/office/officeart/2008/layout/AlternatingHexagons"/>
    <dgm:cxn modelId="{84FE4178-221E-4DB4-8398-D495138965DA}" type="presParOf" srcId="{2F3F9201-C115-4BCA-8CE2-24D9687740E7}" destId="{339AA1CD-3CAE-4DAE-A88E-D8F0BC034589}" srcOrd="0" destOrd="0" presId="urn:microsoft.com/office/officeart/2008/layout/AlternatingHexagons"/>
    <dgm:cxn modelId="{E66132A4-FF23-4CBF-B9A9-6BF6B505048B}" type="presParOf" srcId="{2F3F9201-C115-4BCA-8CE2-24D9687740E7}" destId="{40876A82-0CC0-48C8-9EC0-8F0482A3AD94}" srcOrd="1" destOrd="0" presId="urn:microsoft.com/office/officeart/2008/layout/AlternatingHexagons"/>
    <dgm:cxn modelId="{D0982D3D-9CC0-4D99-AFD7-54E9C500873C}" type="presParOf" srcId="{2F3F9201-C115-4BCA-8CE2-24D9687740E7}" destId="{E74617A0-3F4D-49E4-A62E-BB6084EC8860}" srcOrd="2" destOrd="0" presId="urn:microsoft.com/office/officeart/2008/layout/AlternatingHexagons"/>
    <dgm:cxn modelId="{EB81ABC3-CE57-4059-A292-97F5ACF43AC4}" type="presParOf" srcId="{2F3F9201-C115-4BCA-8CE2-24D9687740E7}" destId="{4DB6F3D0-5A95-41B2-A058-E4919DF87D50}" srcOrd="3" destOrd="0" presId="urn:microsoft.com/office/officeart/2008/layout/AlternatingHexagons"/>
    <dgm:cxn modelId="{83AF57A7-7714-4022-B7EA-38357F3FC4C9}" type="presParOf" srcId="{2F3F9201-C115-4BCA-8CE2-24D9687740E7}" destId="{D4F249BE-19D0-4CC3-B322-E387EDF92A91}" srcOrd="4" destOrd="0" presId="urn:microsoft.com/office/officeart/2008/layout/AlternatingHexagons"/>
    <dgm:cxn modelId="{FFA5B554-990E-485D-BE89-0588BF42CB15}" type="presParOf" srcId="{37971320-F94A-4984-BCFE-13CDE61EC755}" destId="{7DBA6193-9A99-4E4F-BFC1-FB478848B2AD}" srcOrd="7" destOrd="0" presId="urn:microsoft.com/office/officeart/2008/layout/AlternatingHexagons"/>
    <dgm:cxn modelId="{8ACA6477-3142-4D55-802F-8988C54227CA}" type="presParOf" srcId="{37971320-F94A-4984-BCFE-13CDE61EC755}" destId="{13AD9924-39CA-43AB-84FA-9C4C69F9DB9B}" srcOrd="8" destOrd="0" presId="urn:microsoft.com/office/officeart/2008/layout/AlternatingHexagons"/>
    <dgm:cxn modelId="{71411E8B-8C43-4274-B346-90EBD174CA34}" type="presParOf" srcId="{13AD9924-39CA-43AB-84FA-9C4C69F9DB9B}" destId="{E4471CED-516C-4369-972D-FEF8FFB973B8}" srcOrd="0" destOrd="0" presId="urn:microsoft.com/office/officeart/2008/layout/AlternatingHexagons"/>
    <dgm:cxn modelId="{E1A04289-1B15-44EE-914C-C79558371461}" type="presParOf" srcId="{13AD9924-39CA-43AB-84FA-9C4C69F9DB9B}" destId="{8A5EB2F4-F2A0-4F12-9B08-739B224177B4}" srcOrd="1" destOrd="0" presId="urn:microsoft.com/office/officeart/2008/layout/AlternatingHexagons"/>
    <dgm:cxn modelId="{6E054119-CF09-4F0D-B2BD-1D6FFC4CE733}" type="presParOf" srcId="{13AD9924-39CA-43AB-84FA-9C4C69F9DB9B}" destId="{9B8ACE56-31CE-4947-876D-F88162DDF38E}" srcOrd="2" destOrd="0" presId="urn:microsoft.com/office/officeart/2008/layout/AlternatingHexagons"/>
    <dgm:cxn modelId="{0DE71B14-9E6D-4765-8024-A0DE50A2C53C}" type="presParOf" srcId="{13AD9924-39CA-43AB-84FA-9C4C69F9DB9B}" destId="{29175D55-652D-4975-B76A-793012BADE40}" srcOrd="3" destOrd="0" presId="urn:microsoft.com/office/officeart/2008/layout/AlternatingHexagons"/>
    <dgm:cxn modelId="{340A70C9-7BE3-4F7B-A3F9-4748BF2AD2B2}" type="presParOf" srcId="{13AD9924-39CA-43AB-84FA-9C4C69F9DB9B}" destId="{2B46515C-A09B-47FA-BB9A-1B6F3ABF534D}" srcOrd="4" destOrd="0" presId="urn:microsoft.com/office/officeart/2008/layout/AlternatingHexagons"/>
    <dgm:cxn modelId="{F5F57400-EB0E-40E2-B1FF-EB8682854FDD}" type="presParOf" srcId="{37971320-F94A-4984-BCFE-13CDE61EC755}" destId="{F3EBD052-F9B0-4C40-9335-9C5106B4F37D}" srcOrd="9" destOrd="0" presId="urn:microsoft.com/office/officeart/2008/layout/AlternatingHexagons"/>
    <dgm:cxn modelId="{5427BEB8-ECCD-43A1-AF2F-AD281C9F2A72}" type="presParOf" srcId="{37971320-F94A-4984-BCFE-13CDE61EC755}" destId="{DCC99BD7-822B-472A-838B-BBD69FA56DAD}" srcOrd="10" destOrd="0" presId="urn:microsoft.com/office/officeart/2008/layout/AlternatingHexagons"/>
    <dgm:cxn modelId="{9F1AE63E-B37F-4937-A7DE-507ACAD0F325}" type="presParOf" srcId="{DCC99BD7-822B-472A-838B-BBD69FA56DAD}" destId="{626CADFD-4417-46B9-87E5-ACE3D33BC722}" srcOrd="0" destOrd="0" presId="urn:microsoft.com/office/officeart/2008/layout/AlternatingHexagons"/>
    <dgm:cxn modelId="{AF1F3CC8-36FD-4827-A7A3-F13E9A257B58}" type="presParOf" srcId="{DCC99BD7-822B-472A-838B-BBD69FA56DAD}" destId="{5E7E2F4C-2F85-4755-BB1E-F9BED35EDED7}" srcOrd="1" destOrd="0" presId="urn:microsoft.com/office/officeart/2008/layout/AlternatingHexagons"/>
    <dgm:cxn modelId="{19FBE3F3-1051-494C-AE5D-0089CA514B63}" type="presParOf" srcId="{DCC99BD7-822B-472A-838B-BBD69FA56DAD}" destId="{EA7D14B5-9878-45BE-98AB-56832772D940}" srcOrd="2" destOrd="0" presId="urn:microsoft.com/office/officeart/2008/layout/AlternatingHexagons"/>
    <dgm:cxn modelId="{E5A069F2-47A8-4179-AF5F-D6E52C2255ED}" type="presParOf" srcId="{DCC99BD7-822B-472A-838B-BBD69FA56DAD}" destId="{23405AED-2454-474F-BB26-77C160068126}" srcOrd="3" destOrd="0" presId="urn:microsoft.com/office/officeart/2008/layout/AlternatingHexagons"/>
    <dgm:cxn modelId="{32B258A7-0957-48E4-9DEC-693AA874D25C}" type="presParOf" srcId="{DCC99BD7-822B-472A-838B-BBD69FA56DAD}" destId="{A8FC0FFD-EDA5-4388-8473-EA16B4983C7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F7168-A9A8-4FCA-9F59-753F210F9F86}">
      <dsp:nvSpPr>
        <dsp:cNvPr id="0" name=""/>
        <dsp:cNvSpPr/>
      </dsp:nvSpPr>
      <dsp:spPr>
        <a:xfrm rot="5400000">
          <a:off x="4860554" y="47182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Master </a:t>
          </a:r>
          <a:r>
            <a:rPr lang="pt-BR" sz="800" kern="1200" dirty="0" err="1"/>
            <a:t>branch</a:t>
          </a:r>
          <a:endParaRPr lang="en-US" sz="800" kern="1200" dirty="0"/>
        </a:p>
      </dsp:txBody>
      <dsp:txXfrm rot="-5400000">
        <a:off x="5004533" y="112385"/>
        <a:ext cx="429873" cy="494107"/>
      </dsp:txXfrm>
    </dsp:sp>
    <dsp:sp modelId="{2C7373C3-F4C4-4548-BC60-5F30D7F90BB9}">
      <dsp:nvSpPr>
        <dsp:cNvPr id="0" name=""/>
        <dsp:cNvSpPr/>
      </dsp:nvSpPr>
      <dsp:spPr>
        <a:xfrm>
          <a:off x="5550677" y="144090"/>
          <a:ext cx="801099" cy="43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A4FCA-10D2-4B94-AC3E-3A55192CD41E}">
      <dsp:nvSpPr>
        <dsp:cNvPr id="0" name=""/>
        <dsp:cNvSpPr/>
      </dsp:nvSpPr>
      <dsp:spPr>
        <a:xfrm rot="5400000">
          <a:off x="4186080" y="47182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3549"/>
            <a:satOff val="-2443"/>
            <a:lumOff val="-6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4330059" y="112385"/>
        <a:ext cx="429873" cy="494107"/>
      </dsp:txXfrm>
    </dsp:sp>
    <dsp:sp modelId="{CFBEC306-9175-4BEF-8156-FA7A19221FB1}">
      <dsp:nvSpPr>
        <dsp:cNvPr id="0" name=""/>
        <dsp:cNvSpPr/>
      </dsp:nvSpPr>
      <dsp:spPr>
        <a:xfrm rot="5400000">
          <a:off x="4522025" y="656478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7098"/>
            <a:satOff val="-4887"/>
            <a:lumOff val="-12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Release branch</a:t>
          </a:r>
        </a:p>
      </dsp:txBody>
      <dsp:txXfrm rot="-5400000">
        <a:off x="4666004" y="721681"/>
        <a:ext cx="429873" cy="494107"/>
      </dsp:txXfrm>
    </dsp:sp>
    <dsp:sp modelId="{54FECF10-3BB1-484A-B436-05909191C2D5}">
      <dsp:nvSpPr>
        <dsp:cNvPr id="0" name=""/>
        <dsp:cNvSpPr/>
      </dsp:nvSpPr>
      <dsp:spPr>
        <a:xfrm>
          <a:off x="3767584" y="753385"/>
          <a:ext cx="775257" cy="43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30354-7523-47A3-8A19-33278DAB446F}">
      <dsp:nvSpPr>
        <dsp:cNvPr id="0" name=""/>
        <dsp:cNvSpPr/>
      </dsp:nvSpPr>
      <dsp:spPr>
        <a:xfrm rot="5400000">
          <a:off x="5196499" y="656478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10647"/>
            <a:satOff val="-7330"/>
            <a:lumOff val="-18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5340478" y="721681"/>
        <a:ext cx="429873" cy="494107"/>
      </dsp:txXfrm>
    </dsp:sp>
    <dsp:sp modelId="{073BB591-7BE1-451A-B50D-2A1980B4F590}">
      <dsp:nvSpPr>
        <dsp:cNvPr id="0" name=""/>
        <dsp:cNvSpPr/>
      </dsp:nvSpPr>
      <dsp:spPr>
        <a:xfrm rot="5400000">
          <a:off x="4860554" y="1265773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14196"/>
            <a:satOff val="-9773"/>
            <a:lumOff val="-24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/>
            <a:t>Develop</a:t>
          </a:r>
          <a:r>
            <a:rPr lang="pt-BR" sz="800" kern="1200" dirty="0"/>
            <a:t> </a:t>
          </a:r>
          <a:r>
            <a:rPr lang="pt-BR" sz="800" kern="1200" dirty="0" err="1"/>
            <a:t>branch</a:t>
          </a:r>
          <a:endParaRPr lang="en-US" sz="800" kern="1200" dirty="0"/>
        </a:p>
      </dsp:txBody>
      <dsp:txXfrm rot="-5400000">
        <a:off x="5004533" y="1330976"/>
        <a:ext cx="429873" cy="494107"/>
      </dsp:txXfrm>
    </dsp:sp>
    <dsp:sp modelId="{0751296E-A837-4981-9583-A4A830B42C5C}">
      <dsp:nvSpPr>
        <dsp:cNvPr id="0" name=""/>
        <dsp:cNvSpPr/>
      </dsp:nvSpPr>
      <dsp:spPr>
        <a:xfrm>
          <a:off x="5550677" y="1362680"/>
          <a:ext cx="801099" cy="43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97868-9D3C-4DEB-AFD2-E04AF94D28B6}">
      <dsp:nvSpPr>
        <dsp:cNvPr id="0" name=""/>
        <dsp:cNvSpPr/>
      </dsp:nvSpPr>
      <dsp:spPr>
        <a:xfrm rot="5400000">
          <a:off x="4186080" y="1265773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17745"/>
            <a:satOff val="-12216"/>
            <a:lumOff val="-31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4330059" y="1330976"/>
        <a:ext cx="429873" cy="494107"/>
      </dsp:txXfrm>
    </dsp:sp>
    <dsp:sp modelId="{339AA1CD-3CAE-4DAE-A88E-D8F0BC034589}">
      <dsp:nvSpPr>
        <dsp:cNvPr id="0" name=""/>
        <dsp:cNvSpPr/>
      </dsp:nvSpPr>
      <dsp:spPr>
        <a:xfrm rot="5400000">
          <a:off x="4522025" y="1875068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21293"/>
            <a:satOff val="-14660"/>
            <a:lumOff val="-37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/>
            <a:t>Feature</a:t>
          </a:r>
          <a:r>
            <a:rPr lang="pt-BR" sz="800" kern="1200" dirty="0"/>
            <a:t> </a:t>
          </a:r>
          <a:r>
            <a:rPr lang="pt-BR" sz="800" kern="1200" dirty="0" err="1"/>
            <a:t>branch</a:t>
          </a:r>
          <a:endParaRPr lang="en-US" sz="800" kern="1200" dirty="0"/>
        </a:p>
      </dsp:txBody>
      <dsp:txXfrm rot="-5400000">
        <a:off x="4666004" y="1940271"/>
        <a:ext cx="429873" cy="494107"/>
      </dsp:txXfrm>
    </dsp:sp>
    <dsp:sp modelId="{40876A82-0CC0-48C8-9EC0-8F0482A3AD94}">
      <dsp:nvSpPr>
        <dsp:cNvPr id="0" name=""/>
        <dsp:cNvSpPr/>
      </dsp:nvSpPr>
      <dsp:spPr>
        <a:xfrm>
          <a:off x="3767584" y="1971975"/>
          <a:ext cx="775257" cy="43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249BE-19D0-4CC3-B322-E387EDF92A91}">
      <dsp:nvSpPr>
        <dsp:cNvPr id="0" name=""/>
        <dsp:cNvSpPr/>
      </dsp:nvSpPr>
      <dsp:spPr>
        <a:xfrm rot="5400000">
          <a:off x="5196499" y="1875068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24842"/>
            <a:satOff val="-17103"/>
            <a:lumOff val="-43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5340478" y="1940271"/>
        <a:ext cx="429873" cy="494107"/>
      </dsp:txXfrm>
    </dsp:sp>
    <dsp:sp modelId="{E4471CED-516C-4369-972D-FEF8FFB973B8}">
      <dsp:nvSpPr>
        <dsp:cNvPr id="0" name=""/>
        <dsp:cNvSpPr/>
      </dsp:nvSpPr>
      <dsp:spPr>
        <a:xfrm rot="5400000">
          <a:off x="4860554" y="2484363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28391"/>
            <a:satOff val="-19546"/>
            <a:lumOff val="-49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/>
            <a:t>Long</a:t>
          </a:r>
          <a:r>
            <a:rPr lang="pt-BR" sz="800" kern="1200" dirty="0"/>
            <a:t> </a:t>
          </a:r>
          <a:r>
            <a:rPr lang="pt-BR" sz="800" kern="1200" dirty="0" err="1"/>
            <a:t>Term</a:t>
          </a:r>
          <a:r>
            <a:rPr lang="pt-BR" sz="800" kern="1200" dirty="0"/>
            <a:t> </a:t>
          </a:r>
          <a:r>
            <a:rPr lang="pt-BR" sz="800" kern="1200" dirty="0" err="1"/>
            <a:t>branch</a:t>
          </a:r>
          <a:endParaRPr lang="en-US" sz="800" kern="1200" dirty="0"/>
        </a:p>
      </dsp:txBody>
      <dsp:txXfrm rot="-5400000">
        <a:off x="5004533" y="2549566"/>
        <a:ext cx="429873" cy="494107"/>
      </dsp:txXfrm>
    </dsp:sp>
    <dsp:sp modelId="{8A5EB2F4-F2A0-4F12-9B08-739B224177B4}">
      <dsp:nvSpPr>
        <dsp:cNvPr id="0" name=""/>
        <dsp:cNvSpPr/>
      </dsp:nvSpPr>
      <dsp:spPr>
        <a:xfrm>
          <a:off x="5550677" y="2581270"/>
          <a:ext cx="801099" cy="43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6515C-A09B-47FA-BB9A-1B6F3ABF534D}">
      <dsp:nvSpPr>
        <dsp:cNvPr id="0" name=""/>
        <dsp:cNvSpPr/>
      </dsp:nvSpPr>
      <dsp:spPr>
        <a:xfrm rot="5400000">
          <a:off x="4186080" y="2484363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31940"/>
            <a:satOff val="-21989"/>
            <a:lumOff val="-56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4330059" y="2549566"/>
        <a:ext cx="429873" cy="494107"/>
      </dsp:txXfrm>
    </dsp:sp>
    <dsp:sp modelId="{626CADFD-4417-46B9-87E5-ACE3D33BC722}">
      <dsp:nvSpPr>
        <dsp:cNvPr id="0" name=""/>
        <dsp:cNvSpPr/>
      </dsp:nvSpPr>
      <dsp:spPr>
        <a:xfrm rot="5400000">
          <a:off x="4522025" y="3093658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35489"/>
            <a:satOff val="-24433"/>
            <a:lumOff val="-62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Short </a:t>
          </a:r>
          <a:r>
            <a:rPr lang="pt-BR" sz="800" kern="1200" dirty="0" err="1"/>
            <a:t>Term</a:t>
          </a:r>
          <a:r>
            <a:rPr lang="pt-BR" sz="800" kern="1200" dirty="0"/>
            <a:t> </a:t>
          </a:r>
          <a:r>
            <a:rPr lang="pt-BR" sz="800" kern="1200" dirty="0" err="1"/>
            <a:t>branch</a:t>
          </a:r>
          <a:endParaRPr lang="en-US" sz="800" kern="1200" dirty="0"/>
        </a:p>
      </dsp:txBody>
      <dsp:txXfrm rot="-5400000">
        <a:off x="4666004" y="3158861"/>
        <a:ext cx="429873" cy="494107"/>
      </dsp:txXfrm>
    </dsp:sp>
    <dsp:sp modelId="{5E7E2F4C-2F85-4755-BB1E-F9BED35EDED7}">
      <dsp:nvSpPr>
        <dsp:cNvPr id="0" name=""/>
        <dsp:cNvSpPr/>
      </dsp:nvSpPr>
      <dsp:spPr>
        <a:xfrm>
          <a:off x="3767584" y="3190566"/>
          <a:ext cx="775257" cy="43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C0FFD-EDA5-4388-8473-EA16B4983C7B}">
      <dsp:nvSpPr>
        <dsp:cNvPr id="0" name=""/>
        <dsp:cNvSpPr/>
      </dsp:nvSpPr>
      <dsp:spPr>
        <a:xfrm rot="5400000">
          <a:off x="5196499" y="3093658"/>
          <a:ext cx="717831" cy="6245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5340478" y="3158861"/>
        <a:ext cx="429873" cy="49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13.png&amp;ehk=4zeMzcL7368j3e4p2j7WsA&amp;r=0&amp;pid=OfficeInsert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4.png&amp;ehk=vi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5.com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7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8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9.png&amp;ehk=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20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ringamberini.com/en/blog/howto/how-to-migrate-from-svn-to-git/" TargetMode="External"/><Relationship Id="rId2" Type="http://schemas.openxmlformats.org/officeDocument/2006/relationships/image" Target="../media/image3.jpg&amp;ehk=qOrzYaI3GMzoKjIjuhI72g&amp;r=0&amp;pid=OfficeInsert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ortoiseGit_logo.svg" TargetMode="External"/><Relationship Id="rId2" Type="http://schemas.openxmlformats.org/officeDocument/2006/relationships/image" Target="../media/image24.png&amp;ehk=ABI5wz7ovy6JrXxsdCLsSA&amp;r=0&amp;pid=OfficeInsert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4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&amp;ehk=dPHcInx9AxCf71Ia9NQPAQ&amp;r=0&amp;pid=OfficeInsert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_03_01_archive.html" TargetMode="External"/><Relationship Id="rId2" Type="http://schemas.openxmlformats.org/officeDocument/2006/relationships/image" Target="../media/image42.png&amp;ehk=9G8IxE3EYWiGN77MWp4Dog&amp;r=0&amp;pid=OfficeInsert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5911/git-for-beginners-the-definitive-practical-guide" TargetMode="External"/><Relationship Id="rId2" Type="http://schemas.openxmlformats.org/officeDocument/2006/relationships/image" Target="../media/image43.png&amp;ehk=bm7u2jLztKpi663VTZ1Avw&amp;r=0&amp;pid=OfficeInsert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9695127/git-workflow-review" TargetMode="External"/><Relationship Id="rId4" Type="http://schemas.openxmlformats.org/officeDocument/2006/relationships/image" Target="../media/image10.png&amp;ehk=guL037venvSTqZjys0NsDg&amp;r=0&amp;pid=OfficeInsert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7.jpg&amp;ehk=aARcaVKXGyiyIAkUZi80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pt-br/v2/Git-Branching-Rebas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8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300933/how-can-we-only-include-ready-to-be-released-features-in-our-production-releases" TargetMode="External"/><Relationship Id="rId2" Type="http://schemas.openxmlformats.org/officeDocument/2006/relationships/image" Target="../media/image9.jpg&amp;ehk=RcM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utecoder.org/software/git-server-network-drive/" TargetMode="Externa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lestial_Sphere" TargetMode="External"/><Relationship Id="rId2" Type="http://schemas.openxmlformats.org/officeDocument/2006/relationships/image" Target="../media/image57.gif&amp;ehk=hc2zMzipjX8G07YlCYWZ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10.png&amp;ehk=guL037venvSTqZjys0NsDg&amp;r=0&amp;pid=OfficeInsert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https://hikaruzone.wordpress.com/2015/10/06/in-case-of-fire-1-git-commit-2-git-push-3-leave-build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pt-br/v2" TargetMode="External"/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-tower.com/blog/git-hosting-services-compared/" TargetMode="External"/><Relationship Id="rId4" Type="http://schemas.openxmlformats.org/officeDocument/2006/relationships/hyperlink" Target="https://git-scm.com/videos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blog/git-hosting-services-compar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SVN vs GIT</a:t>
            </a:r>
            <a:endParaRPr lang="pt-BR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 err="1"/>
              <a:t>Commit</a:t>
            </a:r>
            <a:r>
              <a:rPr lang="pt-BR" sz="1400" b="1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Cópia só do </a:t>
            </a:r>
            <a:r>
              <a:rPr lang="pt-BR" sz="1400" b="1" dirty="0" err="1"/>
              <a:t>branch</a:t>
            </a:r>
            <a:r>
              <a:rPr lang="pt-BR" sz="1400" b="1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 err="1"/>
              <a:t>Trunk</a:t>
            </a:r>
            <a:r>
              <a:rPr lang="pt-BR" sz="1400" b="1" dirty="0"/>
              <a:t> &amp; </a:t>
            </a:r>
            <a:r>
              <a:rPr lang="pt-BR" sz="1400" b="1" dirty="0" err="1"/>
              <a:t>Branch</a:t>
            </a:r>
            <a:endParaRPr lang="pt-BR" sz="1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 err="1"/>
              <a:t>Commit</a:t>
            </a:r>
            <a:r>
              <a:rPr lang="pt-BR" sz="1400" b="1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Controle</a:t>
            </a:r>
            <a:r>
              <a:rPr lang="en-US" sz="1400" b="1" dirty="0"/>
              <a:t> de </a:t>
            </a:r>
            <a:r>
              <a:rPr lang="en-US" sz="1400" b="1" dirty="0" err="1"/>
              <a:t>Acesso</a:t>
            </a:r>
            <a:r>
              <a:rPr lang="en-US" sz="1400" b="1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Backup </a:t>
            </a:r>
            <a:r>
              <a:rPr lang="en-US" sz="1400" b="1" dirty="0" err="1"/>
              <a:t>Centralizado</a:t>
            </a:r>
            <a:endParaRPr lang="en-US" sz="1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Stash ???</a:t>
            </a:r>
            <a:endParaRPr lang="pt-BR" sz="1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 err="1"/>
              <a:t>Commit</a:t>
            </a:r>
            <a:r>
              <a:rPr lang="pt-BR" sz="1400" b="1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Tudo é </a:t>
            </a:r>
            <a:r>
              <a:rPr lang="pt-BR" sz="1400" b="1" dirty="0" err="1"/>
              <a:t>Branch</a:t>
            </a:r>
            <a:r>
              <a:rPr lang="pt-BR" sz="1400" b="1" dirty="0"/>
              <a:t> [ Conceitual : </a:t>
            </a:r>
            <a:r>
              <a:rPr lang="pt-BR" sz="1400" b="1" dirty="0" err="1"/>
              <a:t>Trunk</a:t>
            </a:r>
            <a:r>
              <a:rPr lang="pt-BR" sz="1400" b="1" dirty="0"/>
              <a:t> = Master </a:t>
            </a:r>
            <a:r>
              <a:rPr lang="pt-BR" sz="1400" b="1" dirty="0" err="1"/>
              <a:t>Branch</a:t>
            </a:r>
            <a:r>
              <a:rPr lang="pt-BR" sz="1400" b="1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 err="1"/>
              <a:t>Commit</a:t>
            </a:r>
            <a:r>
              <a:rPr lang="pt-BR" sz="1400" b="1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 err="1"/>
              <a:t>Tag</a:t>
            </a:r>
            <a:endParaRPr lang="pt-BR" sz="1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Não recomendado para Binários (executáveis, imagens, </a:t>
            </a:r>
            <a:r>
              <a:rPr lang="pt-BR" sz="1400" b="1" dirty="0" err="1"/>
              <a:t>etc</a:t>
            </a:r>
            <a:r>
              <a:rPr lang="pt-BR" sz="1400" b="1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Controle</a:t>
            </a:r>
            <a:r>
              <a:rPr lang="en-US" sz="1400" b="1" dirty="0"/>
              <a:t> de </a:t>
            </a:r>
            <a:r>
              <a:rPr lang="en-US" sz="1400" b="1" dirty="0" err="1"/>
              <a:t>acesso</a:t>
            </a:r>
            <a:r>
              <a:rPr lang="en-US" sz="1400" b="1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Backup Local (Backup, Dropbox, OneDrive, Google Drive,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Stash (</a:t>
            </a:r>
            <a:r>
              <a:rPr lang="en-US" sz="1400" b="1" dirty="0" err="1"/>
              <a:t>salva</a:t>
            </a:r>
            <a:r>
              <a:rPr lang="en-US" sz="1400" b="1" dirty="0"/>
              <a:t> </a:t>
            </a:r>
            <a:r>
              <a:rPr lang="en-US" sz="1400" b="1" dirty="0" err="1"/>
              <a:t>seu</a:t>
            </a:r>
            <a:r>
              <a:rPr lang="en-US" sz="1400" b="1" dirty="0"/>
              <a:t> </a:t>
            </a:r>
            <a:r>
              <a:rPr lang="en-US" sz="1400" b="1" dirty="0" err="1"/>
              <a:t>trabalho</a:t>
            </a:r>
            <a:r>
              <a:rPr lang="en-US" sz="1400" b="1" dirty="0"/>
              <a:t> e </a:t>
            </a:r>
            <a:r>
              <a:rPr lang="en-US" sz="1400" b="1" dirty="0" err="1"/>
              <a:t>recuperar</a:t>
            </a:r>
            <a:r>
              <a:rPr lang="en-US" sz="1400" b="1" dirty="0"/>
              <a:t> </a:t>
            </a:r>
            <a:r>
              <a:rPr lang="en-US" sz="1400" b="1" dirty="0" err="1"/>
              <a:t>posteriormente</a:t>
            </a:r>
            <a:r>
              <a:rPr lang="en-US" sz="1400" b="1" dirty="0"/>
              <a:t>)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Comandos SVN (SubVersion)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r>
              <a:rPr lang="en-US"/>
              <a:t>git svn </a:t>
            </a:r>
            <a:r>
              <a:rPr lang="en-US" dirty="0"/>
              <a:t>–help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Não recomendado.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Mude de vez para o mundo GIT.</a:t>
            </a:r>
          </a:p>
          <a:p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E04A48-8864-429B-A8B2-E1A7ADEC25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1800" y="2800350"/>
            <a:ext cx="3810000" cy="2114550"/>
          </a:xfrm>
        </p:spPr>
      </p:pic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HTTP/S	http[s]://gitserver/path/repo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user@gitserver:path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FILE	[file://]/srv/path/repo.gif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Usuário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Por Computador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Editor Padrão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785F-DF92-42E9-9754-2B1C846C8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um snapshot (commit)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git</a:t>
            </a:r>
            <a:r>
              <a:rPr lang="pt-BR" dirty="0"/>
              <a:t> status -s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&lt;arquivo-1&gt; &lt;</a:t>
            </a:r>
            <a:r>
              <a:rPr lang="pt-BR" dirty="0" err="1"/>
              <a:t>arquivo-n</a:t>
            </a:r>
            <a:r>
              <a:rPr lang="pt-BR" dirty="0"/>
              <a:t>&gt; &lt;arquivos&gt;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‘Descrição’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mostra o status dos arquivos</a:t>
            </a:r>
          </a:p>
          <a:p>
            <a:r>
              <a:rPr lang="pt-BR" dirty="0"/>
              <a:t>mostra o status simplificado</a:t>
            </a:r>
          </a:p>
          <a:p>
            <a:r>
              <a:rPr lang="pt-BR" dirty="0"/>
              <a:t>mostra diferença dos arquivos</a:t>
            </a:r>
          </a:p>
          <a:p>
            <a:endParaRPr lang="pt-BR" dirty="0"/>
          </a:p>
          <a:p>
            <a:r>
              <a:rPr lang="pt-BR" dirty="0"/>
              <a:t>marca arquivos para snapshot</a:t>
            </a:r>
          </a:p>
          <a:p>
            <a:r>
              <a:rPr lang="pt-BR" dirty="0"/>
              <a:t>tira snapshot dos arquivos marcados (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tira snapshot de todos arquivos</a:t>
            </a:r>
          </a:p>
          <a:p>
            <a:r>
              <a:rPr lang="pt-BR" dirty="0"/>
              <a:t>-m salva uma Descrição/Mensagem</a:t>
            </a:r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E4A-1343-4D51-A48B-7E7F481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DB2-B50F-44DB-B7DE-30C9A7EF6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Para evitar que o GIT rastreie alguns arquivos, crie um arquivo com nome “.</a:t>
            </a:r>
            <a:r>
              <a:rPr lang="pt-BR" dirty="0" err="1"/>
              <a:t>gitignore</a:t>
            </a:r>
            <a:r>
              <a:rPr lang="pt-BR" dirty="0"/>
              <a:t>”  na raiz do seu repositório e inclua nele os arquivos ou extensões de arquivos (1 por linha) que você não quer que o GIT controle e salve.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edit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arquivo.ext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diretório/**/*.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8EF1-07F4-452E-A2F6-559B5B343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acessa o repositório</a:t>
            </a:r>
          </a:p>
          <a:p>
            <a:r>
              <a:rPr lang="pt-BR" sz="1400" dirty="0"/>
              <a:t>editar o arquivo “.</a:t>
            </a:r>
            <a:r>
              <a:rPr lang="pt-BR" sz="1400" dirty="0" err="1"/>
              <a:t>gitignore</a:t>
            </a:r>
            <a:r>
              <a:rPr lang="pt-BR" sz="1400" dirty="0"/>
              <a:t>”</a:t>
            </a:r>
          </a:p>
          <a:p>
            <a:r>
              <a:rPr lang="pt-BR" sz="1400" dirty="0"/>
              <a:t>ignora arquivos com extensão *.o ou *.a</a:t>
            </a:r>
          </a:p>
          <a:p>
            <a:r>
              <a:rPr lang="pt-BR" sz="1400" dirty="0"/>
              <a:t>ignora “</a:t>
            </a:r>
            <a:r>
              <a:rPr lang="pt-BR" sz="1400" dirty="0" err="1"/>
              <a:t>arquivo.ext</a:t>
            </a:r>
            <a:r>
              <a:rPr lang="pt-BR" sz="1400" dirty="0"/>
              <a:t>” na raiz do repositório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r>
              <a:rPr lang="pt-BR" sz="1400" dirty="0"/>
              <a:t> na pasta “diretório”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pdf</a:t>
            </a:r>
            <a:r>
              <a:rPr lang="pt-BR" sz="1400" dirty="0"/>
              <a:t> em qualquer diretório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1303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rm</a:t>
            </a:r>
            <a:r>
              <a:rPr lang="pt-BR" sz="1400" dirty="0"/>
              <a:t> &lt;arquivo(s)&gt;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mv</a:t>
            </a:r>
            <a:r>
              <a:rPr lang="pt-BR" sz="1400" dirty="0"/>
              <a:t> &lt;</a:t>
            </a:r>
            <a:r>
              <a:rPr lang="pt-BR" sz="1400" dirty="0" err="1"/>
              <a:t>arq</a:t>
            </a:r>
            <a:r>
              <a:rPr lang="pt-BR" sz="1400" dirty="0"/>
              <a:t>-origem&gt; &lt;</a:t>
            </a:r>
            <a:r>
              <a:rPr lang="pt-BR" sz="1400" dirty="0" err="1"/>
              <a:t>arq</a:t>
            </a:r>
            <a:r>
              <a:rPr lang="pt-BR" sz="1400" dirty="0"/>
              <a:t>-destino&gt;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--</a:t>
            </a:r>
            <a:r>
              <a:rPr lang="pt-BR" sz="1400" dirty="0" err="1"/>
              <a:t>amend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reset HEAD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-- &lt;arquivo&gt;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[-v]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&lt;</a:t>
            </a:r>
            <a:r>
              <a:rPr lang="pt-BR" sz="1400" dirty="0" err="1"/>
              <a:t>repo</a:t>
            </a:r>
            <a:r>
              <a:rPr lang="pt-BR" sz="1400" dirty="0"/>
              <a:t>&gt; &lt;</a:t>
            </a:r>
            <a:r>
              <a:rPr lang="pt-BR" sz="1400" dirty="0" err="1"/>
              <a:t>url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fetch</a:t>
            </a:r>
            <a:r>
              <a:rPr lang="pt-BR" sz="1400" dirty="0"/>
              <a:t> [&lt;</a:t>
            </a:r>
            <a:r>
              <a:rPr lang="pt-BR" sz="1400" dirty="0" err="1"/>
              <a:t>repo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merge [&lt;</a:t>
            </a:r>
            <a:r>
              <a:rPr lang="pt-BR" sz="1400" dirty="0" err="1"/>
              <a:t>branch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pull</a:t>
            </a:r>
            <a:r>
              <a:rPr lang="pt-BR" sz="1400" dirty="0"/>
              <a:t> [&lt;</a:t>
            </a:r>
            <a:r>
              <a:rPr lang="pt-BR" sz="1400" dirty="0" err="1"/>
              <a:t>repo</a:t>
            </a:r>
            <a:r>
              <a:rPr lang="pt-BR" sz="1400" dirty="0"/>
              <a:t>&gt;]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remove um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renomeia ou move um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os últimos </a:t>
            </a:r>
            <a:r>
              <a:rPr lang="pt-BR" sz="1400" dirty="0" err="1"/>
              <a:t>commits</a:t>
            </a:r>
            <a:r>
              <a:rPr lang="pt-BR" sz="1400" dirty="0"/>
              <a:t> e descrição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complementa o último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marca arquivo para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desmarca arquivo para </a:t>
            </a:r>
            <a:r>
              <a:rPr lang="pt-BR" sz="1400" dirty="0" err="1"/>
              <a:t>commit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desfaz mudanças no arquivo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lista os repositórios conectados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conecta a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busca do repositório remoto para o repositório local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combina 2 </a:t>
            </a:r>
            <a:r>
              <a:rPr lang="pt-BR" sz="1400" dirty="0" err="1"/>
              <a:t>branches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fetch</a:t>
            </a:r>
            <a:r>
              <a:rPr lang="pt-BR" sz="1400" dirty="0"/>
              <a:t> + </a:t>
            </a:r>
            <a:r>
              <a:rPr lang="pt-BR" sz="1400" dirty="0" err="1"/>
              <a:t>git</a:t>
            </a:r>
            <a:r>
              <a:rPr lang="pt-BR" sz="1400" dirty="0"/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383945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[&lt;</a:t>
            </a:r>
            <a:r>
              <a:rPr lang="pt-BR" sz="1400" dirty="0" err="1"/>
              <a:t>branch</a:t>
            </a:r>
            <a:r>
              <a:rPr lang="pt-BR" sz="1400" dirty="0"/>
              <a:t>&gt;]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--</a:t>
            </a:r>
            <a:r>
              <a:rPr lang="pt-BR" sz="1400" dirty="0" err="1"/>
              <a:t>all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show &lt;</a:t>
            </a:r>
            <a:r>
              <a:rPr lang="pt-BR" sz="1400" dirty="0" err="1"/>
              <a:t>repo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</a:t>
            </a:r>
            <a:r>
              <a:rPr lang="pt-BR" sz="1400" dirty="0" err="1"/>
              <a:t>rename</a:t>
            </a:r>
            <a:r>
              <a:rPr lang="pt-BR" sz="1400" dirty="0"/>
              <a:t> &lt;</a:t>
            </a:r>
            <a:r>
              <a:rPr lang="pt-BR" sz="1400" dirty="0" err="1"/>
              <a:t>repo-old</a:t>
            </a:r>
            <a:r>
              <a:rPr lang="pt-BR" sz="1400" dirty="0"/>
              <a:t>&gt; &lt;</a:t>
            </a:r>
            <a:r>
              <a:rPr lang="pt-BR" sz="1400" dirty="0" err="1"/>
              <a:t>repo</a:t>
            </a:r>
            <a:r>
              <a:rPr lang="pt-BR" sz="1400" dirty="0"/>
              <a:t>-new&gt;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remove &lt;</a:t>
            </a:r>
            <a:r>
              <a:rPr lang="pt-BR" sz="1400" dirty="0" err="1"/>
              <a:t>repo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[-l] [“</a:t>
            </a:r>
            <a:r>
              <a:rPr lang="pt-BR" sz="1400" dirty="0" err="1"/>
              <a:t>wildcards</a:t>
            </a:r>
            <a:r>
              <a:rPr lang="pt-BR" sz="1400" dirty="0"/>
              <a:t>”]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 -a &lt;</a:t>
            </a:r>
            <a:r>
              <a:rPr lang="pt-BR" sz="1400" dirty="0" err="1"/>
              <a:t>tag</a:t>
            </a:r>
            <a:r>
              <a:rPr lang="pt-BR" sz="1400" dirty="0"/>
              <a:t>&gt; -m &lt;descrição&gt;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show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push</a:t>
            </a:r>
            <a:r>
              <a:rPr lang="pt-BR" sz="1400" dirty="0"/>
              <a:t> [-u] &lt;</a:t>
            </a:r>
            <a:r>
              <a:rPr lang="pt-BR" sz="1400" dirty="0" err="1"/>
              <a:t>repo</a:t>
            </a:r>
            <a:r>
              <a:rPr lang="pt-BR" sz="1400" dirty="0"/>
              <a:t>&gt; --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-b &lt;</a:t>
            </a:r>
            <a:r>
              <a:rPr lang="pt-BR" sz="1400" dirty="0" err="1"/>
              <a:t>branch</a:t>
            </a:r>
            <a:r>
              <a:rPr lang="pt-BR" sz="1400" dirty="0"/>
              <a:t>&gt; &lt;</a:t>
            </a:r>
            <a:r>
              <a:rPr lang="pt-BR" sz="1400" dirty="0" err="1"/>
              <a:t>tag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para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todos os </a:t>
            </a:r>
            <a:r>
              <a:rPr lang="pt-BR" sz="1400" dirty="0" err="1"/>
              <a:t>branches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informações de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renomeia um repositório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remove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lista 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adiciona um “</a:t>
            </a:r>
            <a:r>
              <a:rPr lang="pt-BR" sz="1400" dirty="0" err="1"/>
              <a:t>Annotated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adiciona um “</a:t>
            </a:r>
            <a:r>
              <a:rPr lang="pt-BR" sz="1400" dirty="0" err="1"/>
              <a:t>Lightweight</a:t>
            </a:r>
            <a:r>
              <a:rPr lang="pt-BR" sz="1400" dirty="0"/>
              <a:t> </a:t>
            </a:r>
            <a:r>
              <a:rPr lang="pt-BR" sz="1400" dirty="0" err="1"/>
              <a:t>Tag</a:t>
            </a:r>
            <a:r>
              <a:rPr lang="pt-BR" sz="1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informações de uma </a:t>
            </a:r>
            <a:r>
              <a:rPr lang="pt-BR" sz="1400" dirty="0" err="1"/>
              <a:t>tag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publica um </a:t>
            </a:r>
            <a:r>
              <a:rPr lang="pt-BR" sz="1400" dirty="0" err="1"/>
              <a:t>tag</a:t>
            </a:r>
            <a:r>
              <a:rPr lang="pt-BR" sz="1400" dirty="0"/>
              <a:t> depois de criado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envia todos os </a:t>
            </a:r>
            <a:r>
              <a:rPr lang="pt-BR" sz="1400" dirty="0" err="1"/>
              <a:t>tags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 um </a:t>
            </a:r>
            <a:r>
              <a:rPr lang="pt-BR" sz="1400" dirty="0" err="1"/>
              <a:t>branch</a:t>
            </a:r>
            <a:r>
              <a:rPr lang="pt-BR" sz="1400" dirty="0"/>
              <a:t> de um </a:t>
            </a:r>
            <a:r>
              <a:rPr lang="pt-BR" sz="1400" dirty="0" err="1"/>
              <a:t>tag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5902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--global alias.&lt;alias&gt; [</a:t>
            </a:r>
            <a:r>
              <a:rPr lang="pt-BR" sz="1400" dirty="0" err="1"/>
              <a:t>cmd</a:t>
            </a:r>
            <a:r>
              <a:rPr lang="pt-BR" sz="1400" dirty="0"/>
              <a:t> | ‘cmd1 cmd2’ | ‘!</a:t>
            </a:r>
            <a:r>
              <a:rPr lang="pt-BR" sz="1400" dirty="0" err="1"/>
              <a:t>exe</a:t>
            </a:r>
            <a:r>
              <a:rPr lang="pt-BR" sz="1400" dirty="0"/>
              <a:t>’]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[-v] [--</a:t>
            </a:r>
            <a:r>
              <a:rPr lang="pt-BR" sz="1400" dirty="0" err="1"/>
              <a:t>merged</a:t>
            </a:r>
            <a:r>
              <a:rPr lang="pt-BR" sz="1400" dirty="0"/>
              <a:t>] [--no-</a:t>
            </a:r>
            <a:r>
              <a:rPr lang="pt-BR" sz="1400" dirty="0" err="1"/>
              <a:t>merged</a:t>
            </a:r>
            <a:r>
              <a:rPr lang="pt-BR" sz="14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&lt;</a:t>
            </a:r>
            <a:r>
              <a:rPr lang="pt-BR" sz="1400" dirty="0" err="1"/>
              <a:t>branch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&lt;</a:t>
            </a:r>
            <a:r>
              <a:rPr lang="pt-BR" sz="1400" dirty="0" err="1"/>
              <a:t>branch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ls-remote</a:t>
            </a:r>
            <a:r>
              <a:rPr lang="pt-BR" sz="1400" dirty="0"/>
              <a:t> &lt;</a:t>
            </a:r>
            <a:r>
              <a:rPr lang="pt-BR" sz="1400" dirty="0" err="1"/>
              <a:t>repo</a:t>
            </a:r>
            <a:r>
              <a:rPr lang="pt-BR" sz="1400" dirty="0"/>
              <a:t>&gt; |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remote</a:t>
            </a:r>
            <a:r>
              <a:rPr lang="pt-BR" sz="1400" dirty="0"/>
              <a:t> show &lt;</a:t>
            </a:r>
            <a:r>
              <a:rPr lang="pt-BR" sz="1400" dirty="0" err="1"/>
              <a:t>repo</a:t>
            </a:r>
            <a:r>
              <a:rPr lang="pt-B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diff</a:t>
            </a:r>
            <a:r>
              <a:rPr lang="pt-BR" sz="1400" dirty="0"/>
              <a:t> --</a:t>
            </a:r>
            <a:r>
              <a:rPr lang="pt-BR" sz="1400" dirty="0" err="1"/>
              <a:t>check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 apelidos para outros comandos </a:t>
            </a:r>
            <a:r>
              <a:rPr lang="pt-BR" sz="1400" dirty="0" err="1"/>
              <a:t>git</a:t>
            </a:r>
            <a:r>
              <a:rPr lang="pt-BR" sz="1400" dirty="0"/>
              <a:t> internos ou externo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o histórico de comandos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a listagem de </a:t>
            </a:r>
            <a:r>
              <a:rPr lang="pt-BR" sz="1400" dirty="0" err="1"/>
              <a:t>branches</a:t>
            </a:r>
            <a:r>
              <a:rPr lang="pt-BR" sz="1400" dirty="0"/>
              <a:t>. * indica a </a:t>
            </a:r>
            <a:r>
              <a:rPr lang="pt-BR" sz="1400" dirty="0" err="1"/>
              <a:t>branch</a:t>
            </a:r>
            <a:r>
              <a:rPr lang="pt-BR" sz="1400" dirty="0"/>
              <a:t> HEAD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apaga uma </a:t>
            </a:r>
            <a:r>
              <a:rPr lang="pt-BR" sz="1400" dirty="0" err="1"/>
              <a:t>branch</a:t>
            </a:r>
            <a:r>
              <a:rPr lang="pt-BR" sz="1400" dirty="0"/>
              <a:t> cujo conteúdo já fez merge em outra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força apagar uma </a:t>
            </a:r>
            <a:r>
              <a:rPr lang="pt-BR" sz="1400" dirty="0" err="1"/>
              <a:t>branch</a:t>
            </a:r>
            <a:r>
              <a:rPr lang="pt-BR" sz="1400" dirty="0"/>
              <a:t> sem fazer merge em outra.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mostra informações de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verifica se o código contém espaços desnecessários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79904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9D11-FA2B-46B3-ABD2-2E0A596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Commit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52999-F73A-4DF8-82E9-79194D7B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06" y="1846263"/>
            <a:ext cx="726451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CD2A-CDC9-4F91-B2CB-74135F00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Commit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41E73-5120-4942-A8B7-57AE6704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63" y="2595563"/>
            <a:ext cx="7620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1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40CD-BA71-49D6-97C5-4AC4AC3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- Arquivos para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0323-D554-4F88-86D5-7E16E4C40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arquivo.txt</a:t>
            </a:r>
          </a:p>
          <a:p>
            <a:r>
              <a:rPr lang="pt-BR" dirty="0"/>
              <a:t># adiciona arquivo.txt na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“! arquivo.txt editado ?”</a:t>
            </a:r>
          </a:p>
          <a:p>
            <a:r>
              <a:rPr lang="pt-BR" dirty="0"/>
              <a:t># não </a:t>
            </a:r>
            <a:r>
              <a:rPr lang="pt-BR" dirty="0" err="1"/>
              <a:t>comita</a:t>
            </a:r>
            <a:r>
              <a:rPr lang="pt-BR" dirty="0"/>
              <a:t> a última edição de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arquivo.txt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“arquivo.txt editado!”</a:t>
            </a:r>
          </a:p>
          <a:p>
            <a:r>
              <a:rPr lang="pt-BR" dirty="0"/>
              <a:t># </a:t>
            </a:r>
            <a:r>
              <a:rPr lang="pt-BR" dirty="0" err="1"/>
              <a:t>comita</a:t>
            </a:r>
            <a:r>
              <a:rPr lang="pt-BR" dirty="0"/>
              <a:t> o arquivor.txt editado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4B22D6-D0E4-4B1F-911A-9720A2D58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32624"/>
            <a:ext cx="4937125" cy="2850002"/>
          </a:xfrm>
        </p:spPr>
      </p:pic>
    </p:spTree>
    <p:extLst>
      <p:ext uri="{BB962C8B-B14F-4D97-AF65-F5344CB8AC3E}">
        <p14:creationId xmlns:p14="http://schemas.microsoft.com/office/powerpoint/2010/main" val="310014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A81E-571D-451A-9EF2-C31C108F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40F42-0166-426F-943E-24750AD55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git branch testing</a:t>
            </a:r>
          </a:p>
          <a:p>
            <a:r>
              <a:rPr lang="en-US" dirty="0"/>
              <a:t>#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a branch</a:t>
            </a:r>
          </a:p>
          <a:p>
            <a:r>
              <a:rPr lang="en-US" dirty="0"/>
              <a:t>#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troca</a:t>
            </a:r>
            <a:r>
              <a:rPr lang="en-US" dirty="0"/>
              <a:t> para a nova branch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C697F-62CA-448D-996E-002475423C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36258"/>
            <a:ext cx="4937125" cy="20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7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EC5-9A8D-47FC-B16F-05ED36DE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 - Ponteiro para a </a:t>
            </a:r>
            <a:r>
              <a:rPr lang="pt-BR" dirty="0" err="1"/>
              <a:t>Branch</a:t>
            </a:r>
            <a:r>
              <a:rPr lang="pt-BR" dirty="0"/>
              <a:t> Atual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84A31-42FF-476C-902D-601EE8D7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574" y="1846263"/>
            <a:ext cx="6891177" cy="4022725"/>
          </a:xfrm>
        </p:spPr>
      </p:pic>
    </p:spTree>
    <p:extLst>
      <p:ext uri="{BB962C8B-B14F-4D97-AF65-F5344CB8AC3E}">
        <p14:creationId xmlns:p14="http://schemas.microsoft.com/office/powerpoint/2010/main" val="117923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E9AE8-97B4-4C15-A1A3-70479A7A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43353"/>
            <a:ext cx="10905066" cy="40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55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3FFC3-3A35-4FBB-8206-9A39CC2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de </a:t>
            </a:r>
            <a:r>
              <a:rPr lang="pt-BR" dirty="0" err="1"/>
              <a:t>Branch</a:t>
            </a:r>
            <a:r>
              <a:rPr lang="pt-BR" dirty="0"/>
              <a:t> (</a:t>
            </a:r>
            <a:r>
              <a:rPr lang="pt-BR" dirty="0" err="1"/>
              <a:t>testing</a:t>
            </a:r>
            <a:r>
              <a:rPr lang="pt-BR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8D164-677A-48E2-A7C1-E7C601D5D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testing</a:t>
            </a:r>
            <a:endParaRPr lang="pt-BR" dirty="0"/>
          </a:p>
          <a:p>
            <a:r>
              <a:rPr lang="pt-BR" dirty="0"/>
              <a:t># troca para a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  <a:p>
            <a:r>
              <a:rPr lang="pt-BR" dirty="0"/>
              <a:t># HEAD aponta para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13A981-671F-41D8-9240-A25B2A4D7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38202"/>
            <a:ext cx="4937125" cy="2838846"/>
          </a:xfrm>
        </p:spPr>
      </p:pic>
    </p:spTree>
    <p:extLst>
      <p:ext uri="{BB962C8B-B14F-4D97-AF65-F5344CB8AC3E}">
        <p14:creationId xmlns:p14="http://schemas.microsoft.com/office/powerpoint/2010/main" val="367448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4130-B1F4-4438-BE59-59FD9870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/>
              <a:t>Criando</a:t>
            </a:r>
            <a:r>
              <a:rPr lang="en-US" sz="3700" dirty="0"/>
              <a:t> um novo Snapshot (commit)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9336-72DD-403A-9B55-94702595D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edit </a:t>
            </a:r>
            <a:r>
              <a:rPr lang="en-US" dirty="0" err="1"/>
              <a:t>teste.rb</a:t>
            </a:r>
            <a:endParaRPr lang="en-US" dirty="0"/>
          </a:p>
          <a:p>
            <a:r>
              <a:rPr lang="en-US" dirty="0"/>
              <a:t>git add </a:t>
            </a:r>
            <a:r>
              <a:rPr lang="en-US" dirty="0" err="1"/>
              <a:t>teste.rb</a:t>
            </a:r>
            <a:endParaRPr lang="en-US" dirty="0"/>
          </a:p>
          <a:p>
            <a:r>
              <a:rPr lang="en-US" dirty="0"/>
              <a:t>git commit -m ‘changes happening’</a:t>
            </a:r>
          </a:p>
          <a:p>
            <a:r>
              <a:rPr lang="en-US" dirty="0"/>
              <a:t># </a:t>
            </a:r>
            <a:r>
              <a:rPr lang="en-US" dirty="0" err="1"/>
              <a:t>cria</a:t>
            </a:r>
            <a:r>
              <a:rPr lang="en-US" dirty="0"/>
              <a:t> novo snapshot</a:t>
            </a:r>
          </a:p>
          <a:p>
            <a:r>
              <a:rPr lang="en-US" dirty="0"/>
              <a:t># move ‘testing’ para o novo snapshot</a:t>
            </a:r>
          </a:p>
          <a:p>
            <a:r>
              <a:rPr lang="en-US" dirty="0"/>
              <a:t># HEAD continua </a:t>
            </a:r>
            <a:r>
              <a:rPr lang="en-US" dirty="0" err="1"/>
              <a:t>apontando</a:t>
            </a:r>
            <a:r>
              <a:rPr lang="en-US" dirty="0"/>
              <a:t> para ‘testing’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243FF8-8A34-495A-AFCC-B93CE8C2C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27001"/>
            <a:ext cx="4937125" cy="20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6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241F-BEF6-4B61-9A30-6824309D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de </a:t>
            </a:r>
            <a:r>
              <a:rPr lang="pt-BR" dirty="0" err="1"/>
              <a:t>Branch</a:t>
            </a:r>
            <a:r>
              <a:rPr lang="pt-BR" dirty="0"/>
              <a:t> (</a:t>
            </a:r>
            <a:r>
              <a:rPr lang="pt-BR" dirty="0" err="1"/>
              <a:t>master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6DDA-7104-4BA4-AD7B-4314E23AF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troca para a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master</a:t>
            </a:r>
            <a:r>
              <a:rPr lang="pt-BR" dirty="0"/>
              <a:t>’</a:t>
            </a:r>
          </a:p>
          <a:p>
            <a:r>
              <a:rPr lang="pt-BR" dirty="0"/>
              <a:t># HEAD aponta para ‘</a:t>
            </a:r>
            <a:r>
              <a:rPr lang="pt-BR" dirty="0" err="1"/>
              <a:t>master</a:t>
            </a:r>
            <a:r>
              <a:rPr lang="pt-BR" dirty="0"/>
              <a:t>’</a:t>
            </a:r>
          </a:p>
          <a:p>
            <a:r>
              <a:rPr lang="pt-BR" dirty="0"/>
              <a:t># HEAD muda para a </a:t>
            </a:r>
            <a:r>
              <a:rPr lang="pt-BR" dirty="0" err="1"/>
              <a:t>branch</a:t>
            </a:r>
            <a:r>
              <a:rPr lang="pt-BR" dirty="0"/>
              <a:t> do checkout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9BCBAA-5E97-4BE1-B7E7-56FF61992A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27001"/>
            <a:ext cx="4937125" cy="2061249"/>
          </a:xfrm>
        </p:spPr>
      </p:pic>
    </p:spTree>
    <p:extLst>
      <p:ext uri="{BB962C8B-B14F-4D97-AF65-F5344CB8AC3E}">
        <p14:creationId xmlns:p14="http://schemas.microsoft.com/office/powerpoint/2010/main" val="177161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465D-C188-4D0E-BA87-6715373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Divergent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 Tomando outro rumo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3FD9-74AB-43B9-81C8-67B4786C8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test.rb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“novas mudanças”</a:t>
            </a:r>
          </a:p>
          <a:p>
            <a:r>
              <a:rPr lang="pt-BR" dirty="0"/>
              <a:t># agora ‘</a:t>
            </a:r>
            <a:r>
              <a:rPr lang="pt-BR" dirty="0" err="1"/>
              <a:t>master</a:t>
            </a:r>
            <a:r>
              <a:rPr lang="pt-BR" dirty="0"/>
              <a:t>' diverge de ‘</a:t>
            </a:r>
            <a:r>
              <a:rPr lang="pt-BR" dirty="0" err="1"/>
              <a:t>testing</a:t>
            </a:r>
            <a:r>
              <a:rPr lang="pt-BR" dirty="0"/>
              <a:t>’</a:t>
            </a:r>
          </a:p>
          <a:p>
            <a:r>
              <a:rPr lang="pt-BR" dirty="0" err="1"/>
              <a:t>git</a:t>
            </a:r>
            <a:r>
              <a:rPr lang="pt-BR" dirty="0"/>
              <a:t> log --</a:t>
            </a:r>
            <a:r>
              <a:rPr lang="pt-BR" dirty="0" err="1"/>
              <a:t>oneline</a:t>
            </a:r>
            <a:r>
              <a:rPr lang="pt-BR" dirty="0"/>
              <a:t> --</a:t>
            </a:r>
            <a:r>
              <a:rPr lang="pt-BR" dirty="0" err="1"/>
              <a:t>decorate</a:t>
            </a:r>
            <a:r>
              <a:rPr lang="pt-BR" dirty="0"/>
              <a:t> --</a:t>
            </a:r>
            <a:r>
              <a:rPr lang="pt-BR" dirty="0" err="1"/>
              <a:t>graph</a:t>
            </a:r>
            <a:r>
              <a:rPr lang="pt-BR" dirty="0"/>
              <a:t> --</a:t>
            </a:r>
            <a:r>
              <a:rPr lang="pt-BR" dirty="0" err="1"/>
              <a:t>all</a:t>
            </a:r>
            <a:endParaRPr lang="pt-BR" dirty="0"/>
          </a:p>
          <a:p>
            <a:r>
              <a:rPr lang="pt-BR" dirty="0"/>
              <a:t># mostra as divergências das </a:t>
            </a:r>
            <a:r>
              <a:rPr lang="pt-BR" dirty="0" err="1"/>
              <a:t>branches</a:t>
            </a:r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848379-6AD4-420D-A8CF-E65499BF2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277745"/>
            <a:ext cx="4937125" cy="3159760"/>
          </a:xfrm>
        </p:spPr>
      </p:pic>
    </p:spTree>
    <p:extLst>
      <p:ext uri="{BB962C8B-B14F-4D97-AF65-F5344CB8AC3E}">
        <p14:creationId xmlns:p14="http://schemas.microsoft.com/office/powerpoint/2010/main" val="1762178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50E8-1BF9-402C-A643-C2B467F0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 Local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Local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CC18-D5AC-43A1-BF99-6B076AAF7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diretório local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D573-353F-430A-897E-03BBD782B0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# É o diretório de trabalho onde estão os arquivos que se está trabalhando.</a:t>
            </a:r>
          </a:p>
          <a:p>
            <a:r>
              <a:rPr lang="pt-BR" dirty="0"/>
              <a:t># Se trocar de </a:t>
            </a:r>
            <a:r>
              <a:rPr lang="pt-BR" dirty="0" err="1"/>
              <a:t>branch</a:t>
            </a:r>
            <a:r>
              <a:rPr lang="pt-BR" dirty="0"/>
              <a:t> sem efetuar </a:t>
            </a:r>
            <a:r>
              <a:rPr lang="pt-BR" dirty="0" err="1"/>
              <a:t>commit</a:t>
            </a:r>
            <a:r>
              <a:rPr lang="pt-BR" dirty="0"/>
              <a:t>, perde todas as mudanças no diretório.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5FFF1-4FED-4ED0-B509-9C062E40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local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88EEF-AB3F-4DA6-B904-9E23352E0B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# É o snapshot do último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064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FE48-9991-4689-9EF4-E7595615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Criando uma </a:t>
            </a:r>
            <a:r>
              <a:rPr lang="pt-BR" sz="4400" dirty="0" err="1"/>
              <a:t>Feature</a:t>
            </a:r>
            <a:r>
              <a:rPr lang="pt-BR" sz="4400" dirty="0"/>
              <a:t> </a:t>
            </a:r>
            <a:r>
              <a:rPr lang="pt-BR" sz="4400" dirty="0" err="1"/>
              <a:t>Branch</a:t>
            </a:r>
            <a:endParaRPr lang="pt-B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4BEF-99E5-4E2E-91AD-88A92F6D8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r>
              <a:rPr lang="pt-BR" dirty="0"/>
              <a:t># cria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iss53</a:t>
            </a:r>
          </a:p>
          <a:p>
            <a:r>
              <a:rPr lang="pt-BR" dirty="0"/>
              <a:t># muda para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-b iss53</a:t>
            </a:r>
          </a:p>
          <a:p>
            <a:r>
              <a:rPr lang="pt-BR" dirty="0"/>
              <a:t># cria e muda para 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FE686-4638-4B7E-A304-1235C7A086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54201"/>
            <a:ext cx="4937125" cy="2406848"/>
          </a:xfrm>
        </p:spPr>
      </p:pic>
    </p:spTree>
    <p:extLst>
      <p:ext uri="{BB962C8B-B14F-4D97-AF65-F5344CB8AC3E}">
        <p14:creationId xmlns:p14="http://schemas.microsoft.com/office/powerpoint/2010/main" val="2382004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6D63-D237-4228-A574-4DD168BE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e </a:t>
            </a:r>
            <a:r>
              <a:rPr lang="pt-BR" dirty="0" err="1"/>
              <a:t>Comitando</a:t>
            </a:r>
            <a:r>
              <a:rPr lang="pt-BR" dirty="0"/>
              <a:t> iss53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3BCF-6895-421F-B97B-81AA2C1EDC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‘New </a:t>
            </a:r>
            <a:r>
              <a:rPr lang="pt-BR" dirty="0" err="1"/>
              <a:t>task</a:t>
            </a:r>
            <a:r>
              <a:rPr lang="pt-BR" dirty="0"/>
              <a:t> [</a:t>
            </a:r>
            <a:r>
              <a:rPr lang="pt-BR" dirty="0" err="1"/>
              <a:t>issue</a:t>
            </a:r>
            <a:r>
              <a:rPr lang="pt-BR" dirty="0"/>
              <a:t> 53]’</a:t>
            </a:r>
          </a:p>
          <a:p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0AF575-A181-489B-83B5-1007EFD1B0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968943"/>
            <a:ext cx="4937125" cy="1777365"/>
          </a:xfrm>
        </p:spPr>
      </p:pic>
    </p:spTree>
    <p:extLst>
      <p:ext uri="{BB962C8B-B14F-4D97-AF65-F5344CB8AC3E}">
        <p14:creationId xmlns:p14="http://schemas.microsoft.com/office/powerpoint/2010/main" val="3484441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29D7-D73D-400C-814E-C2FC8CF9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1661-0120-4738-8641-C5A4D11D58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troca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-b </a:t>
            </a:r>
            <a:r>
              <a:rPr lang="pt-BR" dirty="0" err="1"/>
              <a:t>hotfix</a:t>
            </a:r>
            <a:endParaRPr lang="pt-BR" dirty="0"/>
          </a:p>
          <a:p>
            <a:r>
              <a:rPr lang="pt-BR" dirty="0"/>
              <a:t># cria e troca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hotfix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‘corrige e-mail’</a:t>
            </a:r>
          </a:p>
          <a:p>
            <a:r>
              <a:rPr lang="pt-BR" dirty="0"/>
              <a:t># gera novo </a:t>
            </a:r>
            <a:r>
              <a:rPr lang="pt-BR" dirty="0" err="1"/>
              <a:t>commit</a:t>
            </a:r>
            <a:r>
              <a:rPr lang="pt-BR" dirty="0"/>
              <a:t> com as mudanças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004DB-48E6-47DA-9B59-FFC52BFC1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75801"/>
            <a:ext cx="4937125" cy="2363648"/>
          </a:xfrm>
        </p:spPr>
      </p:pic>
    </p:spTree>
    <p:extLst>
      <p:ext uri="{BB962C8B-B14F-4D97-AF65-F5344CB8AC3E}">
        <p14:creationId xmlns:p14="http://schemas.microsoft.com/office/powerpoint/2010/main" val="3697616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8D21-8497-4A44-9C7C-8C68A9E0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</a:t>
            </a:r>
            <a:r>
              <a:rPr lang="pt-BR" dirty="0" err="1"/>
              <a:t>Branches</a:t>
            </a:r>
            <a:r>
              <a:rPr lang="pt-BR" dirty="0"/>
              <a:t> (</a:t>
            </a:r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forward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1D3C-D393-4A0E-B8A9-035E64717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muda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</a:t>
            </a:r>
            <a:r>
              <a:rPr lang="pt-BR" dirty="0" err="1"/>
              <a:t>hotfix</a:t>
            </a:r>
            <a:endParaRPr lang="pt-BR" dirty="0"/>
          </a:p>
          <a:p>
            <a:r>
              <a:rPr lang="pt-BR" dirty="0"/>
              <a:t># combina mudanças com </a:t>
            </a:r>
            <a:r>
              <a:rPr lang="pt-BR" dirty="0" err="1"/>
              <a:t>hotfix</a:t>
            </a:r>
            <a:endParaRPr lang="pt-BR" dirty="0"/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</a:t>
            </a:r>
            <a:r>
              <a:rPr lang="pt-BR" dirty="0" err="1"/>
              <a:t>hostfix</a:t>
            </a:r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hotfix</a:t>
            </a:r>
            <a:r>
              <a:rPr lang="pt-BR" dirty="0"/>
              <a:t> já pode ser apagada caso desejar</a:t>
            </a:r>
          </a:p>
          <a:p>
            <a:r>
              <a:rPr lang="pt-BR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8CE35-CADD-4279-AA96-2E3837DC6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376488"/>
            <a:ext cx="4937125" cy="2962275"/>
          </a:xfrm>
        </p:spPr>
      </p:pic>
    </p:spTree>
    <p:extLst>
      <p:ext uri="{BB962C8B-B14F-4D97-AF65-F5344CB8AC3E}">
        <p14:creationId xmlns:p14="http://schemas.microsoft.com/office/powerpoint/2010/main" val="2759529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BD40-D31F-425D-8A5D-7919F729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Continuando na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464F-ACD3-4AC5-8821-98BA3D1B29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iss53</a:t>
            </a:r>
          </a:p>
          <a:p>
            <a:r>
              <a:rPr lang="pt-BR" dirty="0"/>
              <a:t># volta para </a:t>
            </a:r>
            <a:r>
              <a:rPr lang="pt-BR" dirty="0" err="1"/>
              <a:t>branch</a:t>
            </a:r>
            <a:r>
              <a:rPr lang="pt-BR" dirty="0"/>
              <a:t> iss53</a:t>
            </a:r>
          </a:p>
          <a:p>
            <a:endParaRPr lang="pt-BR" dirty="0"/>
          </a:p>
          <a:p>
            <a:r>
              <a:rPr lang="pt-BR" dirty="0" err="1"/>
              <a:t>edit</a:t>
            </a:r>
            <a:r>
              <a:rPr lang="pt-BR" dirty="0"/>
              <a:t> index.html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‘termina implementação #53’</a:t>
            </a:r>
          </a:p>
          <a:p>
            <a:r>
              <a:rPr lang="pt-BR" dirty="0"/>
              <a:t># </a:t>
            </a:r>
            <a:r>
              <a:rPr lang="pt-BR" dirty="0" err="1"/>
              <a:t>comita</a:t>
            </a:r>
            <a:r>
              <a:rPr lang="pt-BR" dirty="0"/>
              <a:t> as implementações finais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C6BEB-59CD-4FED-919A-DCAFEECBC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681973"/>
            <a:ext cx="4937125" cy="2351305"/>
          </a:xfrm>
        </p:spPr>
      </p:pic>
    </p:spTree>
    <p:extLst>
      <p:ext uri="{BB962C8B-B14F-4D97-AF65-F5344CB8AC3E}">
        <p14:creationId xmlns:p14="http://schemas.microsoft.com/office/powerpoint/2010/main" val="164467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FADB465A-A0CF-4179-9D31-529F1968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9" y="643467"/>
            <a:ext cx="631278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2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36A6-EE95-4158-8FD3-6A9D024D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</a:t>
            </a:r>
            <a:r>
              <a:rPr lang="pt-BR" dirty="0" err="1"/>
              <a:t>Branches</a:t>
            </a:r>
            <a:r>
              <a:rPr lang="pt-BR" dirty="0"/>
              <a:t> (merge 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43A-E3F7-4D70-ACF2-8D0E5730E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/>
              <a:t># muda para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iss53</a:t>
            </a:r>
          </a:p>
          <a:p>
            <a:r>
              <a:rPr lang="pt-BR" dirty="0"/>
              <a:t># combina mudanças com iss53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iss53</a:t>
            </a:r>
          </a:p>
          <a:p>
            <a:r>
              <a:rPr lang="pt-BR" dirty="0"/>
              <a:t># iss53 já pode ser apagada caso desejar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B55F3B-A9ED-4F2E-A200-54991DD61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82543"/>
            <a:ext cx="4937125" cy="1950164"/>
          </a:xfrm>
        </p:spPr>
      </p:pic>
    </p:spTree>
    <p:extLst>
      <p:ext uri="{BB962C8B-B14F-4D97-AF65-F5344CB8AC3E}">
        <p14:creationId xmlns:p14="http://schemas.microsoft.com/office/powerpoint/2010/main" val="2879948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0DBA-64DD-4DFB-87AB-908D8F6E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690CB-E6EB-4B66-9CF9-5AB913DD2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26A2-4374-4018-929F-E519647B1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400" dirty="0" err="1"/>
              <a:t>git</a:t>
            </a:r>
            <a:r>
              <a:rPr lang="pt-BR" sz="1400" dirty="0"/>
              <a:t> checkout -b </a:t>
            </a:r>
            <a:r>
              <a:rPr lang="pt-BR" sz="1400" dirty="0" err="1"/>
              <a:t>hotfix</a:t>
            </a:r>
            <a:endParaRPr lang="pt-BR" sz="1400" dirty="0"/>
          </a:p>
          <a:p>
            <a:r>
              <a:rPr lang="pt-BR" sz="1400" dirty="0" err="1"/>
              <a:t>edit</a:t>
            </a:r>
            <a:r>
              <a:rPr lang="pt-BR" sz="1400" dirty="0"/>
              <a:t> index.html (linha 12)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-a -m ‘corrigido index.html’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checkout </a:t>
            </a:r>
            <a:r>
              <a:rPr lang="pt-BR" sz="1400" dirty="0" err="1"/>
              <a:t>master</a:t>
            </a:r>
            <a:endParaRPr lang="pt-BR" sz="1400" dirty="0"/>
          </a:p>
          <a:p>
            <a:r>
              <a:rPr lang="pt-BR" sz="1400" dirty="0" err="1"/>
              <a:t>git</a:t>
            </a:r>
            <a:r>
              <a:rPr lang="pt-BR" sz="1400" dirty="0"/>
              <a:t> merge </a:t>
            </a:r>
            <a:r>
              <a:rPr lang="pt-BR" sz="1400" dirty="0" err="1"/>
              <a:t>hotfix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</a:t>
            </a:r>
            <a:r>
              <a:rPr lang="pt-BR" sz="1400" dirty="0"/>
              <a:t>merge com sucesso (</a:t>
            </a:r>
            <a:r>
              <a:rPr lang="pt-BR" sz="1400" dirty="0" err="1"/>
              <a:t>fast</a:t>
            </a:r>
            <a:r>
              <a:rPr lang="pt-BR" sz="1400" dirty="0"/>
              <a:t> </a:t>
            </a:r>
            <a:r>
              <a:rPr lang="pt-BR" sz="1400" dirty="0" err="1"/>
              <a:t>forward</a:t>
            </a:r>
            <a:r>
              <a:rPr lang="pt-BR" sz="1400" dirty="0"/>
              <a:t>)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</a:t>
            </a:r>
            <a:r>
              <a:rPr lang="pt-BR" sz="1400" dirty="0" err="1"/>
              <a:t>hotfix</a:t>
            </a:r>
            <a:endParaRPr lang="pt-BR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384CA-AE0D-43B1-9515-1D4ACF7F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8212-3A1E-47C7-B17F-281258C4B2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400" dirty="0" err="1"/>
              <a:t>git</a:t>
            </a:r>
            <a:r>
              <a:rPr lang="pt-BR" sz="1400" dirty="0"/>
              <a:t> checkout -b iss54</a:t>
            </a:r>
          </a:p>
          <a:p>
            <a:r>
              <a:rPr lang="pt-BR" sz="1400" dirty="0" err="1"/>
              <a:t>edit</a:t>
            </a:r>
            <a:r>
              <a:rPr lang="pt-BR" sz="1400" dirty="0"/>
              <a:t> index.html (linha 12)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-a -m ‘alterado index.html’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checkout </a:t>
            </a:r>
            <a:r>
              <a:rPr lang="pt-BR" sz="1400" dirty="0" err="1"/>
              <a:t>master</a:t>
            </a:r>
            <a:endParaRPr lang="pt-BR" sz="1400" dirty="0"/>
          </a:p>
          <a:p>
            <a:r>
              <a:rPr lang="pt-BR" sz="1400" dirty="0" err="1"/>
              <a:t>git</a:t>
            </a:r>
            <a:r>
              <a:rPr lang="pt-BR" sz="1400" dirty="0"/>
              <a:t> merge </a:t>
            </a:r>
            <a:r>
              <a:rPr lang="pt-BR" sz="1400" dirty="0" err="1"/>
              <a:t>hotfix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</a:t>
            </a:r>
            <a:r>
              <a:rPr lang="pt-BR" sz="1400" dirty="0" err="1"/>
              <a:t>automatic</a:t>
            </a:r>
            <a:r>
              <a:rPr lang="pt-BR" sz="1400" dirty="0"/>
              <a:t> merge </a:t>
            </a:r>
            <a:r>
              <a:rPr lang="pt-BR" sz="1400" dirty="0" err="1"/>
              <a:t>failed</a:t>
            </a:r>
            <a:r>
              <a:rPr lang="pt-BR" sz="1400" dirty="0"/>
              <a:t>;</a:t>
            </a:r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status (opcional)</a:t>
            </a:r>
          </a:p>
          <a:p>
            <a:r>
              <a:rPr lang="pt-BR" sz="1400" dirty="0"/>
              <a:t>Opção 1) </a:t>
            </a:r>
            <a:r>
              <a:rPr lang="pt-BR" sz="1400" dirty="0" err="1"/>
              <a:t>edit</a:t>
            </a:r>
            <a:r>
              <a:rPr lang="pt-BR" sz="1400" dirty="0"/>
              <a:t> index.html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add</a:t>
            </a:r>
            <a:r>
              <a:rPr lang="pt-BR" sz="1400" dirty="0"/>
              <a:t> index.html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endParaRPr lang="pt-BR" sz="1400" dirty="0"/>
          </a:p>
          <a:p>
            <a:r>
              <a:rPr lang="pt-BR" sz="1400" dirty="0"/>
              <a:t>Opção 2)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mergetool</a:t>
            </a:r>
            <a:r>
              <a:rPr lang="pt-BR" sz="1400" dirty="0"/>
              <a:t> &amp;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endParaRPr lang="pt-BR" sz="1400" dirty="0"/>
          </a:p>
          <a:p>
            <a:r>
              <a:rPr lang="pt-BR" sz="1400" dirty="0"/>
              <a:t># carrega editor de conflitos</a:t>
            </a:r>
          </a:p>
          <a:p>
            <a:r>
              <a:rPr lang="pt-BR" sz="1400" dirty="0"/>
              <a:t>#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-d iss54</a:t>
            </a:r>
          </a:p>
        </p:txBody>
      </p:sp>
    </p:spTree>
    <p:extLst>
      <p:ext uri="{BB962C8B-B14F-4D97-AF65-F5344CB8AC3E}">
        <p14:creationId xmlns:p14="http://schemas.microsoft.com/office/powerpoint/2010/main" val="885063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398E-4F56-43E6-8F00-42086D2C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r>
              <a:rPr lang="pt-BR" dirty="0"/>
              <a:t> Workflows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5E63B-5890-458E-8295-5FCC7221E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956311"/>
            <a:ext cx="4938712" cy="1802629"/>
          </a:xfrm>
        </p:spPr>
      </p:pic>
      <p:pic>
        <p:nvPicPr>
          <p:cNvPr id="6" name="Picture 8" descr="A history with a topic branch off another topic branch.">
            <a:extLst>
              <a:ext uri="{FF2B5EF4-FFF2-40B4-BE49-F238E27FC236}">
                <a16:creationId xmlns:a16="http://schemas.microsoft.com/office/drawing/2014/main" id="{BFA1BADA-64D1-4FF3-BF9C-BA2FB97954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419688"/>
            <a:ext cx="4937125" cy="287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82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C9108-0FE8-404D-A343-FFA034E6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Branches</a:t>
            </a:r>
            <a:r>
              <a:rPr lang="pt-BR" sz="3200" dirty="0"/>
              <a:t> de Longa Duração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dirty="0" err="1"/>
              <a:t>Branches</a:t>
            </a:r>
            <a:r>
              <a:rPr lang="pt-BR" sz="3200" dirty="0"/>
              <a:t> de Curta Duração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A6377-D92C-4F9E-BE0B-44691331E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de longa duração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C91DB7-BD21-4426-BED5-205C316AD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de curta duração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C488AF1-5A2C-4E0B-AC94-2B6F49488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Develop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Integration</a:t>
            </a:r>
            <a:endParaRPr lang="pt-BR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4AA77D1-D538-44F9-AF3C-1464A4F65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Hotfix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Bugfix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Release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Task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Issue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User</a:t>
            </a:r>
            <a:endParaRPr lang="pt-BR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8CB293-6A26-4ABD-BD68-10E678E24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81237" y="196457"/>
            <a:ext cx="1529107" cy="16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54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6B80C0A2-FE0E-4AA4-B678-D5E222CA5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08865" y="643467"/>
            <a:ext cx="3787668" cy="5050225"/>
          </a:xfrm>
          <a:prstGeom prst="rect">
            <a:avLst/>
          </a:prstGeom>
        </p:spPr>
      </p:pic>
      <p:pic>
        <p:nvPicPr>
          <p:cNvPr id="24" name="Picture 23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FE239C3E-4129-448C-9B22-C89E1C18D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467" y="1184205"/>
            <a:ext cx="5291666" cy="3968749"/>
          </a:xfrm>
          <a:prstGeom prst="rect">
            <a:avLst/>
          </a:prstGeom>
        </p:spPr>
      </p:pic>
      <p:sp>
        <p:nvSpPr>
          <p:cNvPr id="52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5D7-C661-4BAE-9DB2-3D4F5D80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Remoto</a:t>
            </a:r>
            <a:br>
              <a:rPr lang="en-US" dirty="0"/>
            </a:br>
            <a:r>
              <a:rPr lang="en-US" dirty="0"/>
              <a:t>Local Branch vs 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AF8C-4FD7-4F28-B631-F5495742A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Repositório</a:t>
            </a:r>
            <a:r>
              <a:rPr lang="en-US" sz="1600" dirty="0"/>
              <a:t> “origin” é um </a:t>
            </a:r>
            <a:r>
              <a:rPr lang="en-US" sz="1600" dirty="0" err="1"/>
              <a:t>nome</a:t>
            </a:r>
            <a:r>
              <a:rPr lang="en-US" sz="1600" dirty="0"/>
              <a:t> </a:t>
            </a:r>
            <a:r>
              <a:rPr lang="en-US" sz="1600" dirty="0" err="1"/>
              <a:t>qualquer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Branch “master“ é um </a:t>
            </a:r>
            <a:r>
              <a:rPr lang="en-US" sz="1600" dirty="0" err="1"/>
              <a:t>nome</a:t>
            </a:r>
            <a:r>
              <a:rPr lang="en-US" sz="1600" dirty="0"/>
              <a:t> </a:t>
            </a:r>
            <a:r>
              <a:rPr lang="en-US" sz="1600" dirty="0" err="1"/>
              <a:t>qualquer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Em um </a:t>
            </a:r>
            <a:r>
              <a:rPr lang="en-US" sz="1600" dirty="0" err="1"/>
              <a:t>repositório</a:t>
            </a:r>
            <a:r>
              <a:rPr lang="en-US" sz="1600" dirty="0"/>
              <a:t> local, </a:t>
            </a: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conectado</a:t>
            </a:r>
            <a:r>
              <a:rPr lang="en-US" sz="1600" dirty="0"/>
              <a:t> a um </a:t>
            </a:r>
            <a:r>
              <a:rPr lang="en-US" sz="1600" dirty="0" err="1"/>
              <a:t>repositório</a:t>
            </a:r>
            <a:r>
              <a:rPr lang="en-US" sz="1600" dirty="0"/>
              <a:t> </a:t>
            </a:r>
            <a:r>
              <a:rPr lang="en-US" sz="1600" dirty="0" err="1"/>
              <a:t>remoto</a:t>
            </a:r>
            <a:r>
              <a:rPr lang="en-US" sz="1600" dirty="0"/>
              <a:t>, </a:t>
            </a:r>
            <a:r>
              <a:rPr lang="en-US" sz="1600" dirty="0" err="1"/>
              <a:t>existem</a:t>
            </a:r>
            <a:r>
              <a:rPr lang="en-US" sz="1600" dirty="0"/>
              <a:t> </a:t>
            </a:r>
            <a:r>
              <a:rPr lang="en-US" sz="1600" dirty="0" err="1"/>
              <a:t>referências</a:t>
            </a:r>
            <a:r>
              <a:rPr lang="en-US" sz="1600" dirty="0"/>
              <a:t> (</a:t>
            </a:r>
            <a:r>
              <a:rPr lang="en-US" sz="1600" dirty="0" err="1"/>
              <a:t>ponteiros</a:t>
            </a:r>
            <a:r>
              <a:rPr lang="en-US" sz="1600" dirty="0"/>
              <a:t>) que </a:t>
            </a:r>
            <a:r>
              <a:rPr lang="en-US" sz="1600" dirty="0" err="1"/>
              <a:t>podem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para branches, tags,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Branches </a:t>
            </a:r>
            <a:r>
              <a:rPr lang="en-US" sz="1600" dirty="0" err="1"/>
              <a:t>remotas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referenciadas</a:t>
            </a:r>
            <a:r>
              <a:rPr lang="en-US" sz="1600" dirty="0"/>
              <a:t> </a:t>
            </a:r>
            <a:r>
              <a:rPr lang="en-US" sz="1600" dirty="0" err="1"/>
              <a:t>localmente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remote-tracking branches (branches </a:t>
            </a:r>
            <a:r>
              <a:rPr lang="en-US" sz="1600" dirty="0" err="1"/>
              <a:t>remotas</a:t>
            </a:r>
            <a:r>
              <a:rPr lang="en-US" sz="1600" dirty="0"/>
              <a:t> </a:t>
            </a:r>
            <a:r>
              <a:rPr lang="en-US" sz="1600" dirty="0" err="1"/>
              <a:t>rastreadas</a:t>
            </a:r>
            <a:r>
              <a:rPr lang="en-US" sz="1600" dirty="0"/>
              <a:t>), que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ponteiros</a:t>
            </a:r>
            <a:r>
              <a:rPr lang="en-US" sz="1600" dirty="0"/>
              <a:t> para </a:t>
            </a:r>
            <a:r>
              <a:rPr lang="en-US" sz="1600" dirty="0" err="1"/>
              <a:t>uma</a:t>
            </a:r>
            <a:r>
              <a:rPr lang="en-US" sz="1600" dirty="0"/>
              <a:t> branch </a:t>
            </a:r>
            <a:r>
              <a:rPr lang="en-US" sz="1600" dirty="0" err="1"/>
              <a:t>remota</a:t>
            </a:r>
            <a:r>
              <a:rPr lang="en-US" sz="1600" dirty="0"/>
              <a:t> de um </a:t>
            </a:r>
            <a:r>
              <a:rPr lang="en-US" sz="1600" dirty="0" err="1"/>
              <a:t>determinado</a:t>
            </a:r>
            <a:r>
              <a:rPr lang="en-US" sz="1600" dirty="0"/>
              <a:t> </a:t>
            </a:r>
            <a:r>
              <a:rPr lang="en-US" sz="1600" dirty="0" err="1"/>
              <a:t>repositório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Normalmente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referenciadas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&lt;</a:t>
            </a:r>
            <a:r>
              <a:rPr lang="en-US" sz="1600" dirty="0" err="1"/>
              <a:t>comando</a:t>
            </a:r>
            <a:r>
              <a:rPr lang="en-US" sz="1600" dirty="0"/>
              <a:t>&gt; &lt;repo&gt;/&lt;branch&gt;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4D69E4-0363-43C2-85EC-2BFAF278E8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218238" y="2077175"/>
            <a:ext cx="4937125" cy="35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66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5D7-C661-4BAE-9DB2-3D4F5D80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Remote-Tracking Branches</a:t>
            </a:r>
            <a:br>
              <a:rPr lang="pt-BR" dirty="0"/>
            </a:br>
            <a:r>
              <a:rPr lang="pt-BR" dirty="0" err="1"/>
              <a:t>Tracking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Upstream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25B21C-45EF-4DDE-B28C-28850ADE9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77175"/>
            <a:ext cx="4937125" cy="356090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0049F1-1317-4DC7-A62B-ECE5B902C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600" dirty="0" err="1"/>
              <a:t>tracking-branch</a:t>
            </a:r>
            <a:r>
              <a:rPr lang="pt-BR" sz="1600" dirty="0"/>
              <a:t> (local) &lt;==&gt; </a:t>
            </a:r>
            <a:r>
              <a:rPr lang="pt-BR" sz="1600" dirty="0" err="1"/>
              <a:t>upstream-branch</a:t>
            </a:r>
            <a:r>
              <a:rPr lang="pt-BR" sz="1600" dirty="0"/>
              <a:t> (remoto)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um repositório local pode se conectar a vários repositórios remotos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um repositório local pode estar desatualizado até efetuar um </a:t>
            </a:r>
            <a:r>
              <a:rPr lang="pt-BR" sz="1600" dirty="0" err="1"/>
              <a:t>fetch</a:t>
            </a:r>
            <a:r>
              <a:rPr lang="pt-BR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uma nova </a:t>
            </a:r>
            <a:r>
              <a:rPr lang="pt-BR" sz="1600" dirty="0" err="1"/>
              <a:t>branch</a:t>
            </a:r>
            <a:r>
              <a:rPr lang="pt-BR" sz="1600" dirty="0"/>
              <a:t> local não é automaticamente enviada para um repositório remoto até que seja explicitamente especificada por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 &lt;</a:t>
            </a:r>
            <a:r>
              <a:rPr lang="pt-BR" sz="1600" dirty="0" err="1"/>
              <a:t>repo</a:t>
            </a:r>
            <a:r>
              <a:rPr lang="pt-BR" sz="1600" dirty="0"/>
              <a:t>&gt; &lt;</a:t>
            </a:r>
            <a:r>
              <a:rPr lang="pt-BR" sz="1600" dirty="0" err="1"/>
              <a:t>branch</a:t>
            </a:r>
            <a:r>
              <a:rPr lang="pt-B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9900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632A-FBB6-4800-825A-B3D1243B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Pushing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Remote (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323C-7ADA-4B3F-937C-EC59C487F1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git push &lt;repo&gt; &lt;branch&gt;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git push &lt;repo&gt; &lt;tracking-branch&gt;:&lt;upstream-branch&gt;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 &lt;</a:t>
            </a:r>
            <a:r>
              <a:rPr lang="pt-BR" sz="1600" dirty="0" err="1"/>
              <a:t>repo</a:t>
            </a:r>
            <a:r>
              <a:rPr lang="pt-BR" sz="1600" dirty="0"/>
              <a:t>&gt; </a:t>
            </a:r>
            <a:r>
              <a:rPr lang="pt-BR" sz="1600" dirty="0" err="1"/>
              <a:t>refs</a:t>
            </a:r>
            <a:r>
              <a:rPr lang="pt-BR" sz="1600" dirty="0"/>
              <a:t>/</a:t>
            </a:r>
            <a:r>
              <a:rPr lang="pt-BR" sz="1600" dirty="0" err="1"/>
              <a:t>heads</a:t>
            </a:r>
            <a:r>
              <a:rPr lang="pt-BR" sz="1600" dirty="0"/>
              <a:t>/&lt;</a:t>
            </a:r>
            <a:r>
              <a:rPr lang="pt-BR" sz="1600" dirty="0" err="1"/>
              <a:t>tracking-branch</a:t>
            </a:r>
            <a:r>
              <a:rPr lang="pt-BR" sz="1600" dirty="0"/>
              <a:t>&gt;:</a:t>
            </a:r>
            <a:r>
              <a:rPr lang="pt-BR" sz="1600" dirty="0" err="1"/>
              <a:t>refs</a:t>
            </a:r>
            <a:r>
              <a:rPr lang="pt-BR" sz="1600" dirty="0"/>
              <a:t>/</a:t>
            </a:r>
            <a:r>
              <a:rPr lang="pt-BR" sz="1600" dirty="0" err="1"/>
              <a:t>heads</a:t>
            </a:r>
            <a:r>
              <a:rPr lang="pt-BR" sz="1600" dirty="0"/>
              <a:t>/&lt;</a:t>
            </a:r>
            <a:r>
              <a:rPr lang="pt-BR" sz="1600" dirty="0" err="1"/>
              <a:t>upstream-branch</a:t>
            </a:r>
            <a:r>
              <a:rPr lang="pt-BR" sz="1600" dirty="0"/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20798-5703-4055-B662-73B8102E8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800" dirty="0"/>
              <a:t>salva uma </a:t>
            </a:r>
            <a:r>
              <a:rPr lang="pt-BR" sz="1800" dirty="0" err="1"/>
              <a:t>branch</a:t>
            </a:r>
            <a:r>
              <a:rPr lang="pt-BR" sz="1800" dirty="0"/>
              <a:t> em um repositório remoto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/>
              <a:t>forma intermediária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/>
              <a:t>forma completa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git push </a:t>
            </a:r>
            <a:r>
              <a:rPr lang="en-US" sz="1800" dirty="0" err="1"/>
              <a:t>exige</a:t>
            </a:r>
            <a:r>
              <a:rPr lang="en-US" sz="1800" dirty="0"/>
              <a:t> que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repositórios</a:t>
            </a:r>
            <a:r>
              <a:rPr lang="en-US" sz="1800" dirty="0"/>
              <a:t> </a:t>
            </a:r>
            <a:r>
              <a:rPr lang="en-US" sz="1800" dirty="0" err="1"/>
              <a:t>estejam</a:t>
            </a:r>
            <a:r>
              <a:rPr lang="en-US" sz="1800" dirty="0"/>
              <a:t> </a:t>
            </a:r>
            <a:r>
              <a:rPr lang="en-US" sz="1800" dirty="0" err="1"/>
              <a:t>sincronizados</a:t>
            </a:r>
            <a:r>
              <a:rPr lang="en-US" sz="1800" dirty="0"/>
              <a:t>, </a:t>
            </a:r>
            <a:r>
              <a:rPr lang="en-US" sz="1800" dirty="0" err="1"/>
              <a:t>então</a:t>
            </a:r>
            <a:r>
              <a:rPr lang="en-US" sz="1800" dirty="0"/>
              <a:t>, </a:t>
            </a:r>
            <a:r>
              <a:rPr lang="en-US" sz="1800" dirty="0" err="1"/>
              <a:t>faça</a:t>
            </a:r>
            <a:r>
              <a:rPr lang="en-US" sz="1800" dirty="0"/>
              <a:t> um git pull/fetch antes.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2617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DE45-0F15-431C-AE70-1EA0E8C0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Tracking</a:t>
            </a:r>
            <a:r>
              <a:rPr lang="pt-BR" dirty="0"/>
              <a:t>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C3B6-286B-4E1A-8F24-D0963255F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-u &lt;</a:t>
            </a:r>
            <a:r>
              <a:rPr lang="pt-BR" sz="1400" dirty="0" err="1"/>
              <a:t>repo</a:t>
            </a:r>
            <a:r>
              <a:rPr lang="pt-BR" sz="1400" dirty="0"/>
              <a:t>&gt;/&lt;</a:t>
            </a:r>
            <a:r>
              <a:rPr lang="pt-BR" sz="1400" dirty="0" err="1"/>
              <a:t>upstream-branch</a:t>
            </a:r>
            <a:r>
              <a:rPr lang="pt-BR" sz="1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git checkout --track &lt;repo&gt;/&lt;upstream-branch&gt;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-b &lt;</a:t>
            </a:r>
            <a:r>
              <a:rPr lang="pt-BR" sz="1400" dirty="0" err="1"/>
              <a:t>tracking-branch</a:t>
            </a:r>
            <a:r>
              <a:rPr lang="pt-BR" sz="1400" dirty="0"/>
              <a:t>&gt; &lt;</a:t>
            </a:r>
            <a:r>
              <a:rPr lang="pt-BR" sz="1400" dirty="0" err="1"/>
              <a:t>repo</a:t>
            </a:r>
            <a:r>
              <a:rPr lang="pt-BR" sz="1400" dirty="0"/>
              <a:t>&gt;/&lt;</a:t>
            </a:r>
            <a:r>
              <a:rPr lang="pt-BR" sz="1400" dirty="0" err="1"/>
              <a:t>upstream-branch</a:t>
            </a:r>
            <a:r>
              <a:rPr lang="pt-BR" sz="1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checkout &lt;</a:t>
            </a:r>
            <a:r>
              <a:rPr lang="pt-BR" sz="1400" dirty="0" err="1"/>
              <a:t>upstream-branch</a:t>
            </a:r>
            <a:r>
              <a:rPr lang="pt-BR" sz="1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fetch</a:t>
            </a:r>
            <a:r>
              <a:rPr lang="pt-BR" sz="1400" dirty="0"/>
              <a:t> --</a:t>
            </a:r>
            <a:r>
              <a:rPr lang="pt-BR" sz="1400" dirty="0" err="1"/>
              <a:t>all</a:t>
            </a:r>
            <a:endParaRPr lang="pt-BR" sz="1400" dirty="0"/>
          </a:p>
          <a:p>
            <a:pPr marL="457200" indent="-457200">
              <a:buFont typeface="+mj-lt"/>
              <a:buAutoNum type="arabicPeriod"/>
            </a:pP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branch</a:t>
            </a:r>
            <a:r>
              <a:rPr lang="pt-BR" sz="1400" dirty="0"/>
              <a:t> -</a:t>
            </a:r>
            <a:r>
              <a:rPr lang="pt-BR" sz="1400" dirty="0" err="1"/>
              <a:t>vv</a:t>
            </a:r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E42A-04DA-475A-9CA8-A759F996B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cria/conecta à </a:t>
            </a:r>
            <a:r>
              <a:rPr lang="pt-BR" sz="1400" dirty="0" err="1"/>
              <a:t>upstream-branch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cria/conecta à </a:t>
            </a:r>
            <a:r>
              <a:rPr lang="pt-BR" sz="1400" dirty="0" err="1"/>
              <a:t>upstream-branch</a:t>
            </a:r>
            <a:r>
              <a:rPr lang="pt-BR" sz="1400" dirty="0"/>
              <a:t> (carrega)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cria/conecta a </a:t>
            </a:r>
            <a:r>
              <a:rPr lang="pt-BR" sz="1400" dirty="0" err="1"/>
              <a:t>tracking-branch</a:t>
            </a:r>
            <a:r>
              <a:rPr lang="pt-BR" sz="1400" dirty="0"/>
              <a:t> na </a:t>
            </a:r>
            <a:r>
              <a:rPr lang="pt-BR" sz="1400" dirty="0" err="1"/>
              <a:t>upstream-branch</a:t>
            </a:r>
            <a:r>
              <a:rPr lang="pt-BR" sz="1400" dirty="0"/>
              <a:t> (carrega)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cria/conecta a </a:t>
            </a:r>
            <a:r>
              <a:rPr lang="pt-BR" sz="1400" dirty="0" err="1"/>
              <a:t>tracking-branch</a:t>
            </a:r>
            <a:r>
              <a:rPr lang="pt-BR" sz="1400" dirty="0"/>
              <a:t> na </a:t>
            </a:r>
            <a:r>
              <a:rPr lang="pt-BR" sz="1400" dirty="0" err="1"/>
              <a:t>upstream-branch</a:t>
            </a:r>
            <a:r>
              <a:rPr lang="pt-BR" sz="1400" dirty="0"/>
              <a:t> (carrega)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carrega todos os repositórios remotos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lista as </a:t>
            </a:r>
            <a:r>
              <a:rPr lang="pt-BR" sz="1400" dirty="0" err="1"/>
              <a:t>tracking-branches</a:t>
            </a:r>
            <a:endParaRPr lang="pt-BR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/>
              <a:t>uma</a:t>
            </a:r>
            <a:r>
              <a:rPr lang="en-US" sz="1400" dirty="0"/>
              <a:t> branch local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sobe</a:t>
            </a:r>
            <a:r>
              <a:rPr lang="en-US" sz="1400" dirty="0"/>
              <a:t> para o </a:t>
            </a:r>
            <a:r>
              <a:rPr lang="en-US" sz="1400" dirty="0" err="1"/>
              <a:t>repositório</a:t>
            </a:r>
            <a:r>
              <a:rPr lang="en-US" sz="1400" dirty="0"/>
              <a:t> </a:t>
            </a:r>
            <a:r>
              <a:rPr lang="en-US" sz="1400" dirty="0" err="1"/>
              <a:t>até</a:t>
            </a:r>
            <a:r>
              <a:rPr lang="en-US" sz="1400" dirty="0"/>
              <a:t> que </a:t>
            </a:r>
            <a:r>
              <a:rPr lang="en-US" sz="1400" dirty="0" err="1"/>
              <a:t>você</a:t>
            </a:r>
            <a:r>
              <a:rPr lang="en-US" sz="1400" dirty="0"/>
              <a:t> </a:t>
            </a:r>
            <a:r>
              <a:rPr lang="en-US" sz="1400" dirty="0" err="1"/>
              <a:t>explicitamente</a:t>
            </a:r>
            <a:r>
              <a:rPr lang="en-US" sz="1400" dirty="0"/>
              <a:t> a link a </a:t>
            </a:r>
            <a:r>
              <a:rPr lang="en-US" sz="1400" dirty="0" err="1"/>
              <a:t>alguma</a:t>
            </a:r>
            <a:r>
              <a:rPr lang="en-US" sz="1400" dirty="0"/>
              <a:t> branch </a:t>
            </a:r>
            <a:r>
              <a:rPr lang="en-US" sz="1400" dirty="0" err="1"/>
              <a:t>remota</a:t>
            </a:r>
            <a:r>
              <a:rPr lang="en-US" sz="1400" dirty="0"/>
              <a:t>, com o </a:t>
            </a:r>
            <a:r>
              <a:rPr lang="en-US" sz="1400" dirty="0" err="1"/>
              <a:t>mesmo</a:t>
            </a:r>
            <a:r>
              <a:rPr lang="en-US" sz="1400" dirty="0"/>
              <a:t> </a:t>
            </a:r>
            <a:r>
              <a:rPr lang="en-US" sz="1400" dirty="0" err="1"/>
              <a:t>nome</a:t>
            </a:r>
            <a:r>
              <a:rPr lang="en-US" sz="1400" dirty="0"/>
              <a:t>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, e </a:t>
            </a:r>
            <a:r>
              <a:rPr lang="en-US" sz="1400" dirty="0" err="1"/>
              <a:t>efetue</a:t>
            </a:r>
            <a:r>
              <a:rPr lang="en-US" sz="1400" dirty="0"/>
              <a:t> o push.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28861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A109-2BD1-459B-913C-FCCAAD78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Pulling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(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fetch|pull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4F6C-322A-42E6-A1DB-A3BE0162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/</a:t>
            </a:r>
            <a:r>
              <a:rPr lang="pt-BR" dirty="0" err="1"/>
              <a:t>fetch</a:t>
            </a:r>
            <a:r>
              <a:rPr lang="pt-BR" dirty="0"/>
              <a:t> só trás os ponteiros e os </a:t>
            </a:r>
            <a:r>
              <a:rPr lang="pt-BR" dirty="0" err="1"/>
              <a:t>commits</a:t>
            </a:r>
            <a:r>
              <a:rPr lang="pt-BR" dirty="0"/>
              <a:t> das </a:t>
            </a:r>
            <a:r>
              <a:rPr lang="pt-BR" dirty="0" err="1"/>
              <a:t>branches</a:t>
            </a:r>
            <a:r>
              <a:rPr lang="pt-BR" dirty="0"/>
              <a:t> que estão explicitamente conectadas. Para trazer uma </a:t>
            </a:r>
            <a:r>
              <a:rPr lang="pt-BR" dirty="0" err="1"/>
              <a:t>branch</a:t>
            </a:r>
            <a:r>
              <a:rPr lang="pt-BR" dirty="0"/>
              <a:t> específica é necessário fazer checkout nela antes.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fetch</a:t>
            </a:r>
            <a:r>
              <a:rPr lang="pt-BR" dirty="0"/>
              <a:t> &lt;</a:t>
            </a:r>
            <a:r>
              <a:rPr lang="pt-BR" dirty="0" err="1"/>
              <a:t>repo</a:t>
            </a:r>
            <a:r>
              <a:rPr lang="pt-BR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git</a:t>
            </a:r>
            <a:r>
              <a:rPr lang="pt-BR" dirty="0"/>
              <a:t> merge &lt;</a:t>
            </a:r>
            <a:r>
              <a:rPr lang="pt-BR" dirty="0" err="1"/>
              <a:t>repo</a:t>
            </a:r>
            <a:r>
              <a:rPr lang="pt-BR" dirty="0"/>
              <a:t>&gt;/&lt;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fetch</a:t>
            </a:r>
            <a:r>
              <a:rPr lang="pt-BR" dirty="0"/>
              <a:t> apenas atualiza os ponteiros e os </a:t>
            </a:r>
            <a:r>
              <a:rPr lang="pt-BR" dirty="0" err="1"/>
              <a:t>commits</a:t>
            </a:r>
            <a:r>
              <a:rPr lang="pt-BR" dirty="0"/>
              <a:t> faltando nas </a:t>
            </a:r>
            <a:r>
              <a:rPr lang="pt-BR" dirty="0" err="1"/>
              <a:t>branches</a:t>
            </a:r>
            <a:r>
              <a:rPr lang="pt-BR" dirty="0"/>
              <a:t> locais conectadas.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[&lt;</a:t>
            </a:r>
            <a:r>
              <a:rPr lang="pt-BR" dirty="0" err="1"/>
              <a:t>repo</a:t>
            </a:r>
            <a:r>
              <a:rPr lang="pt-BR" dirty="0"/>
              <a:t>&gt; [&lt;</a:t>
            </a:r>
            <a:r>
              <a:rPr lang="pt-BR" dirty="0" err="1"/>
              <a:t>branch</a:t>
            </a:r>
            <a:r>
              <a:rPr lang="pt-BR" dirty="0"/>
              <a:t>&gt;]]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trás e já faz o merge.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Use </a:t>
            </a:r>
            <a:r>
              <a:rPr lang="pt-BR" dirty="0" err="1"/>
              <a:t>fetch</a:t>
            </a:r>
            <a:r>
              <a:rPr lang="pt-BR" dirty="0"/>
              <a:t> e merge separadamente ao invés de usar o </a:t>
            </a:r>
            <a:r>
              <a:rPr lang="pt-BR" dirty="0" err="1"/>
              <a:t>fetch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39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EB4C-109D-4C25-9D6A-6BA9B16B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Deleting</a:t>
            </a:r>
            <a:r>
              <a:rPr lang="pt-BR" dirty="0"/>
              <a:t> Remote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7233-8995-4D33-BFC8-9D4A8C295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push</a:t>
            </a:r>
            <a:r>
              <a:rPr lang="pt-BR" sz="1800" dirty="0"/>
              <a:t> &lt;</a:t>
            </a:r>
            <a:r>
              <a:rPr lang="pt-BR" sz="1800" dirty="0" err="1"/>
              <a:t>repo</a:t>
            </a:r>
            <a:r>
              <a:rPr lang="pt-BR" sz="1800" dirty="0"/>
              <a:t>&gt; --delete &lt;</a:t>
            </a:r>
            <a:r>
              <a:rPr lang="pt-BR" sz="1800" dirty="0" err="1"/>
              <a:t>upstream-branch</a:t>
            </a:r>
            <a:r>
              <a:rPr lang="pt-BR" sz="1800" dirty="0"/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5BFDA-D072-473E-9D58-DA85286D36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/>
              <a:t>remove o ponteiro da </a:t>
            </a:r>
            <a:r>
              <a:rPr lang="pt-BR" sz="1800" dirty="0" err="1"/>
              <a:t>upstream-branch</a:t>
            </a:r>
            <a:r>
              <a:rPr lang="pt-BR" sz="1800" dirty="0"/>
              <a:t> e apaga no próximo </a:t>
            </a:r>
            <a:r>
              <a:rPr lang="pt-BR" sz="1800" dirty="0" err="1"/>
              <a:t>garbage</a:t>
            </a:r>
            <a:r>
              <a:rPr lang="pt-BR" sz="1800" dirty="0"/>
              <a:t> </a:t>
            </a:r>
            <a:r>
              <a:rPr lang="pt-BR" sz="1800" dirty="0" err="1"/>
              <a:t>collection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13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192D-C891-4436-A40F-9ADF03D2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Merging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Rebasing</a:t>
            </a:r>
            <a:r>
              <a:rPr lang="pt-BR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A339E-3A4F-41E8-A669-D20493825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</a:t>
            </a:r>
            <a:r>
              <a:rPr lang="pt-BR" dirty="0" err="1"/>
              <a:t>experiment</a:t>
            </a:r>
            <a:endParaRPr lang="pt-B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CA5895-3951-4A53-BB12-50DF65E9A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333608"/>
            <a:ext cx="4938712" cy="187671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238B17-3130-4A5A-AFB1-AEC8ED022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experiment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861078-2A33-4C63-94FB-B92EA81809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559166"/>
            <a:ext cx="4937125" cy="1425594"/>
          </a:xfrm>
        </p:spPr>
      </p:pic>
    </p:spTree>
    <p:extLst>
      <p:ext uri="{BB962C8B-B14F-4D97-AF65-F5344CB8AC3E}">
        <p14:creationId xmlns:p14="http://schemas.microsoft.com/office/powerpoint/2010/main" val="2211066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09D7-03A6-4415-A839-7E836F6E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- </a:t>
            </a:r>
            <a:r>
              <a:rPr lang="pt-BR" dirty="0" err="1"/>
              <a:t>Merging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4E2F58-7068-4967-8B0D-362655123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 do merge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522FB3-9FEB-406E-950E-8AB3B9B8F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089759"/>
            <a:ext cx="4938712" cy="236440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52DF94-3D46-46DD-BF80-D93C7FDE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depois do merge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9A02EE8-68CC-4C01-A9CF-B042DBCF6A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333909"/>
            <a:ext cx="4937125" cy="1876107"/>
          </a:xfrm>
        </p:spPr>
      </p:pic>
    </p:spTree>
    <p:extLst>
      <p:ext uri="{BB962C8B-B14F-4D97-AF65-F5344CB8AC3E}">
        <p14:creationId xmlns:p14="http://schemas.microsoft.com/office/powerpoint/2010/main" val="187597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09D7-03A6-4415-A839-7E836F6E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- </a:t>
            </a:r>
            <a:r>
              <a:rPr lang="pt-BR" dirty="0" err="1"/>
              <a:t>Rebasing</a:t>
            </a:r>
            <a:r>
              <a:rPr lang="pt-BR" dirty="0"/>
              <a:t> #1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4E2F58-7068-4967-8B0D-362655123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 do </a:t>
            </a:r>
            <a:r>
              <a:rPr lang="pt-BR" dirty="0" err="1"/>
              <a:t>rebase</a:t>
            </a:r>
            <a:endParaRPr lang="pt-B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522FB3-9FEB-406E-950E-8AB3B9B8F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089759"/>
            <a:ext cx="4938712" cy="236440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52DF94-3D46-46DD-BF80-D93C7FDE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depois do </a:t>
            </a:r>
            <a:r>
              <a:rPr lang="pt-BR" dirty="0" err="1"/>
              <a:t>rebase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2FC24-A2F2-441B-B879-27B720785E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559166"/>
            <a:ext cx="4937125" cy="1425594"/>
          </a:xfrm>
        </p:spPr>
      </p:pic>
    </p:spTree>
    <p:extLst>
      <p:ext uri="{BB962C8B-B14F-4D97-AF65-F5344CB8AC3E}">
        <p14:creationId xmlns:p14="http://schemas.microsoft.com/office/powerpoint/2010/main" val="3377517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09D7-03A6-4415-A839-7E836F6E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- </a:t>
            </a:r>
            <a:r>
              <a:rPr lang="pt-BR" dirty="0" err="1"/>
              <a:t>Rebasing</a:t>
            </a:r>
            <a:r>
              <a:rPr lang="pt-BR" dirty="0"/>
              <a:t> #1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4E2F58-7068-4967-8B0D-362655123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experiment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52DF94-3D46-46DD-BF80-D93C7FDE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</a:t>
            </a:r>
            <a:r>
              <a:rPr lang="pt-BR" dirty="0" err="1"/>
              <a:t>experiment</a:t>
            </a:r>
            <a:endParaRPr lang="pt-BR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DE2A9F-A96D-496A-8236-98C1553C99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558936"/>
            <a:ext cx="4938712" cy="142605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88C795-FF9F-4C45-AB62-E3607D5C67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562251"/>
            <a:ext cx="4937125" cy="1419423"/>
          </a:xfrm>
        </p:spPr>
      </p:pic>
    </p:spTree>
    <p:extLst>
      <p:ext uri="{BB962C8B-B14F-4D97-AF65-F5344CB8AC3E}">
        <p14:creationId xmlns:p14="http://schemas.microsoft.com/office/powerpoint/2010/main" val="643256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0CEF-79F6-4BF7-8963-FF980B6E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- </a:t>
            </a:r>
            <a:r>
              <a:rPr lang="pt-BR" dirty="0" err="1"/>
              <a:t>Rebasing</a:t>
            </a:r>
            <a:r>
              <a:rPr lang="pt-BR" dirty="0"/>
              <a:t>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F546D-7827-4F26-B5C1-35798ED3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85D181-3159-46A2-A7A6-41E935044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--</a:t>
            </a:r>
            <a:r>
              <a:rPr lang="pt-BR" dirty="0" err="1"/>
              <a:t>onto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 server </a:t>
            </a:r>
            <a:r>
              <a:rPr lang="pt-BR" dirty="0" err="1"/>
              <a:t>client</a:t>
            </a:r>
            <a:endParaRPr lang="pt-BR" dirty="0"/>
          </a:p>
        </p:txBody>
      </p:sp>
      <p:pic>
        <p:nvPicPr>
          <p:cNvPr id="1032" name="Picture 8" descr="A history with a topic branch off another topic branch.">
            <a:extLst>
              <a:ext uri="{FF2B5EF4-FFF2-40B4-BE49-F238E27FC236}">
                <a16:creationId xmlns:a16="http://schemas.microsoft.com/office/drawing/2014/main" id="{DCFAA931-C388-415A-A1AD-73B4560FCE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833563"/>
            <a:ext cx="4938712" cy="2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basing a topic branch off another topic branch.">
            <a:extLst>
              <a:ext uri="{FF2B5EF4-FFF2-40B4-BE49-F238E27FC236}">
                <a16:creationId xmlns:a16="http://schemas.microsoft.com/office/drawing/2014/main" id="{53AB36DC-2814-4855-AEA1-35C136F4E13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287624"/>
            <a:ext cx="4937125" cy="196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367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0CEF-79F6-4BF7-8963-FF980B6E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- </a:t>
            </a:r>
            <a:r>
              <a:rPr lang="pt-BR" dirty="0" err="1"/>
              <a:t>Rebasing</a:t>
            </a:r>
            <a:r>
              <a:rPr lang="pt-BR" dirty="0"/>
              <a:t>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F546D-7827-4F26-B5C1-35798ED3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85D181-3159-46A2-A7A6-41E935044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master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 </a:t>
            </a:r>
            <a:r>
              <a:rPr lang="pt-BR" dirty="0" err="1"/>
              <a:t>client</a:t>
            </a:r>
            <a:endParaRPr lang="pt-BR" dirty="0"/>
          </a:p>
        </p:txBody>
      </p:sp>
      <p:pic>
        <p:nvPicPr>
          <p:cNvPr id="10" name="Picture 12" descr="Rebasing a topic branch off another topic branch.">
            <a:extLst>
              <a:ext uri="{FF2B5EF4-FFF2-40B4-BE49-F238E27FC236}">
                <a16:creationId xmlns:a16="http://schemas.microsoft.com/office/drawing/2014/main" id="{364135B0-B6C0-4BAA-B421-65504913A8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287307"/>
            <a:ext cx="4938712" cy="19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ast-forwarding your master branch to include the client branch changes.">
            <a:extLst>
              <a:ext uri="{FF2B5EF4-FFF2-40B4-BE49-F238E27FC236}">
                <a16:creationId xmlns:a16="http://schemas.microsoft.com/office/drawing/2014/main" id="{CFF73325-8D77-4C22-AFDC-0559230DDC6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478937"/>
            <a:ext cx="4937125" cy="15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19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0CEF-79F6-4BF7-8963-FF980B6E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- </a:t>
            </a:r>
            <a:r>
              <a:rPr lang="pt-BR" dirty="0" err="1"/>
              <a:t>Rebasing</a:t>
            </a:r>
            <a:r>
              <a:rPr lang="pt-BR" dirty="0"/>
              <a:t>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F546D-7827-4F26-B5C1-35798ED3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85D181-3159-46A2-A7A6-41E935044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 server</a:t>
            </a:r>
          </a:p>
        </p:txBody>
      </p:sp>
      <p:pic>
        <p:nvPicPr>
          <p:cNvPr id="11" name="Picture 2" descr="Fast-forwarding your master branch to include the client branch changes.">
            <a:extLst>
              <a:ext uri="{FF2B5EF4-FFF2-40B4-BE49-F238E27FC236}">
                <a16:creationId xmlns:a16="http://schemas.microsoft.com/office/drawing/2014/main" id="{40C17FDE-5E75-4D3E-A971-6D5E802627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478682"/>
            <a:ext cx="4938712" cy="158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basing your server branch on top of your master branch.">
            <a:extLst>
              <a:ext uri="{FF2B5EF4-FFF2-40B4-BE49-F238E27FC236}">
                <a16:creationId xmlns:a16="http://schemas.microsoft.com/office/drawing/2014/main" id="{44CED514-C5A9-440F-9FE5-E449B2A9FBB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867736"/>
            <a:ext cx="4937125" cy="8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55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9" name="Rectangle 83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192" name="Rectangle 1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3" name="Rectangle 1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95" name="Straight Connector 3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7AEBC6E5-B8A9-499C-B146-E045922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Git Branching - Rebasing #2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9E3E3F-AD16-4F10-A296-92D3E2369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git checkout master</a:t>
            </a:r>
          </a:p>
          <a:p>
            <a:r>
              <a:rPr lang="en-US"/>
              <a:t>git merge server</a:t>
            </a:r>
          </a:p>
          <a:p>
            <a:endParaRPr lang="en-US"/>
          </a:p>
          <a:p>
            <a:r>
              <a:rPr lang="en-US"/>
              <a:t>git branch -d client</a:t>
            </a:r>
          </a:p>
          <a:p>
            <a:r>
              <a:rPr lang="en-US"/>
              <a:t>git branch -d server</a:t>
            </a:r>
          </a:p>
          <a:p>
            <a:endParaRPr lang="en-US"/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5E996186-19DC-440D-B6B4-32EA3071B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869" y="4592591"/>
            <a:ext cx="11190261" cy="1160988"/>
          </a:xfrm>
        </p:spPr>
      </p:pic>
    </p:spTree>
    <p:extLst>
      <p:ext uri="{BB962C8B-B14F-4D97-AF65-F5344CB8AC3E}">
        <p14:creationId xmlns:p14="http://schemas.microsoft.com/office/powerpoint/2010/main" val="2240065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C2F-5115-4B05-84D1-EA2DDDCA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- Rebasing (pros vs cons)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F023-20C5-4295-B653-1EAC58A5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Manter o histórico mais simples, uniforme e sequencial.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Usado em casos de colaborar com um projeto externo, onde não se quer expor todos os passos que foram trabalhados, simplesmente mescla as mudanças que foram feitas na </a:t>
            </a:r>
            <a:r>
              <a:rPr lang="pt-BR" dirty="0" err="1"/>
              <a:t>branch</a:t>
            </a:r>
            <a:r>
              <a:rPr lang="pt-BR" dirty="0"/>
              <a:t> interna e faz o </a:t>
            </a:r>
            <a:r>
              <a:rPr lang="pt-BR" dirty="0" err="1"/>
              <a:t>rebase</a:t>
            </a:r>
            <a:r>
              <a:rPr lang="pt-BR" dirty="0"/>
              <a:t> como um código único. Quem controla a </a:t>
            </a:r>
            <a:r>
              <a:rPr lang="pt-BR" dirty="0" err="1"/>
              <a:t>branch</a:t>
            </a:r>
            <a:r>
              <a:rPr lang="pt-BR" dirty="0"/>
              <a:t> externa, simplesmente terá que aceitar ou não o </a:t>
            </a:r>
            <a:r>
              <a:rPr lang="pt-BR" dirty="0" err="1"/>
              <a:t>commit</a:t>
            </a:r>
            <a:r>
              <a:rPr lang="pt-BR" dirty="0"/>
              <a:t>, não é necessário fazer nenhum merge.</a:t>
            </a:r>
          </a:p>
          <a:p>
            <a:endParaRPr lang="pt-BR" dirty="0"/>
          </a:p>
          <a:p>
            <a:r>
              <a:rPr lang="pt-BR" dirty="0" err="1"/>
              <a:t>Cons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Perde o histórico real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Mescla os snapshots confundindo quem realmente fez o que no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Sugestão: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900" b="1" dirty="0"/>
              <a:t>NÃO USE !!!</a:t>
            </a:r>
            <a:endParaRPr lang="pt-B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Se for usar, saiba bem o que está fazendo.</a:t>
            </a:r>
          </a:p>
          <a:p>
            <a:endParaRPr lang="pt-BR" dirty="0"/>
          </a:p>
          <a:p>
            <a:r>
              <a:rPr lang="pt-BR" dirty="0"/>
              <a:t>Ref.: </a:t>
            </a:r>
            <a:r>
              <a:rPr lang="pt-BR" dirty="0">
                <a:hlinkClick r:id="rId2"/>
              </a:rPr>
              <a:t>https://git-scm.com/book/pt-br/v2/Git-Branching-Rebasing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6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0414" y="1846263"/>
            <a:ext cx="2671809" cy="4022725"/>
          </a:xfrm>
          <a:prstGeom prst="rect">
            <a:avLst/>
          </a:prstGeom>
        </p:spPr>
      </p:pic>
      <p:pic>
        <p:nvPicPr>
          <p:cNvPr id="13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A9F0961-80FE-41BF-AD31-F0D7606CB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7469" y="1846263"/>
            <a:ext cx="149866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7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432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E6CB0-41FD-44C5-81F7-24167C5A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Algumas Estratégias de </a:t>
            </a:r>
            <a:r>
              <a:rPr lang="pt-BR" dirty="0" err="1"/>
              <a:t>Branches</a:t>
            </a:r>
            <a:endParaRPr lang="pt-BR" dirty="0"/>
          </a:p>
        </p:txBody>
      </p:sp>
      <p:graphicFrame>
        <p:nvGraphicFramePr>
          <p:cNvPr id="2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232339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3444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736502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82089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14474"/>
              </p:ext>
            </p:extLst>
          </p:nvPr>
        </p:nvGraphicFramePr>
        <p:xfrm>
          <a:off x="1097280" y="1846263"/>
          <a:ext cx="100584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release-1.2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967317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</a:t>
                      </a:r>
                      <a:r>
                        <a:rPr lang="pt-BR" sz="1800" kern="1200" dirty="0"/>
                        <a:t>release-1.2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603348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89741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1C74E-C29C-41D6-888D-251F4C70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2260" y="643467"/>
            <a:ext cx="834747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88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err="1"/>
              <a:t>Git</a:t>
            </a:r>
            <a:r>
              <a:rPr lang="pt-BR" sz="2800" dirty="0"/>
              <a:t>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6000"/>
                  <a:shade val="99000"/>
                  <a:satMod val="140000"/>
                </a:schemeClr>
              </a:gs>
              <a:gs pos="65000">
                <a:schemeClr val="bg1">
                  <a:tint val="100000"/>
                  <a:shade val="80000"/>
                  <a:satMod val="130000"/>
                </a:schemeClr>
              </a:gs>
              <a:gs pos="100000">
                <a:schemeClr val="bg1">
                  <a:tint val="100000"/>
                  <a:shade val="48000"/>
                  <a:satMod val="120000"/>
                </a:schemeClr>
              </a:gs>
            </a:gsLst>
            <a:lin ang="16200000" scaled="0"/>
          </a:gradFill>
          <a:ln>
            <a:noFill/>
          </a:ln>
          <a:effectLst/>
        </p:spPr>
      </p:sp>
      <p:sp>
        <p:nvSpPr>
          <p:cNvPr id="35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picture containing woman, person, clothing, phone&#10;&#10;Description generated with very high confidence">
            <a:extLst>
              <a:ext uri="{FF2B5EF4-FFF2-40B4-BE49-F238E27FC236}">
                <a16:creationId xmlns:a16="http://schemas.microsoft.com/office/drawing/2014/main" id="{B2DD70B3-AF3F-40A0-9061-CA81BD1DD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FACFD0-F0AC-4D55-8B21-59023954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Git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FAC4-2F97-4872-9F9A-D4B38725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Básico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File Server / NFS Server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Git Daemon Server (Git Protocol)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SSH Server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HTTP/S Server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Smart HTTP Server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Web Server (Open Source)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GitWeb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GitLab (by GitLab Community, by Bitnami)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70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0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8" name="Rectangle 10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0" name="Straight Connector 1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1" name="Rectangle 1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4" name="Straight Connector 1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96BAF5-7315-44E4-B3B0-27ACC611A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283199"/>
            <a:ext cx="4001315" cy="4028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1F9F0-9081-4A02-8369-5C584B04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Distributed Git</a:t>
            </a:r>
            <a:br>
              <a:rPr lang="en-US"/>
            </a:br>
            <a:r>
              <a:rPr lang="en-US"/>
              <a:t>Distributed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059A-7AB3-4246-BB5D-778F97127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Exemplos: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Centralized Workflow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Integration-Manager Workflow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Dictator and Lieutenants Workflow</a:t>
            </a:r>
          </a:p>
        </p:txBody>
      </p:sp>
    </p:spTree>
    <p:extLst>
      <p:ext uri="{BB962C8B-B14F-4D97-AF65-F5344CB8AC3E}">
        <p14:creationId xmlns:p14="http://schemas.microsoft.com/office/powerpoint/2010/main" val="2016328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F9F0-9081-4A02-8369-5C584B04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Distributed</a:t>
            </a:r>
            <a:r>
              <a:rPr lang="pt-BR" dirty="0"/>
              <a:t> Workflows</a:t>
            </a:r>
            <a:br>
              <a:rPr lang="pt-BR" dirty="0"/>
            </a:br>
            <a:r>
              <a:rPr lang="pt-BR" dirty="0" err="1"/>
              <a:t>Centralized</a:t>
            </a:r>
            <a:r>
              <a:rPr lang="pt-BR" dirty="0"/>
              <a:t> Workflow</a:t>
            </a:r>
          </a:p>
        </p:txBody>
      </p:sp>
      <p:pic>
        <p:nvPicPr>
          <p:cNvPr id="1026" name="Picture 2" descr="Centralized workflow.">
            <a:extLst>
              <a:ext uri="{FF2B5EF4-FFF2-40B4-BE49-F238E27FC236}">
                <a16:creationId xmlns:a16="http://schemas.microsoft.com/office/drawing/2014/main" id="{D3798564-BC36-4FCD-8041-42490415F6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2214563"/>
            <a:ext cx="7620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576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F9F0-9081-4A02-8369-5C584B04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Distributed</a:t>
            </a:r>
            <a:r>
              <a:rPr lang="pt-BR" dirty="0"/>
              <a:t> Workflows</a:t>
            </a:r>
            <a:br>
              <a:rPr lang="pt-BR" dirty="0"/>
            </a:br>
            <a:r>
              <a:rPr lang="pt-BR" dirty="0" err="1"/>
              <a:t>Integration</a:t>
            </a:r>
            <a:r>
              <a:rPr lang="pt-BR" dirty="0"/>
              <a:t>-Manager Workflow</a:t>
            </a:r>
          </a:p>
        </p:txBody>
      </p:sp>
      <p:pic>
        <p:nvPicPr>
          <p:cNvPr id="2050" name="Picture 2" descr="Integration-manager workflow.">
            <a:extLst>
              <a:ext uri="{FF2B5EF4-FFF2-40B4-BE49-F238E27FC236}">
                <a16:creationId xmlns:a16="http://schemas.microsoft.com/office/drawing/2014/main" id="{CCE75E31-8F85-4A38-9A43-1259E9504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2586038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652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F9F0-9081-4A02-8369-5C584B04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Distributed</a:t>
            </a:r>
            <a:r>
              <a:rPr lang="pt-BR" dirty="0"/>
              <a:t> Workflows</a:t>
            </a:r>
            <a:br>
              <a:rPr lang="pt-BR" dirty="0"/>
            </a:br>
            <a:r>
              <a:rPr lang="pt-BR" dirty="0" err="1"/>
              <a:t>Dictator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Lieutenants</a:t>
            </a:r>
            <a:r>
              <a:rPr lang="pt-BR" dirty="0"/>
              <a:t> Workflow</a:t>
            </a:r>
          </a:p>
        </p:txBody>
      </p:sp>
      <p:pic>
        <p:nvPicPr>
          <p:cNvPr id="3074" name="Picture 2" descr="Benevolent dictator workflow.">
            <a:extLst>
              <a:ext uri="{FF2B5EF4-FFF2-40B4-BE49-F238E27FC236}">
                <a16:creationId xmlns:a16="http://schemas.microsoft.com/office/drawing/2014/main" id="{FE2398F3-D542-4137-9118-9ADDC83AB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895475"/>
            <a:ext cx="762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969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BAC7-B592-4A3D-9D16-0D97D134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Git</a:t>
            </a:r>
            <a:br>
              <a:rPr lang="pt-BR" dirty="0"/>
            </a:br>
            <a:r>
              <a:rPr lang="pt-BR" dirty="0" err="1"/>
              <a:t>Contributing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897F-7E4B-4C9A-A3C8-C5465511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0338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3591"/>
          </a:xfrm>
        </p:spPr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266062"/>
              </p:ext>
            </p:extLst>
          </p:nvPr>
        </p:nvGraphicFramePr>
        <p:xfrm>
          <a:off x="0" y="1001522"/>
          <a:ext cx="11720808" cy="4846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1123252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70089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306886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660602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48410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382593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327323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330708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407406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512303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463532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743394">
                  <a:extLst>
                    <a:ext uri="{9D8B030D-6E8A-4147-A177-3AD203B41FA5}">
                      <a16:colId xmlns:a16="http://schemas.microsoft.com/office/drawing/2014/main" val="2795960475"/>
                    </a:ext>
                  </a:extLst>
                </a:gridCol>
                <a:gridCol w="932942">
                  <a:extLst>
                    <a:ext uri="{9D8B030D-6E8A-4147-A177-3AD203B41FA5}">
                      <a16:colId xmlns:a16="http://schemas.microsoft.com/office/drawing/2014/main" val="1351988377"/>
                    </a:ext>
                  </a:extLst>
                </a:gridCol>
                <a:gridCol w="575255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19407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Octopus</a:t>
                      </a:r>
                    </a:p>
                    <a:p>
                      <a:pPr algn="ctr"/>
                      <a:r>
                        <a:rPr lang="pt-BR" sz="1200" dirty="0" err="1"/>
                        <a:t>Deploy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HockeyApp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 err="1"/>
                        <a:t>Mob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$2/User</a:t>
                      </a:r>
                    </a:p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pt-BR" sz="1200" dirty="0" err="1"/>
                        <a:t>CodeCommit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 </a:t>
                      </a:r>
                      <a:r>
                        <a:rPr lang="pt-BR" sz="1200" dirty="0" err="1"/>
                        <a:t>Free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$1/Extra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r>
                        <a:rPr lang="pt-BR" sz="1200" dirty="0"/>
                        <a:t>VS Team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 </a:t>
                      </a:r>
                      <a:r>
                        <a:rPr lang="pt-BR" sz="1200" dirty="0" err="1"/>
                        <a:t>Free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User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$30/10 </a:t>
                      </a:r>
                      <a:r>
                        <a:rPr lang="pt-BR" sz="1200" dirty="0" err="1"/>
                        <a:t>Users</a:t>
                      </a:r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$110/20 </a:t>
                      </a:r>
                      <a:r>
                        <a:rPr lang="pt-BR" sz="1200" dirty="0" err="1"/>
                        <a:t>Users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606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/>
                        <a:t>Google </a:t>
                      </a:r>
                      <a:r>
                        <a:rPr lang="pt-BR" sz="1200" dirty="0" err="1"/>
                        <a:t>Code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27003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FogBugz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44275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</a:t>
                      </a:r>
                      <a:r>
                        <a:rPr lang="pt-BR" sz="1200" dirty="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21529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Gitea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7646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Gogs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9032"/>
                  </a:ext>
                </a:extLst>
              </a:tr>
              <a:tr h="194074">
                <a:tc>
                  <a:txBody>
                    <a:bodyPr/>
                    <a:lstStyle/>
                    <a:p>
                      <a:r>
                        <a:rPr lang="pt-BR" sz="1200" dirty="0" err="1"/>
                        <a:t>Bonobo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Free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B1D36-0C5D-4BC8-AA3D-2C1B811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7535-1674-49FF-8029-FA0279C08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Crie </a:t>
            </a:r>
            <a:r>
              <a:rPr lang="pt-BR" dirty="0" err="1"/>
              <a:t>commits</a:t>
            </a:r>
            <a:r>
              <a:rPr lang="pt-BR" dirty="0"/>
              <a:t> que tenham a ver com a mensagem que será deixada.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Não junte vários </a:t>
            </a:r>
            <a:r>
              <a:rPr lang="pt-BR" dirty="0" err="1"/>
              <a:t>commits</a:t>
            </a:r>
            <a:r>
              <a:rPr lang="pt-BR" dirty="0"/>
              <a:t> em um só.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Não </a:t>
            </a:r>
            <a:r>
              <a:rPr lang="pt-BR" dirty="0" err="1"/>
              <a:t>commit</a:t>
            </a:r>
            <a:r>
              <a:rPr lang="pt-BR" dirty="0"/>
              <a:t> a cada modificação que fizer no arquivo. Espere o código fazer sentido.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 não tiver um backup do repositório local, </a:t>
            </a:r>
            <a:r>
              <a:rPr lang="pt-BR" dirty="0" err="1"/>
              <a:t>commit</a:t>
            </a:r>
            <a:r>
              <a:rPr lang="pt-BR" dirty="0"/>
              <a:t> pelo menos ao final do dia.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AC7D3-C96B-4529-AB65-2229B961AFC1}"/>
              </a:ext>
            </a:extLst>
          </p:cNvPr>
          <p:cNvSpPr txBox="1"/>
          <p:nvPr/>
        </p:nvSpPr>
        <p:spPr>
          <a:xfrm>
            <a:off x="1185737" y="6858000"/>
            <a:ext cx="982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2" tooltip="https://hikaruzone.wordpress.com/2015/10/06/in-case-of-fire-1-git-commit-2-git-push-3-leave-building/"/>
              </a:rPr>
              <a:t>This Photo</a:t>
            </a:r>
            <a:r>
              <a:rPr lang="pt-BR" sz="900"/>
              <a:t> by Unknown Author is licensed under </a:t>
            </a:r>
            <a:r>
              <a:rPr lang="pt-BR" sz="900">
                <a:hlinkClick r:id="rId3" tooltip="https://creativecommons.org/licenses/by-nc/4.0/"/>
              </a:rPr>
              <a:t>CC BY-NC</a:t>
            </a:r>
            <a:endParaRPr lang="pt-BR" sz="900"/>
          </a:p>
        </p:txBody>
      </p:sp>
      <p:pic>
        <p:nvPicPr>
          <p:cNvPr id="12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8621F6-1098-41BD-9226-C51A6638C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218238" y="2133746"/>
            <a:ext cx="4937125" cy="3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BEE6-4172-43E9-9A9E-3B9D5F90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FF98-7AC8-42BF-80EA-AF666A60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Guia de Referências</a:t>
            </a:r>
          </a:p>
          <a:p>
            <a:r>
              <a:rPr lang="pt-BR" dirty="0">
                <a:hlinkClick r:id="rId2"/>
              </a:rPr>
              <a:t>https://git-scm.com/docs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Book</a:t>
            </a:r>
          </a:p>
          <a:p>
            <a:r>
              <a:rPr lang="pt-BR" dirty="0">
                <a:hlinkClick r:id="rId3"/>
              </a:rPr>
              <a:t>https://git-scm.com/book/pt-br/v2</a:t>
            </a:r>
            <a:endParaRPr lang="pt-BR" dirty="0"/>
          </a:p>
          <a:p>
            <a:endParaRPr lang="pt-BR" dirty="0"/>
          </a:p>
          <a:p>
            <a:r>
              <a:rPr lang="pt-BR" dirty="0"/>
              <a:t>Vídeos</a:t>
            </a:r>
          </a:p>
          <a:p>
            <a:r>
              <a:rPr lang="pt-BR" dirty="0">
                <a:hlinkClick r:id="rId4"/>
              </a:rPr>
              <a:t>https://git-scm.com/videos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Comparativo de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Hosting</a:t>
            </a:r>
            <a:endParaRPr lang="pt-BR" dirty="0"/>
          </a:p>
          <a:p>
            <a:r>
              <a:rPr lang="pt-BR" dirty="0">
                <a:hlinkClick r:id="rId5"/>
              </a:rPr>
              <a:t>https://www.git-tower.com/blog/git-hosting-services-compared/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9048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C565-2350-4556-800F-F4D20923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B63C-52CE-4B3F-BF1B-E9D5756C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Comparativo de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Hosting</a:t>
            </a:r>
            <a:endParaRPr lang="pt-BR" dirty="0"/>
          </a:p>
          <a:p>
            <a:r>
              <a:rPr lang="pt-BR" dirty="0">
                <a:hlinkClick r:id="rId2"/>
              </a:rPr>
              <a:t>https://www.git-tower.com/blog/git-hosting-services-compared/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982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3388</Words>
  <Application>Microsoft Office PowerPoint</Application>
  <PresentationFormat>Widescreen</PresentationFormat>
  <Paragraphs>685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Wingdings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Instalando o GIT Client</vt:lpstr>
      <vt:lpstr>Pedindo ajuda</vt:lpstr>
      <vt:lpstr>Comandos SVN (SubVersion)</vt:lpstr>
      <vt:lpstr>Iniciando um repositório</vt:lpstr>
      <vt:lpstr>Configurando o GIT - Usuário</vt:lpstr>
      <vt:lpstr>Configurando o GIT - Editor Padrão</vt:lpstr>
      <vt:lpstr>Salvando um snapshot (commit)</vt:lpstr>
      <vt:lpstr>Ignorando Arquivos</vt:lpstr>
      <vt:lpstr>Comandos GIT #1</vt:lpstr>
      <vt:lpstr>Comandos GIT #2</vt:lpstr>
      <vt:lpstr>Comandos GIT #3</vt:lpstr>
      <vt:lpstr>Estrutura do Commit #1</vt:lpstr>
      <vt:lpstr>Estrutura do Commit #2</vt:lpstr>
      <vt:lpstr>Staging Area - Arquivos para Commit</vt:lpstr>
      <vt:lpstr>Criando uma nova Branch</vt:lpstr>
      <vt:lpstr>HEAD - Ponteiro para a Branch Atual</vt:lpstr>
      <vt:lpstr>Trocando de Branch (testing)</vt:lpstr>
      <vt:lpstr>Criando um novo Snapshot (commit)</vt:lpstr>
      <vt:lpstr>Trocando de Branch (master)</vt:lpstr>
      <vt:lpstr>Divergent Branch - Tomando outro rumo</vt:lpstr>
      <vt:lpstr>Diretório Local vs Branch Local</vt:lpstr>
      <vt:lpstr>Criando uma Feature Branch</vt:lpstr>
      <vt:lpstr>Modificando e Comitando iss53</vt:lpstr>
      <vt:lpstr>Criando uma Hotfix Branch</vt:lpstr>
      <vt:lpstr>Combinando Branches (fast forward)</vt:lpstr>
      <vt:lpstr>Continuando na Feature Branch</vt:lpstr>
      <vt:lpstr>Combinando Branches (merge commit)</vt:lpstr>
      <vt:lpstr>Conflitos de Merge</vt:lpstr>
      <vt:lpstr>Branching Workflows</vt:lpstr>
      <vt:lpstr>Branches de Longa Duração vs Branches de Curta Duração</vt:lpstr>
      <vt:lpstr>PowerPoint Presentation</vt:lpstr>
      <vt:lpstr>Repositório Remoto Local Branch vs Remote Branch</vt:lpstr>
      <vt:lpstr>Remote-Tracking Branches Tracking Branch vs Upstream Branch</vt:lpstr>
      <vt:lpstr>Pushing to Remote (git push)</vt:lpstr>
      <vt:lpstr>Tracking Branches</vt:lpstr>
      <vt:lpstr>Pulling from remote (git fetch|pull)</vt:lpstr>
      <vt:lpstr>Deleting Remote Branches</vt:lpstr>
      <vt:lpstr>Git Branching (Merging vs Rebasing)</vt:lpstr>
      <vt:lpstr>Git Branching - Merging</vt:lpstr>
      <vt:lpstr>Git Branching - Rebasing #1</vt:lpstr>
      <vt:lpstr>Git Branching - Rebasing #1</vt:lpstr>
      <vt:lpstr>Git Branching - Rebasing #2</vt:lpstr>
      <vt:lpstr>Git Branching - Rebasing #2</vt:lpstr>
      <vt:lpstr>Git Branching - Rebasing #2</vt:lpstr>
      <vt:lpstr>Git Branching - Rebasing #2</vt:lpstr>
      <vt:lpstr>Git Branching - Rebasing (pros vs cons)</vt:lpstr>
      <vt:lpstr>Estratégia de Branches</vt:lpstr>
      <vt:lpstr>Estratégia de Branches</vt:lpstr>
      <vt:lpstr>Algumas Estratégias de Branches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Estratégias de Branching https://www.atlassian.com/agile/branching</vt:lpstr>
      <vt:lpstr>Release Tag ou Release Branch https://www.visualstudio.com/en-us/articles/git-branching-guidance</vt:lpstr>
      <vt:lpstr>Git GUI Clients https://git-scm.com/downloads/guis https://git.wiki.kernel.org/index.php/InterfacesFrontendsAndTools</vt:lpstr>
      <vt:lpstr>Git for Eclipse</vt:lpstr>
      <vt:lpstr>Git Server</vt:lpstr>
      <vt:lpstr>Distributed Git Distributed Workflows</vt:lpstr>
      <vt:lpstr>Distributed Git - Distributed Workflows Centralized Workflow</vt:lpstr>
      <vt:lpstr>Distributed Git - Distributed Workflows Integration-Manager Workflow</vt:lpstr>
      <vt:lpstr>Distributed Git - Distributed Workflows Dictator and Lieutenants Workflow</vt:lpstr>
      <vt:lpstr>Distributed Git Contributing to a Project</vt:lpstr>
      <vt:lpstr>Git Hosting</vt:lpstr>
      <vt:lpstr>Dicas Úteis</vt:lpstr>
      <vt:lpstr>Referências</vt:lpstr>
      <vt:lpstr>Links Úteis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229</cp:revision>
  <dcterms:created xsi:type="dcterms:W3CDTF">2017-07-19T14:36:59Z</dcterms:created>
  <dcterms:modified xsi:type="dcterms:W3CDTF">2017-08-10T23:09:47Z</dcterms:modified>
</cp:coreProperties>
</file>