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png&amp;ehk=dPHcInx9AxCf71Ia9NQPAQ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bm7u2jLztKpi663VTZ1Avw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gif" ContentType="image/gif"/>
  <Default Extension="png&amp;ehk=MrRWwQ0Ridj88AnB48yeWg&amp;r=0&amp;pid=OfficeInsert" ContentType="image/png"/>
  <Default Extension="jpg&amp;ehk=RcM" ContentType="image/jpe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331" r:id="rId5"/>
    <p:sldId id="332" r:id="rId6"/>
    <p:sldId id="266" r:id="rId7"/>
    <p:sldId id="268" r:id="rId8"/>
    <p:sldId id="330" r:id="rId9"/>
    <p:sldId id="271" r:id="rId10"/>
    <p:sldId id="287" r:id="rId11"/>
    <p:sldId id="302" r:id="rId12"/>
    <p:sldId id="270" r:id="rId13"/>
    <p:sldId id="273" r:id="rId14"/>
    <p:sldId id="265" r:id="rId15"/>
    <p:sldId id="267" r:id="rId16"/>
    <p:sldId id="276" r:id="rId17"/>
    <p:sldId id="274" r:id="rId18"/>
    <p:sldId id="269" r:id="rId19"/>
    <p:sldId id="275" r:id="rId20"/>
    <p:sldId id="262" r:id="rId21"/>
    <p:sldId id="280" r:id="rId22"/>
    <p:sldId id="281" r:id="rId23"/>
    <p:sldId id="257" r:id="rId24"/>
    <p:sldId id="288" r:id="rId25"/>
    <p:sldId id="289" r:id="rId26"/>
    <p:sldId id="292" r:id="rId27"/>
    <p:sldId id="282" r:id="rId28"/>
    <p:sldId id="285" r:id="rId29"/>
    <p:sldId id="259" r:id="rId30"/>
    <p:sldId id="286" r:id="rId31"/>
    <p:sldId id="283" r:id="rId32"/>
    <p:sldId id="284" r:id="rId33"/>
    <p:sldId id="260" r:id="rId34"/>
    <p:sldId id="304" r:id="rId35"/>
    <p:sldId id="303" r:id="rId36"/>
    <p:sldId id="307" r:id="rId37"/>
    <p:sldId id="308" r:id="rId38"/>
    <p:sldId id="309" r:id="rId39"/>
    <p:sldId id="310" r:id="rId40"/>
    <p:sldId id="317" r:id="rId41"/>
    <p:sldId id="311" r:id="rId42"/>
    <p:sldId id="312" r:id="rId43"/>
    <p:sldId id="313" r:id="rId44"/>
    <p:sldId id="314" r:id="rId45"/>
    <p:sldId id="315" r:id="rId46"/>
    <p:sldId id="318" r:id="rId47"/>
    <p:sldId id="316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9" r:id="rId58"/>
    <p:sldId id="305" r:id="rId59"/>
    <p:sldId id="294" r:id="rId60"/>
    <p:sldId id="295" r:id="rId61"/>
    <p:sldId id="293" r:id="rId62"/>
    <p:sldId id="297" r:id="rId63"/>
    <p:sldId id="298" r:id="rId64"/>
    <p:sldId id="299" r:id="rId65"/>
    <p:sldId id="300" r:id="rId66"/>
    <p:sldId id="301" r:id="rId67"/>
    <p:sldId id="278" r:id="rId68"/>
    <p:sldId id="279" r:id="rId69"/>
    <p:sldId id="277" r:id="rId70"/>
    <p:sldId id="306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12.png&amp;ehk=4zeMzcL7368j3e4p2j7WsA&amp;r=0&amp;pid=OfficeInsert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3.png&amp;ehk=vi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4.com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6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7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8.png&amp;ehk=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9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&amp;ehk=dPHcInx9AxCf71Ia9NQPAQ&amp;r=0&amp;pid=OfficeInsert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5911/git-for-beginners-the-definitive-practical-guide" TargetMode="External"/><Relationship Id="rId2" Type="http://schemas.openxmlformats.org/officeDocument/2006/relationships/image" Target="../media/image41.png&amp;ehk=bm7u2jLztKpi663VTZ1Avw&amp;r=0&amp;pid=OfficeInsert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9695127/git-workflow-review" TargetMode="External"/><Relationship Id="rId4" Type="http://schemas.openxmlformats.org/officeDocument/2006/relationships/image" Target="../media/image9.png&amp;ehk=guL037venvSTqZjys0NsDg&amp;r=0&amp;pid=OfficeInsert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6.jpg&amp;ehk=aARcaVKXGyiyIAkUZi80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7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blog/git-hosting-services-compar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300933/how-can-we-only-include-ready-to-be-released-features-in-our-production-releases" TargetMode="External"/><Relationship Id="rId2" Type="http://schemas.openxmlformats.org/officeDocument/2006/relationships/image" Target="../media/image8.jpg&amp;ehk=RcM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9.png&amp;ehk=guL037venvSTqZjys0NsDg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Usuário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Por Computador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Editor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785F-DF92-42E9-9754-2B1C846C8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status -s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mostra o status dos arquivos</a:t>
            </a:r>
          </a:p>
          <a:p>
            <a:r>
              <a:rPr lang="pt-BR" dirty="0"/>
              <a:t>mostra o status simplificado</a:t>
            </a:r>
          </a:p>
          <a:p>
            <a:r>
              <a:rPr lang="pt-BR" dirty="0"/>
              <a:t>mostra diferença dos arquivos</a:t>
            </a:r>
          </a:p>
          <a:p>
            <a:endParaRPr lang="pt-BR" dirty="0"/>
          </a:p>
          <a:p>
            <a:r>
              <a:rPr lang="pt-BR" dirty="0"/>
              <a:t>marca arquivos para snapshot</a:t>
            </a:r>
          </a:p>
          <a:p>
            <a:r>
              <a:rPr lang="pt-BR" dirty="0"/>
              <a:t>tira snapshot dos arquivos marcados (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tira snapshot de todos arquivos</a:t>
            </a:r>
          </a:p>
          <a:p>
            <a:r>
              <a:rPr lang="pt-BR" dirty="0"/>
              <a:t>-m salva uma Descrição/Mensagem</a:t>
            </a:r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E4A-1343-4D51-A48B-7E7F481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DB2-B50F-44DB-B7DE-30C9A7EF6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Para evitar que o GIT rastreie alguns arquivos, crie um arquivo com nome “.</a:t>
            </a:r>
            <a:r>
              <a:rPr lang="pt-BR" dirty="0" err="1"/>
              <a:t>gitignore</a:t>
            </a:r>
            <a:r>
              <a:rPr lang="pt-BR" dirty="0"/>
              <a:t>”  na raiz do seu repositório e inclua nele os arquivos ou extensões de arquivos (1 por linha) que você não quer que o GIT controle e salve.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edit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arquivo.ext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diretório/**/*.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8EF1-07F4-452E-A2F6-559B5B343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acessa o repositório</a:t>
            </a:r>
          </a:p>
          <a:p>
            <a:r>
              <a:rPr lang="pt-BR" sz="1400" dirty="0"/>
              <a:t>editar o arquivo “.</a:t>
            </a:r>
            <a:r>
              <a:rPr lang="pt-BR" sz="1400" dirty="0" err="1"/>
              <a:t>gitignore</a:t>
            </a:r>
            <a:r>
              <a:rPr lang="pt-BR" sz="1400" dirty="0"/>
              <a:t>”</a:t>
            </a:r>
          </a:p>
          <a:p>
            <a:r>
              <a:rPr lang="pt-BR" sz="1400" dirty="0"/>
              <a:t>ignora arquivos com extensão *.o ou *.a</a:t>
            </a:r>
          </a:p>
          <a:p>
            <a:r>
              <a:rPr lang="pt-BR" sz="1400" dirty="0"/>
              <a:t>ignora “</a:t>
            </a:r>
            <a:r>
              <a:rPr lang="pt-BR" sz="1400" dirty="0" err="1"/>
              <a:t>arquivo.ext</a:t>
            </a:r>
            <a:r>
              <a:rPr lang="pt-BR" sz="1400" dirty="0"/>
              <a:t>” na raiz do repositório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r>
              <a:rPr lang="pt-BR" sz="1400" dirty="0"/>
              <a:t> na pasta “diretório”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pdf</a:t>
            </a:r>
            <a:r>
              <a:rPr lang="pt-BR" sz="1400" dirty="0"/>
              <a:t> em qualquer diretório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1303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rm</a:t>
            </a:r>
            <a:r>
              <a:rPr lang="pt-BR" sz="1400" dirty="0"/>
              <a:t> &lt;arquivo(s)&gt;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mv</a:t>
            </a:r>
            <a:r>
              <a:rPr lang="pt-BR" sz="1400" dirty="0"/>
              <a:t> &lt;</a:t>
            </a:r>
            <a:r>
              <a:rPr lang="pt-BR" sz="1400" dirty="0" err="1"/>
              <a:t>arq</a:t>
            </a:r>
            <a:r>
              <a:rPr lang="pt-BR" sz="1400" dirty="0"/>
              <a:t>-origem&gt; &lt;</a:t>
            </a:r>
            <a:r>
              <a:rPr lang="pt-BR" sz="1400" dirty="0" err="1"/>
              <a:t>arq</a:t>
            </a:r>
            <a:r>
              <a:rPr lang="pt-BR" sz="1400" dirty="0"/>
              <a:t>-destino&gt;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--</a:t>
            </a:r>
            <a:r>
              <a:rPr lang="pt-BR" sz="1400" dirty="0" err="1"/>
              <a:t>amend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reset HEAD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--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[-v]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&lt;</a:t>
            </a:r>
            <a:r>
              <a:rPr lang="pt-BR" sz="1400" dirty="0" err="1"/>
              <a:t>repo</a:t>
            </a:r>
            <a:r>
              <a:rPr lang="pt-BR" sz="1400" dirty="0"/>
              <a:t>&gt; &lt;</a:t>
            </a:r>
            <a:r>
              <a:rPr lang="pt-BR" sz="1400" dirty="0" err="1"/>
              <a:t>url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[&lt;</a:t>
            </a:r>
            <a:r>
              <a:rPr lang="pt-BR" sz="1400" dirty="0" err="1"/>
              <a:t>repo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merge [&lt;</a:t>
            </a:r>
            <a:r>
              <a:rPr lang="pt-BR" sz="1400" dirty="0" err="1"/>
              <a:t>branch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pull</a:t>
            </a:r>
            <a:r>
              <a:rPr lang="pt-BR" sz="1400" dirty="0"/>
              <a:t> [&lt;</a:t>
            </a:r>
            <a:r>
              <a:rPr lang="pt-BR" sz="1400" dirty="0" err="1"/>
              <a:t>repo</a:t>
            </a:r>
            <a:r>
              <a:rPr lang="pt-BR" sz="1400" dirty="0"/>
              <a:t>&gt;]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remove um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renomeia ou move um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os últimos </a:t>
            </a:r>
            <a:r>
              <a:rPr lang="pt-BR" sz="1400" dirty="0" err="1"/>
              <a:t>commits</a:t>
            </a:r>
            <a:r>
              <a:rPr lang="pt-BR" sz="1400" dirty="0"/>
              <a:t> e descrição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complementa o último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marca arquivo para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desmarca arquivo para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desfaz mudanças no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os repositórios conectados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conecta a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busca do repositório remoto para o repositório local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combina 2 ou mais </a:t>
            </a:r>
            <a:r>
              <a:rPr lang="pt-BR" sz="1400" dirty="0" err="1"/>
              <a:t>branches</a:t>
            </a:r>
            <a:r>
              <a:rPr lang="pt-BR" sz="1400" dirty="0"/>
              <a:t> ???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+ </a:t>
            </a:r>
            <a:r>
              <a:rPr lang="pt-BR" sz="1400" dirty="0" err="1"/>
              <a:t>git</a:t>
            </a:r>
            <a:r>
              <a:rPr lang="pt-BR" sz="1400" dirty="0"/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3839450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[&lt;</a:t>
            </a:r>
            <a:r>
              <a:rPr lang="pt-BR" sz="1400" dirty="0" err="1"/>
              <a:t>branch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--</a:t>
            </a:r>
            <a:r>
              <a:rPr lang="pt-BR" sz="1400" dirty="0" err="1"/>
              <a:t>all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show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rename</a:t>
            </a:r>
            <a:r>
              <a:rPr lang="pt-BR" sz="1400" dirty="0"/>
              <a:t> &lt;</a:t>
            </a:r>
            <a:r>
              <a:rPr lang="pt-BR" sz="1400" dirty="0" err="1"/>
              <a:t>repo-old</a:t>
            </a:r>
            <a:r>
              <a:rPr lang="pt-BR" sz="1400" dirty="0"/>
              <a:t>&gt; &lt;</a:t>
            </a:r>
            <a:r>
              <a:rPr lang="pt-BR" sz="1400" dirty="0" err="1"/>
              <a:t>repo</a:t>
            </a:r>
            <a:r>
              <a:rPr lang="pt-BR" sz="1400" dirty="0"/>
              <a:t>-new&gt;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remove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[-l] [“</a:t>
            </a:r>
            <a:r>
              <a:rPr lang="pt-BR" sz="1400" dirty="0" err="1"/>
              <a:t>wildcards</a:t>
            </a:r>
            <a:r>
              <a:rPr lang="pt-BR" sz="1400" dirty="0"/>
              <a:t>”]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-a &lt;</a:t>
            </a:r>
            <a:r>
              <a:rPr lang="pt-BR" sz="1400" dirty="0" err="1"/>
              <a:t>tag</a:t>
            </a:r>
            <a:r>
              <a:rPr lang="pt-BR" sz="1400" dirty="0"/>
              <a:t>&gt; -m &lt;descrição&gt;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show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--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-b &lt;</a:t>
            </a:r>
            <a:r>
              <a:rPr lang="pt-BR" sz="1400" dirty="0" err="1"/>
              <a:t>branch</a:t>
            </a:r>
            <a:r>
              <a:rPr lang="pt-BR" sz="1400" dirty="0"/>
              <a:t>&gt;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para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todos os </a:t>
            </a:r>
            <a:r>
              <a:rPr lang="pt-BR" sz="1400" dirty="0" err="1"/>
              <a:t>branches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renomeia um repositório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remove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adiciona um “</a:t>
            </a:r>
            <a:r>
              <a:rPr lang="pt-BR" sz="1400" dirty="0" err="1"/>
              <a:t>Annotated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adiciona um “</a:t>
            </a:r>
            <a:r>
              <a:rPr lang="pt-BR" sz="1400" dirty="0" err="1"/>
              <a:t>Lightweight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uma </a:t>
            </a:r>
            <a:r>
              <a:rPr lang="pt-BR" sz="1400" dirty="0" err="1"/>
              <a:t>tag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publica um </a:t>
            </a:r>
            <a:r>
              <a:rPr lang="pt-BR" sz="1400" dirty="0" err="1"/>
              <a:t>tag</a:t>
            </a:r>
            <a:r>
              <a:rPr lang="pt-BR" sz="1400" dirty="0"/>
              <a:t> depois de criado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todos os 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 um </a:t>
            </a:r>
            <a:r>
              <a:rPr lang="pt-BR" sz="1400" dirty="0" err="1"/>
              <a:t>branch</a:t>
            </a:r>
            <a:r>
              <a:rPr lang="pt-BR" sz="1400" dirty="0"/>
              <a:t> de um </a:t>
            </a:r>
            <a:r>
              <a:rPr lang="pt-BR" sz="1400" dirty="0" err="1"/>
              <a:t>tag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59027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--global alias.&lt;alias&gt; [</a:t>
            </a:r>
            <a:r>
              <a:rPr lang="pt-BR" sz="1400" dirty="0" err="1"/>
              <a:t>cmd</a:t>
            </a:r>
            <a:r>
              <a:rPr lang="pt-BR" sz="1400" dirty="0"/>
              <a:t> | ‘cmd1 cmd2’ | ‘!</a:t>
            </a:r>
            <a:r>
              <a:rPr lang="pt-BR" sz="1400" dirty="0" err="1"/>
              <a:t>exe</a:t>
            </a:r>
            <a:r>
              <a:rPr lang="pt-BR" sz="1400" dirty="0"/>
              <a:t>’]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[-v] [--</a:t>
            </a:r>
            <a:r>
              <a:rPr lang="pt-BR" sz="1400" dirty="0" err="1"/>
              <a:t>merged</a:t>
            </a:r>
            <a:r>
              <a:rPr lang="pt-BR" sz="1400" dirty="0"/>
              <a:t>] [--no-</a:t>
            </a:r>
            <a:r>
              <a:rPr lang="pt-BR" sz="1400" dirty="0" err="1"/>
              <a:t>merged</a:t>
            </a:r>
            <a:r>
              <a:rPr lang="pt-BR" sz="14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&lt;</a:t>
            </a:r>
            <a:r>
              <a:rPr lang="pt-BR" sz="1400" dirty="0" err="1"/>
              <a:t>branch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&lt;</a:t>
            </a:r>
            <a:r>
              <a:rPr lang="pt-BR" sz="1400" dirty="0" err="1"/>
              <a:t>branch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 apelidos para outros comandos </a:t>
            </a:r>
            <a:r>
              <a:rPr lang="pt-BR" sz="1400" dirty="0" err="1"/>
              <a:t>git</a:t>
            </a:r>
            <a:r>
              <a:rPr lang="pt-BR" sz="1400" dirty="0"/>
              <a:t> internos ou externo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o histórico de comandos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a listagem de </a:t>
            </a:r>
            <a:r>
              <a:rPr lang="pt-BR" sz="1400" dirty="0" err="1"/>
              <a:t>branches</a:t>
            </a:r>
            <a:r>
              <a:rPr lang="pt-BR" sz="1400" dirty="0"/>
              <a:t>. * indica a </a:t>
            </a:r>
            <a:r>
              <a:rPr lang="pt-BR" sz="1400" dirty="0" err="1"/>
              <a:t>branch</a:t>
            </a:r>
            <a:r>
              <a:rPr lang="pt-BR" sz="1400" dirty="0"/>
              <a:t> HEAD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apaga uma </a:t>
            </a:r>
            <a:r>
              <a:rPr lang="pt-BR" sz="1400" dirty="0" err="1"/>
              <a:t>branch</a:t>
            </a:r>
            <a:r>
              <a:rPr lang="pt-BR" sz="1400" dirty="0"/>
              <a:t> cujo conteúdo já fez merge em outra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força apagar uma </a:t>
            </a:r>
            <a:r>
              <a:rPr lang="pt-BR" sz="1400" dirty="0" err="1"/>
              <a:t>branch</a:t>
            </a:r>
            <a:r>
              <a:rPr lang="pt-BR" sz="1400" dirty="0"/>
              <a:t> sem fazer merge em outra.</a:t>
            </a:r>
          </a:p>
        </p:txBody>
      </p:sp>
    </p:spTree>
    <p:extLst>
      <p:ext uri="{BB962C8B-B14F-4D97-AF65-F5344CB8AC3E}">
        <p14:creationId xmlns:p14="http://schemas.microsoft.com/office/powerpoint/2010/main" val="287990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D11-FA2B-46B3-ABD2-2E0A596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Commit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52999-F73A-4DF8-82E9-79194D7B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06" y="1846263"/>
            <a:ext cx="72645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9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D2A-CDC9-4F91-B2CB-74135F00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Commit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41E73-5120-4942-A8B7-57AE6704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63" y="2595563"/>
            <a:ext cx="7620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E9AE8-97B4-4C15-A1A3-70479A7A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43353"/>
            <a:ext cx="10905066" cy="40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5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40CD-BA71-49D6-97C5-4AC4AC3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- Arquivos para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0323-D554-4F88-86D5-7E16E4C40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arquivo.txt</a:t>
            </a:r>
          </a:p>
          <a:p>
            <a:r>
              <a:rPr lang="pt-BR" dirty="0"/>
              <a:t># adiciona arquivo.txt na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“! arquivo.txt editado ?”</a:t>
            </a:r>
          </a:p>
          <a:p>
            <a:r>
              <a:rPr lang="pt-BR" dirty="0"/>
              <a:t># não </a:t>
            </a:r>
            <a:r>
              <a:rPr lang="pt-BR" dirty="0" err="1"/>
              <a:t>comita</a:t>
            </a:r>
            <a:r>
              <a:rPr lang="pt-BR" dirty="0"/>
              <a:t> a última edição de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“arquivo.txt editado!”</a:t>
            </a:r>
          </a:p>
          <a:p>
            <a:r>
              <a:rPr lang="pt-BR" dirty="0"/>
              <a:t># </a:t>
            </a:r>
            <a:r>
              <a:rPr lang="pt-BR" dirty="0" err="1"/>
              <a:t>comita</a:t>
            </a:r>
            <a:r>
              <a:rPr lang="pt-BR" dirty="0"/>
              <a:t> o arquivor.txt editado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B22D6-D0E4-4B1F-911A-9720A2D58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32624"/>
            <a:ext cx="4937125" cy="2850002"/>
          </a:xfrm>
        </p:spPr>
      </p:pic>
    </p:spTree>
    <p:extLst>
      <p:ext uri="{BB962C8B-B14F-4D97-AF65-F5344CB8AC3E}">
        <p14:creationId xmlns:p14="http://schemas.microsoft.com/office/powerpoint/2010/main" val="3100141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A81E-571D-451A-9EF2-C31C108F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40F42-0166-426F-943E-24750AD55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git branch testing</a:t>
            </a:r>
          </a:p>
          <a:p>
            <a:r>
              <a:rPr lang="en-US" dirty="0"/>
              <a:t>#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a branch</a:t>
            </a:r>
          </a:p>
          <a:p>
            <a:r>
              <a:rPr lang="en-US" dirty="0"/>
              <a:t>#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 para a nova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C697F-62CA-448D-996E-002475423C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36258"/>
            <a:ext cx="4937125" cy="20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7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EC5-9A8D-47FC-B16F-05ED36DE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 - Ponteiro para a </a:t>
            </a:r>
            <a:r>
              <a:rPr lang="pt-BR" dirty="0" err="1"/>
              <a:t>Branch</a:t>
            </a:r>
            <a:r>
              <a:rPr lang="pt-BR" dirty="0"/>
              <a:t> Atual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84A31-42FF-476C-902D-601EE8D7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574" y="1846263"/>
            <a:ext cx="6891177" cy="4022725"/>
          </a:xfrm>
        </p:spPr>
      </p:pic>
    </p:spTree>
    <p:extLst>
      <p:ext uri="{BB962C8B-B14F-4D97-AF65-F5344CB8AC3E}">
        <p14:creationId xmlns:p14="http://schemas.microsoft.com/office/powerpoint/2010/main" val="1179232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3FFC3-3A35-4FBB-8206-9A39CC2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</a:t>
            </a:r>
            <a:r>
              <a:rPr lang="pt-BR" dirty="0" err="1"/>
              <a:t>Branch</a:t>
            </a:r>
            <a:r>
              <a:rPr lang="pt-BR" dirty="0"/>
              <a:t> (</a:t>
            </a:r>
            <a:r>
              <a:rPr lang="pt-BR" dirty="0" err="1"/>
              <a:t>testing</a:t>
            </a:r>
            <a:r>
              <a:rPr lang="pt-BR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8D164-677A-48E2-A7C1-E7C601D5D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testing</a:t>
            </a:r>
            <a:endParaRPr lang="pt-BR" dirty="0"/>
          </a:p>
          <a:p>
            <a:r>
              <a:rPr lang="pt-BR" dirty="0"/>
              <a:t># troca para a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  <a:p>
            <a:r>
              <a:rPr lang="pt-BR" dirty="0"/>
              <a:t># HEAD aponta para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13A981-671F-41D8-9240-A25B2A4D7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38202"/>
            <a:ext cx="4937125" cy="2838846"/>
          </a:xfrm>
        </p:spPr>
      </p:pic>
    </p:spTree>
    <p:extLst>
      <p:ext uri="{BB962C8B-B14F-4D97-AF65-F5344CB8AC3E}">
        <p14:creationId xmlns:p14="http://schemas.microsoft.com/office/powerpoint/2010/main" val="367448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4130-B1F4-4438-BE59-59FD9870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/>
              <a:t>Criando</a:t>
            </a:r>
            <a:r>
              <a:rPr lang="en-US" sz="3700" dirty="0"/>
              <a:t> um novo Snapshot (commit)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9336-72DD-403A-9B55-94702595D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edit </a:t>
            </a:r>
            <a:r>
              <a:rPr lang="en-US" dirty="0" err="1"/>
              <a:t>teste.rb</a:t>
            </a:r>
            <a:endParaRPr lang="en-US" dirty="0"/>
          </a:p>
          <a:p>
            <a:r>
              <a:rPr lang="en-US" dirty="0"/>
              <a:t>git add </a:t>
            </a:r>
            <a:r>
              <a:rPr lang="en-US" dirty="0" err="1"/>
              <a:t>teste.rb</a:t>
            </a:r>
            <a:endParaRPr lang="en-US" dirty="0"/>
          </a:p>
          <a:p>
            <a:r>
              <a:rPr lang="en-US" dirty="0"/>
              <a:t>git commit -m ‘changes happening’</a:t>
            </a:r>
          </a:p>
          <a:p>
            <a:r>
              <a:rPr lang="en-US" dirty="0"/>
              <a:t># </a:t>
            </a:r>
            <a:r>
              <a:rPr lang="en-US" dirty="0" err="1"/>
              <a:t>cria</a:t>
            </a:r>
            <a:r>
              <a:rPr lang="en-US" dirty="0"/>
              <a:t> novo snapshot</a:t>
            </a:r>
          </a:p>
          <a:p>
            <a:r>
              <a:rPr lang="en-US" dirty="0"/>
              <a:t># move ‘testing’ para o novo snapshot</a:t>
            </a:r>
          </a:p>
          <a:p>
            <a:r>
              <a:rPr lang="en-US" dirty="0"/>
              <a:t># HEAD continua </a:t>
            </a:r>
            <a:r>
              <a:rPr lang="en-US" dirty="0" err="1"/>
              <a:t>apontando</a:t>
            </a:r>
            <a:r>
              <a:rPr lang="en-US" dirty="0"/>
              <a:t> para ‘testing’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243FF8-8A34-495A-AFCC-B93CE8C2C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001"/>
            <a:ext cx="4937125" cy="20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6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241F-BEF6-4B61-9A30-6824309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</a:t>
            </a:r>
            <a:r>
              <a:rPr lang="pt-BR" dirty="0" err="1"/>
              <a:t>Branch</a:t>
            </a:r>
            <a:r>
              <a:rPr lang="pt-BR" dirty="0"/>
              <a:t> (</a:t>
            </a:r>
            <a:r>
              <a:rPr lang="pt-BR" dirty="0" err="1"/>
              <a:t>master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6DDA-7104-4BA4-AD7B-4314E23AF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troca para a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master</a:t>
            </a:r>
            <a:r>
              <a:rPr lang="pt-BR" dirty="0"/>
              <a:t>’</a:t>
            </a:r>
          </a:p>
          <a:p>
            <a:r>
              <a:rPr lang="pt-BR" dirty="0"/>
              <a:t># HEAD aponta para ‘</a:t>
            </a:r>
            <a:r>
              <a:rPr lang="pt-BR" dirty="0" err="1"/>
              <a:t>master</a:t>
            </a:r>
            <a:r>
              <a:rPr lang="pt-BR" dirty="0"/>
              <a:t>’</a:t>
            </a:r>
          </a:p>
          <a:p>
            <a:r>
              <a:rPr lang="pt-BR" dirty="0"/>
              <a:t># HEAD muda para a </a:t>
            </a:r>
            <a:r>
              <a:rPr lang="pt-BR" dirty="0" err="1"/>
              <a:t>branch</a:t>
            </a:r>
            <a:r>
              <a:rPr lang="pt-BR" dirty="0"/>
              <a:t> do checkout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9BCBAA-5E97-4BE1-B7E7-56FF61992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001"/>
            <a:ext cx="4937125" cy="2061249"/>
          </a:xfrm>
        </p:spPr>
      </p:pic>
    </p:spTree>
    <p:extLst>
      <p:ext uri="{BB962C8B-B14F-4D97-AF65-F5344CB8AC3E}">
        <p14:creationId xmlns:p14="http://schemas.microsoft.com/office/powerpoint/2010/main" val="177161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465D-C188-4D0E-BA87-6715373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Divergent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 Tomando outro rumo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3FD9-74AB-43B9-81C8-67B4786C8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test.rb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“novas mudanças”</a:t>
            </a:r>
          </a:p>
          <a:p>
            <a:r>
              <a:rPr lang="pt-BR" dirty="0"/>
              <a:t># agora ‘</a:t>
            </a:r>
            <a:r>
              <a:rPr lang="pt-BR" dirty="0" err="1"/>
              <a:t>master</a:t>
            </a:r>
            <a:r>
              <a:rPr lang="pt-BR" dirty="0"/>
              <a:t>' diverge de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  <a:p>
            <a:r>
              <a:rPr lang="pt-BR" dirty="0" err="1"/>
              <a:t>git</a:t>
            </a:r>
            <a:r>
              <a:rPr lang="pt-BR" dirty="0"/>
              <a:t> log --</a:t>
            </a:r>
            <a:r>
              <a:rPr lang="pt-BR" dirty="0" err="1"/>
              <a:t>oneline</a:t>
            </a:r>
            <a:r>
              <a:rPr lang="pt-BR" dirty="0"/>
              <a:t> --</a:t>
            </a:r>
            <a:r>
              <a:rPr lang="pt-BR" dirty="0" err="1"/>
              <a:t>decorate</a:t>
            </a:r>
            <a:r>
              <a:rPr lang="pt-BR" dirty="0"/>
              <a:t> --</a:t>
            </a:r>
            <a:r>
              <a:rPr lang="pt-BR" dirty="0" err="1"/>
              <a:t>graph</a:t>
            </a:r>
            <a:r>
              <a:rPr lang="pt-BR" dirty="0"/>
              <a:t> --</a:t>
            </a:r>
            <a:r>
              <a:rPr lang="pt-BR" dirty="0" err="1"/>
              <a:t>all</a:t>
            </a:r>
            <a:endParaRPr lang="pt-BR" dirty="0"/>
          </a:p>
          <a:p>
            <a:r>
              <a:rPr lang="pt-BR" dirty="0"/>
              <a:t># mostra as divergências das </a:t>
            </a:r>
            <a:r>
              <a:rPr lang="pt-BR" dirty="0" err="1"/>
              <a:t>branches</a:t>
            </a:r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848379-6AD4-420D-A8CF-E65499BF2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277745"/>
            <a:ext cx="4937125" cy="3159760"/>
          </a:xfrm>
        </p:spPr>
      </p:pic>
    </p:spTree>
    <p:extLst>
      <p:ext uri="{BB962C8B-B14F-4D97-AF65-F5344CB8AC3E}">
        <p14:creationId xmlns:p14="http://schemas.microsoft.com/office/powerpoint/2010/main" val="1762178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50E8-1BF9-402C-A643-C2B467F0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 Local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Local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CC18-D5AC-43A1-BF99-6B076AAF7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diretório local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D573-353F-430A-897E-03BBD782B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# É o diretório de trabalho onde estão os arquivos que se está trabalhando.</a:t>
            </a:r>
          </a:p>
          <a:p>
            <a:r>
              <a:rPr lang="pt-BR" dirty="0"/>
              <a:t># Se trocar de </a:t>
            </a:r>
            <a:r>
              <a:rPr lang="pt-BR" dirty="0" err="1"/>
              <a:t>branch</a:t>
            </a:r>
            <a:r>
              <a:rPr lang="pt-BR" dirty="0"/>
              <a:t> sem efetuar </a:t>
            </a:r>
            <a:r>
              <a:rPr lang="pt-BR" dirty="0" err="1"/>
              <a:t>commit</a:t>
            </a:r>
            <a:r>
              <a:rPr lang="pt-BR" dirty="0"/>
              <a:t>, perde todas as mudanças no diretório.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5FFF1-4FED-4ED0-B509-9C062E40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local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88EEF-AB3F-4DA6-B904-9E23352E0B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# É o snapshot do último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064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FE48-9991-4689-9EF4-E7595615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Criando uma </a:t>
            </a:r>
            <a:r>
              <a:rPr lang="pt-BR" sz="4400" dirty="0" err="1"/>
              <a:t>Feature</a:t>
            </a:r>
            <a:r>
              <a:rPr lang="pt-BR" sz="4400" dirty="0"/>
              <a:t> </a:t>
            </a:r>
            <a:r>
              <a:rPr lang="pt-BR" sz="4400" dirty="0" err="1"/>
              <a:t>Branch</a:t>
            </a:r>
            <a:endParaRPr lang="pt-B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4BEF-99E5-4E2E-91AD-88A92F6D8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r>
              <a:rPr lang="pt-BR" dirty="0"/>
              <a:t># cria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iss53</a:t>
            </a:r>
          </a:p>
          <a:p>
            <a:r>
              <a:rPr lang="pt-BR" dirty="0"/>
              <a:t># muda para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-b iss53</a:t>
            </a:r>
          </a:p>
          <a:p>
            <a:r>
              <a:rPr lang="pt-BR" dirty="0"/>
              <a:t># cria e muda para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FE686-4638-4B7E-A304-1235C7A086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54201"/>
            <a:ext cx="4937125" cy="2406848"/>
          </a:xfrm>
        </p:spPr>
      </p:pic>
    </p:spTree>
    <p:extLst>
      <p:ext uri="{BB962C8B-B14F-4D97-AF65-F5344CB8AC3E}">
        <p14:creationId xmlns:p14="http://schemas.microsoft.com/office/powerpoint/2010/main" val="2382004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6D63-D237-4228-A574-4DD168BE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e </a:t>
            </a:r>
            <a:r>
              <a:rPr lang="pt-BR" dirty="0" err="1"/>
              <a:t>Comitando</a:t>
            </a:r>
            <a:r>
              <a:rPr lang="pt-BR" dirty="0"/>
              <a:t> iss53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3BCF-6895-421F-B97B-81AA2C1ED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‘New </a:t>
            </a:r>
            <a:r>
              <a:rPr lang="pt-BR" dirty="0" err="1"/>
              <a:t>task</a:t>
            </a:r>
            <a:r>
              <a:rPr lang="pt-BR" dirty="0"/>
              <a:t> [</a:t>
            </a:r>
            <a:r>
              <a:rPr lang="pt-BR" dirty="0" err="1"/>
              <a:t>issue</a:t>
            </a:r>
            <a:r>
              <a:rPr lang="pt-BR" dirty="0"/>
              <a:t> 53]’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0AF575-A181-489B-83B5-1007EFD1B0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968943"/>
            <a:ext cx="4937125" cy="1777365"/>
          </a:xfrm>
        </p:spPr>
      </p:pic>
    </p:spTree>
    <p:extLst>
      <p:ext uri="{BB962C8B-B14F-4D97-AF65-F5344CB8AC3E}">
        <p14:creationId xmlns:p14="http://schemas.microsoft.com/office/powerpoint/2010/main" val="348444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FADB465A-A0CF-4179-9D31-529F1968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9" y="643467"/>
            <a:ext cx="631278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2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29D7-D73D-400C-814E-C2FC8CF9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1661-0120-4738-8641-C5A4D11D58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troca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-b </a:t>
            </a:r>
            <a:r>
              <a:rPr lang="pt-BR" dirty="0" err="1"/>
              <a:t>hotfix</a:t>
            </a:r>
            <a:endParaRPr lang="pt-BR" dirty="0"/>
          </a:p>
          <a:p>
            <a:r>
              <a:rPr lang="pt-BR" dirty="0"/>
              <a:t># cria e troca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hotfix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‘corrige e-mail’</a:t>
            </a:r>
          </a:p>
          <a:p>
            <a:r>
              <a:rPr lang="pt-BR" dirty="0"/>
              <a:t># gera novo </a:t>
            </a:r>
            <a:r>
              <a:rPr lang="pt-BR" dirty="0" err="1"/>
              <a:t>commit</a:t>
            </a:r>
            <a:r>
              <a:rPr lang="pt-BR" dirty="0"/>
              <a:t> com as mudanças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004DB-48E6-47DA-9B59-FFC52BFC1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75801"/>
            <a:ext cx="4937125" cy="2363648"/>
          </a:xfrm>
        </p:spPr>
      </p:pic>
    </p:spTree>
    <p:extLst>
      <p:ext uri="{BB962C8B-B14F-4D97-AF65-F5344CB8AC3E}">
        <p14:creationId xmlns:p14="http://schemas.microsoft.com/office/powerpoint/2010/main" val="3697616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8D21-8497-4A44-9C7C-8C68A9E0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</a:t>
            </a:r>
            <a:r>
              <a:rPr lang="pt-BR" dirty="0" err="1"/>
              <a:t>Branches</a:t>
            </a:r>
            <a:r>
              <a:rPr lang="pt-BR" dirty="0"/>
              <a:t> (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forward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1D3C-D393-4A0E-B8A9-035E64717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muda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</a:t>
            </a:r>
            <a:r>
              <a:rPr lang="pt-BR" dirty="0" err="1"/>
              <a:t>hotfix</a:t>
            </a:r>
            <a:endParaRPr lang="pt-BR" dirty="0"/>
          </a:p>
          <a:p>
            <a:r>
              <a:rPr lang="pt-BR" dirty="0"/>
              <a:t># combina mudanças com </a:t>
            </a:r>
            <a:r>
              <a:rPr lang="pt-BR" dirty="0" err="1"/>
              <a:t>hotfix</a:t>
            </a:r>
            <a:endParaRPr lang="pt-BR" dirty="0"/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</a:t>
            </a:r>
            <a:r>
              <a:rPr lang="pt-BR" dirty="0" err="1"/>
              <a:t>hostfix</a:t>
            </a:r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hotfix</a:t>
            </a:r>
            <a:r>
              <a:rPr lang="pt-BR" dirty="0"/>
              <a:t> já pode ser apagada caso desejar</a:t>
            </a:r>
          </a:p>
          <a:p>
            <a:r>
              <a:rPr lang="pt-BR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8CE35-CADD-4279-AA96-2E3837DC6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76488"/>
            <a:ext cx="4937125" cy="2962275"/>
          </a:xfrm>
        </p:spPr>
      </p:pic>
    </p:spTree>
    <p:extLst>
      <p:ext uri="{BB962C8B-B14F-4D97-AF65-F5344CB8AC3E}">
        <p14:creationId xmlns:p14="http://schemas.microsoft.com/office/powerpoint/2010/main" val="2759529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BD40-D31F-425D-8A5D-7919F729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Continuando na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464F-ACD3-4AC5-8821-98BA3D1B2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iss53</a:t>
            </a:r>
          </a:p>
          <a:p>
            <a:r>
              <a:rPr lang="pt-BR" dirty="0"/>
              <a:t># volta para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‘termina implementação #53’</a:t>
            </a:r>
          </a:p>
          <a:p>
            <a:r>
              <a:rPr lang="pt-BR" dirty="0"/>
              <a:t># </a:t>
            </a:r>
            <a:r>
              <a:rPr lang="pt-BR" dirty="0" err="1"/>
              <a:t>comita</a:t>
            </a:r>
            <a:r>
              <a:rPr lang="pt-BR" dirty="0"/>
              <a:t> as implementações finais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C6BEB-59CD-4FED-919A-DCAFEECBC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81973"/>
            <a:ext cx="4937125" cy="2351305"/>
          </a:xfrm>
        </p:spPr>
      </p:pic>
    </p:spTree>
    <p:extLst>
      <p:ext uri="{BB962C8B-B14F-4D97-AF65-F5344CB8AC3E}">
        <p14:creationId xmlns:p14="http://schemas.microsoft.com/office/powerpoint/2010/main" val="1644678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36A6-EE95-4158-8FD3-6A9D024D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</a:t>
            </a:r>
            <a:r>
              <a:rPr lang="pt-BR" dirty="0" err="1"/>
              <a:t>Branches</a:t>
            </a:r>
            <a:r>
              <a:rPr lang="pt-BR" dirty="0"/>
              <a:t> (merge 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43A-E3F7-4D70-ACF2-8D0E5730E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muda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iss53</a:t>
            </a:r>
          </a:p>
          <a:p>
            <a:r>
              <a:rPr lang="pt-BR" dirty="0"/>
              <a:t># combina mudanças com iss53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iss53</a:t>
            </a:r>
          </a:p>
          <a:p>
            <a:r>
              <a:rPr lang="pt-BR" dirty="0"/>
              <a:t># iss53 já pode ser apagada caso desejar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55F3B-A9ED-4F2E-A200-54991DD61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82543"/>
            <a:ext cx="4937125" cy="1950164"/>
          </a:xfrm>
        </p:spPr>
      </p:pic>
    </p:spTree>
    <p:extLst>
      <p:ext uri="{BB962C8B-B14F-4D97-AF65-F5344CB8AC3E}">
        <p14:creationId xmlns:p14="http://schemas.microsoft.com/office/powerpoint/2010/main" val="2879948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0DBA-64DD-4DFB-87AB-908D8F6E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690CB-E6EB-4B66-9CF9-5AB913DD2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26A2-4374-4018-929F-E519647B1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400" dirty="0" err="1"/>
              <a:t>git</a:t>
            </a:r>
            <a:r>
              <a:rPr lang="pt-BR" sz="1400" dirty="0"/>
              <a:t> checkout -b </a:t>
            </a:r>
            <a:r>
              <a:rPr lang="pt-BR" sz="1400" dirty="0" err="1"/>
              <a:t>hotfix</a:t>
            </a:r>
            <a:endParaRPr lang="pt-BR" sz="1400" dirty="0"/>
          </a:p>
          <a:p>
            <a:r>
              <a:rPr lang="pt-BR" sz="1400" dirty="0" err="1"/>
              <a:t>edit</a:t>
            </a:r>
            <a:r>
              <a:rPr lang="pt-BR" sz="1400" dirty="0"/>
              <a:t> index.html (linha 12)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-a -m ‘corrigido index.html’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checkout </a:t>
            </a:r>
            <a:r>
              <a:rPr lang="pt-BR" sz="1400" dirty="0" err="1"/>
              <a:t>master</a:t>
            </a:r>
            <a:endParaRPr lang="pt-BR" sz="1400" dirty="0"/>
          </a:p>
          <a:p>
            <a:r>
              <a:rPr lang="pt-BR" sz="1400" dirty="0" err="1"/>
              <a:t>git</a:t>
            </a:r>
            <a:r>
              <a:rPr lang="pt-BR" sz="1400" dirty="0"/>
              <a:t> merge </a:t>
            </a:r>
            <a:r>
              <a:rPr lang="pt-BR" sz="1400" dirty="0" err="1"/>
              <a:t>hotfix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/>
              <a:t>merge com sucesso (</a:t>
            </a:r>
            <a:r>
              <a:rPr lang="pt-BR" sz="1400" dirty="0" err="1"/>
              <a:t>fast</a:t>
            </a:r>
            <a:r>
              <a:rPr lang="pt-BR" sz="1400" dirty="0"/>
              <a:t> </a:t>
            </a:r>
            <a:r>
              <a:rPr lang="pt-BR" sz="1400" dirty="0" err="1"/>
              <a:t>forward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</a:t>
            </a:r>
            <a:r>
              <a:rPr lang="pt-BR" sz="1400" dirty="0" err="1"/>
              <a:t>hotfix</a:t>
            </a:r>
            <a:endParaRPr lang="pt-BR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384CA-AE0D-43B1-9515-1D4ACF7F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8212-3A1E-47C7-B17F-281258C4B2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400" dirty="0" err="1"/>
              <a:t>git</a:t>
            </a:r>
            <a:r>
              <a:rPr lang="pt-BR" sz="1400" dirty="0"/>
              <a:t> checkout -b iss54</a:t>
            </a:r>
          </a:p>
          <a:p>
            <a:r>
              <a:rPr lang="pt-BR" sz="1400" dirty="0" err="1"/>
              <a:t>edit</a:t>
            </a:r>
            <a:r>
              <a:rPr lang="pt-BR" sz="1400" dirty="0"/>
              <a:t> index.html (linha 12)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-a -m ‘alterado index.html’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checkout </a:t>
            </a:r>
            <a:r>
              <a:rPr lang="pt-BR" sz="1400" dirty="0" err="1"/>
              <a:t>master</a:t>
            </a:r>
            <a:endParaRPr lang="pt-BR" sz="1400" dirty="0"/>
          </a:p>
          <a:p>
            <a:r>
              <a:rPr lang="pt-BR" sz="1400" dirty="0" err="1"/>
              <a:t>git</a:t>
            </a:r>
            <a:r>
              <a:rPr lang="pt-BR" sz="1400" dirty="0"/>
              <a:t> merge </a:t>
            </a:r>
            <a:r>
              <a:rPr lang="pt-BR" sz="1400" dirty="0" err="1"/>
              <a:t>hotfix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 err="1"/>
              <a:t>automatic</a:t>
            </a:r>
            <a:r>
              <a:rPr lang="pt-BR" sz="1400" dirty="0"/>
              <a:t> merge </a:t>
            </a:r>
            <a:r>
              <a:rPr lang="pt-BR" sz="1400" dirty="0" err="1"/>
              <a:t>failed</a:t>
            </a:r>
            <a:r>
              <a:rPr lang="pt-BR" sz="1400" dirty="0"/>
              <a:t>;</a:t>
            </a:r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status (opcional)</a:t>
            </a:r>
          </a:p>
          <a:p>
            <a:r>
              <a:rPr lang="pt-BR" sz="1400" dirty="0"/>
              <a:t>Opção 1) </a:t>
            </a:r>
            <a:r>
              <a:rPr lang="pt-BR" sz="1400" dirty="0" err="1"/>
              <a:t>edit</a:t>
            </a:r>
            <a:r>
              <a:rPr lang="pt-BR" sz="1400" dirty="0"/>
              <a:t> index.html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index.html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endParaRPr lang="pt-BR" sz="1400" dirty="0"/>
          </a:p>
          <a:p>
            <a:r>
              <a:rPr lang="pt-BR" sz="1400" dirty="0"/>
              <a:t>Opção 2)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mergetool</a:t>
            </a:r>
            <a:r>
              <a:rPr lang="pt-BR" sz="1400" dirty="0"/>
              <a:t>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endParaRPr lang="pt-BR" sz="1400" dirty="0"/>
          </a:p>
          <a:p>
            <a:r>
              <a:rPr lang="pt-BR" sz="1400" dirty="0"/>
              <a:t># carrega editor de conflitos</a:t>
            </a:r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iss54</a:t>
            </a:r>
          </a:p>
        </p:txBody>
      </p:sp>
    </p:spTree>
    <p:extLst>
      <p:ext uri="{BB962C8B-B14F-4D97-AF65-F5344CB8AC3E}">
        <p14:creationId xmlns:p14="http://schemas.microsoft.com/office/powerpoint/2010/main" val="885063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398E-4F56-43E6-8F00-42086D2C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r>
              <a:rPr lang="pt-BR" dirty="0"/>
              <a:t> 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5E63B-5890-458E-8295-5FCC7221E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63" y="2466975"/>
            <a:ext cx="7620000" cy="2781300"/>
          </a:xfrm>
        </p:spPr>
      </p:pic>
    </p:spTree>
    <p:extLst>
      <p:ext uri="{BB962C8B-B14F-4D97-AF65-F5344CB8AC3E}">
        <p14:creationId xmlns:p14="http://schemas.microsoft.com/office/powerpoint/2010/main" val="1496282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C9108-0FE8-404D-A343-FFA034E6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Branches</a:t>
            </a:r>
            <a:r>
              <a:rPr lang="pt-BR" sz="3200" dirty="0"/>
              <a:t> de Longa Duração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dirty="0" err="1"/>
              <a:t>Branches</a:t>
            </a:r>
            <a:r>
              <a:rPr lang="pt-BR" sz="3200" dirty="0"/>
              <a:t> de Curta Duração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A6377-D92C-4F9E-BE0B-44691331E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de longa duração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C91DB7-BD21-4426-BED5-205C316AD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de curta duração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C488AF1-5A2C-4E0B-AC94-2B6F49488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Develop</a:t>
            </a:r>
            <a:endParaRPr lang="pt-BR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4AA77D1-D538-44F9-AF3C-1464A4F65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Hotfix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Bugfix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Release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UAT (homologação)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Task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Issue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154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B80C0A2-FE0E-4AA4-B678-D5E222CA5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08865" y="643467"/>
            <a:ext cx="3787668" cy="5050225"/>
          </a:xfrm>
          <a:prstGeom prst="rect">
            <a:avLst/>
          </a:prstGeom>
        </p:spPr>
      </p:pic>
      <p:pic>
        <p:nvPicPr>
          <p:cNvPr id="24" name="Picture 2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FE239C3E-4129-448C-9B22-C89E1C18D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467" y="1184205"/>
            <a:ext cx="5291666" cy="3968749"/>
          </a:xfrm>
          <a:prstGeom prst="rect">
            <a:avLst/>
          </a:prstGeom>
        </p:spPr>
      </p:pic>
      <p:sp>
        <p:nvSpPr>
          <p:cNvPr id="52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5D7-C661-4BAE-9DB2-3D4F5D8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 Remoto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AF8C-4FD7-4F28-B631-F5495742A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E32D-F5D5-4D20-BBE0-584702F41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6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3591"/>
          </a:xfrm>
        </p:spPr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266062"/>
              </p:ext>
            </p:extLst>
          </p:nvPr>
        </p:nvGraphicFramePr>
        <p:xfrm>
          <a:off x="0" y="1001522"/>
          <a:ext cx="11720808" cy="4846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1123252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70089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306886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660602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48410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382593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327323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330708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407406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512303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463532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743394">
                  <a:extLst>
                    <a:ext uri="{9D8B030D-6E8A-4147-A177-3AD203B41FA5}">
                      <a16:colId xmlns:a16="http://schemas.microsoft.com/office/drawing/2014/main" val="2795960475"/>
                    </a:ext>
                  </a:extLst>
                </a:gridCol>
                <a:gridCol w="932942">
                  <a:extLst>
                    <a:ext uri="{9D8B030D-6E8A-4147-A177-3AD203B41FA5}">
                      <a16:colId xmlns:a16="http://schemas.microsoft.com/office/drawing/2014/main" val="1351988377"/>
                    </a:ext>
                  </a:extLst>
                </a:gridCol>
                <a:gridCol w="575255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19407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Octopus</a:t>
                      </a:r>
                    </a:p>
                    <a:p>
                      <a:pPr algn="ctr"/>
                      <a:r>
                        <a:rPr lang="pt-BR" sz="1200" dirty="0" err="1"/>
                        <a:t>Deploy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HockeyApp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 err="1"/>
                        <a:t>Mob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$2/User</a:t>
                      </a:r>
                    </a:p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pt-BR" sz="1200" dirty="0" err="1"/>
                        <a:t>CodeCommit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$1/Extra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pt-BR" sz="1200" dirty="0"/>
                        <a:t>VS Team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$30/10 </a:t>
                      </a:r>
                      <a:r>
                        <a:rPr lang="pt-BR" sz="1200" dirty="0" err="1"/>
                        <a:t>Users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$110/20 </a:t>
                      </a:r>
                      <a:r>
                        <a:rPr lang="pt-BR" sz="1200" dirty="0" err="1"/>
                        <a:t>Users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606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/>
                        <a:t>Google </a:t>
                      </a:r>
                      <a:r>
                        <a:rPr lang="pt-BR" sz="1200" dirty="0" err="1"/>
                        <a:t>Code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27003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FogBugz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44275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</a:t>
                      </a:r>
                      <a:r>
                        <a:rPr lang="pt-BR" sz="1200" dirty="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21529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Gitea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7646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Gogs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903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Bonobo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B1D36-0C5D-4BC8-AA3D-2C1B811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7535-1674-49FF-8029-FA0279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Comparativo de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Hosting</a:t>
            </a:r>
            <a:endParaRPr lang="pt-BR" dirty="0"/>
          </a:p>
          <a:p>
            <a:r>
              <a:rPr lang="pt-BR" dirty="0">
                <a:hlinkClick r:id="rId2"/>
              </a:rPr>
              <a:t>https://www.git-tower.com/blog/git-hosting-services-compared/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1C74E-C29C-41D6-888D-251F4C70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2260" y="643467"/>
            <a:ext cx="834747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2084</TotalTime>
  <Words>2459</Words>
  <Application>Microsoft Office PowerPoint</Application>
  <PresentationFormat>Widescreen</PresentationFormat>
  <Paragraphs>543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Wingdings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 - Usuário</vt:lpstr>
      <vt:lpstr>Configurando o GIT - Editor Padrão</vt:lpstr>
      <vt:lpstr>Salvando um snapshot (commit)</vt:lpstr>
      <vt:lpstr>Ignorando Arquivos</vt:lpstr>
      <vt:lpstr>Comandos GIT #1</vt:lpstr>
      <vt:lpstr>Comandos GIT #2</vt:lpstr>
      <vt:lpstr>Comandos GIT #3</vt:lpstr>
      <vt:lpstr>Estrutura do Commit #1</vt:lpstr>
      <vt:lpstr>Estrutura do Commit #2</vt:lpstr>
      <vt:lpstr>Staging Area - Arquivos para Commit</vt:lpstr>
      <vt:lpstr>Criando uma nova Branch</vt:lpstr>
      <vt:lpstr>HEAD - Ponteiro para a Branch Atual</vt:lpstr>
      <vt:lpstr>Trocando de Branch (testing)</vt:lpstr>
      <vt:lpstr>Criando um novo Snapshot (commit)</vt:lpstr>
      <vt:lpstr>Trocando de Branch (master)</vt:lpstr>
      <vt:lpstr>Divergent Branch - Tomando outro rumo</vt:lpstr>
      <vt:lpstr>Diretório Local vs Branch Local</vt:lpstr>
      <vt:lpstr>Criando uma Feature Branch</vt:lpstr>
      <vt:lpstr>Modificando e Comitando iss53</vt:lpstr>
      <vt:lpstr>Criando uma Hotfix Branch</vt:lpstr>
      <vt:lpstr>Combinando Branches (fast forward)</vt:lpstr>
      <vt:lpstr>Continuando na Feature Branch</vt:lpstr>
      <vt:lpstr>Combinando Branches (merge commit)</vt:lpstr>
      <vt:lpstr>Conflitos de Merge</vt:lpstr>
      <vt:lpstr>Branching Workflows</vt:lpstr>
      <vt:lpstr>Branches de Longa Duração vs Branches de Curta Duração</vt:lpstr>
      <vt:lpstr>PowerPoint Presentation</vt:lpstr>
      <vt:lpstr>Repositório Remoto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  <vt:lpstr>Links Úteis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167</cp:revision>
  <dcterms:created xsi:type="dcterms:W3CDTF">2017-07-19T14:36:59Z</dcterms:created>
  <dcterms:modified xsi:type="dcterms:W3CDTF">2017-08-08T19:34:13Z</dcterms:modified>
</cp:coreProperties>
</file>