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303" r:id="rId32"/>
    <p:sldId id="294" r:id="rId33"/>
    <p:sldId id="295" r:id="rId34"/>
    <p:sldId id="293" r:id="rId35"/>
    <p:sldId id="297" r:id="rId36"/>
    <p:sldId id="298" r:id="rId37"/>
    <p:sldId id="299" r:id="rId38"/>
    <p:sldId id="300" r:id="rId39"/>
    <p:sldId id="301" r:id="rId40"/>
    <p:sldId id="278" r:id="rId41"/>
    <p:sldId id="279" r:id="rId42"/>
    <p:sldId id="27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Sistema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&lt;arquivo(s)&gt;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remove um arquivo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/>
              <a:t>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85432"/>
              </p:ext>
            </p:extLst>
          </p:nvPr>
        </p:nvGraphicFramePr>
        <p:xfrm>
          <a:off x="190500" y="1846263"/>
          <a:ext cx="11346960" cy="2311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04228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431927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929767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652399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809643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1382</TotalTime>
  <Words>1184</Words>
  <Application>Microsoft Office PowerPoint</Application>
  <PresentationFormat>Widescreen</PresentationFormat>
  <Paragraphs>285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 - Usuário</vt:lpstr>
      <vt:lpstr>Configurando o GIT - Editor Padrão</vt:lpstr>
      <vt:lpstr>Salvando um snapshot (commit)</vt:lpstr>
      <vt:lpstr>Comandos GIT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99</cp:revision>
  <dcterms:created xsi:type="dcterms:W3CDTF">2017-07-19T14:36:59Z</dcterms:created>
  <dcterms:modified xsi:type="dcterms:W3CDTF">2017-07-26T18:34:18Z</dcterms:modified>
</cp:coreProperties>
</file>