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8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E979-A72D-4D85-98F5-84E678F49C81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B498-4D9B-44F2-BEA4-CAC9E81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Your Professor</a:t>
            </a:r>
          </a:p>
          <a:p>
            <a:r>
              <a:rPr lang="en-US" dirty="0" smtClean="0"/>
              <a:t>IGME-110 Ignite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secon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IIM.thmx</Template>
  <TotalTime>51</TotalTime>
  <Words>11</Words>
  <Application>Microsoft Macintosh PowerPoint</Application>
  <PresentationFormat>Custom</PresentationFormat>
  <Paragraphs>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Lawley</dc:creator>
  <cp:lastModifiedBy>Elizabeth Lawley</cp:lastModifiedBy>
  <cp:revision>9</cp:revision>
  <dcterms:created xsi:type="dcterms:W3CDTF">2013-10-09T20:01:16Z</dcterms:created>
  <dcterms:modified xsi:type="dcterms:W3CDTF">2014-11-25T14:05:20Z</dcterms:modified>
</cp:coreProperties>
</file>