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9"/>
  </p:notesMasterIdLst>
  <p:sldIdLst>
    <p:sldId id="256" r:id="rId2"/>
    <p:sldId id="257" r:id="rId3"/>
    <p:sldId id="258" r:id="rId4"/>
    <p:sldId id="262" r:id="rId5"/>
    <p:sldId id="259" r:id="rId6"/>
    <p:sldId id="260" r:id="rId7"/>
    <p:sldId id="261" r:id="rId8"/>
    <p:sldId id="263" r:id="rId9"/>
    <p:sldId id="264" r:id="rId10"/>
    <p:sldId id="274" r:id="rId11"/>
    <p:sldId id="272" r:id="rId12"/>
    <p:sldId id="270" r:id="rId13"/>
    <p:sldId id="271" r:id="rId14"/>
    <p:sldId id="273" r:id="rId15"/>
    <p:sldId id="265" r:id="rId16"/>
    <p:sldId id="266" r:id="rId17"/>
    <p:sldId id="277" r:id="rId18"/>
  </p:sldIdLst>
  <p:sldSz cx="9144000" cy="5143500" type="screen16x9"/>
  <p:notesSz cx="6858000" cy="9144000"/>
  <p:embeddedFontLst>
    <p:embeddedFont>
      <p:font typeface="Nunito Light" pitchFamily="2" charset="0"/>
      <p:regular r:id="rId20"/>
      <p:italic r:id="rId21"/>
    </p:embeddedFont>
    <p:embeddedFont>
      <p:font typeface="Open Sans" panose="020B0606030504020204" pitchFamily="34" charset="0"/>
      <p:regular r:id="rId22"/>
      <p:bold r:id="rId23"/>
      <p:italic r:id="rId24"/>
      <p:boldItalic r:id="rId25"/>
    </p:embeddedFont>
    <p:embeddedFont>
      <p:font typeface="Sitka Text" pitchFamily="2" charset="0"/>
      <p:regular r:id="rId26"/>
      <p:bold r:id="rId27"/>
      <p:italic r:id="rId28"/>
      <p:boldItalic r:id="rId29"/>
    </p:embeddedFont>
    <p:embeddedFont>
      <p:font typeface="Sora"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7306AB6-DF0C-4684-855B-DCFBDA8AFC72}">
          <p14:sldIdLst>
            <p14:sldId id="256"/>
          </p14:sldIdLst>
        </p14:section>
        <p14:section name="Untitled Section" id="{7CB202BF-76DC-415C-A0BE-723D0EE31029}">
          <p14:sldIdLst>
            <p14:sldId id="257"/>
            <p14:sldId id="258"/>
            <p14:sldId id="262"/>
            <p14:sldId id="259"/>
            <p14:sldId id="260"/>
            <p14:sldId id="261"/>
            <p14:sldId id="263"/>
            <p14:sldId id="264"/>
            <p14:sldId id="274"/>
            <p14:sldId id="272"/>
            <p14:sldId id="270"/>
            <p14:sldId id="271"/>
            <p14:sldId id="273"/>
            <p14:sldId id="265"/>
            <p14:sldId id="266"/>
            <p14:sldId id="277"/>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B3F36A-6066-4B0F-AD3E-02E8B7326ED8}">
  <a:tblStyle styleId="{95B3F36A-6066-4B0F-AD3E-02E8B7326E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2B600B4-7677-4CFC-9EF7-5E85AA5DD24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666" y="5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KTA CHAUGULE" userId="4399141c46028ee6" providerId="LiveId" clId="{981266A7-6221-46DB-94C5-36F2A74F2D54}"/>
    <pc:docChg chg="modSld">
      <pc:chgData name="EKTA CHAUGULE" userId="4399141c46028ee6" providerId="LiveId" clId="{981266A7-6221-46DB-94C5-36F2A74F2D54}" dt="2024-10-20T19:03:52.815" v="2" actId="729"/>
      <pc:docMkLst>
        <pc:docMk/>
      </pc:docMkLst>
      <pc:sldChg chg="mod modShow">
        <pc:chgData name="EKTA CHAUGULE" userId="4399141c46028ee6" providerId="LiveId" clId="{981266A7-6221-46DB-94C5-36F2A74F2D54}" dt="2024-10-20T19:03:52.815" v="2" actId="729"/>
        <pc:sldMkLst>
          <pc:docMk/>
          <pc:sldMk cId="0"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7"/>
        <p:cNvGrpSpPr/>
        <p:nvPr/>
      </p:nvGrpSpPr>
      <p:grpSpPr>
        <a:xfrm>
          <a:off x="0" y="0"/>
          <a:ext cx="0" cy="0"/>
          <a:chOff x="0" y="0"/>
          <a:chExt cx="0" cy="0"/>
        </a:xfrm>
      </p:grpSpPr>
      <p:sp>
        <p:nvSpPr>
          <p:cNvPr id="2098" name="Google Shape;2098;g184d99d1a72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9" name="Google Shape;2099;g184d99d1a72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g172b1845856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5" name="Google Shape;2005;g172b1845856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2"/>
        <p:cNvGrpSpPr/>
        <p:nvPr/>
      </p:nvGrpSpPr>
      <p:grpSpPr>
        <a:xfrm>
          <a:off x="0" y="0"/>
          <a:ext cx="0" cy="0"/>
          <a:chOff x="0" y="0"/>
          <a:chExt cx="0" cy="0"/>
        </a:xfrm>
      </p:grpSpPr>
      <p:sp>
        <p:nvSpPr>
          <p:cNvPr id="1953" name="Google Shape;1953;g15ec5a52cd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4" name="Google Shape;1954;g15ec5a52cd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72b1845856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72b1845856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p:cNvGrpSpPr/>
        <p:nvPr/>
      </p:nvGrpSpPr>
      <p:grpSpPr>
        <a:xfrm>
          <a:off x="0" y="0"/>
          <a:ext cx="0" cy="0"/>
          <a:chOff x="0" y="0"/>
          <a:chExt cx="0" cy="0"/>
        </a:xfrm>
      </p:grpSpPr>
      <p:sp>
        <p:nvSpPr>
          <p:cNvPr id="2700" name="Google Shape;2700;g287fa921f8d_1_41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txBox="1">
            <a:spLocks noGrp="1"/>
          </p:cNvSpPr>
          <p:nvPr>
            <p:ph type="title" hasCustomPrompt="1"/>
          </p:nvPr>
        </p:nvSpPr>
        <p:spPr>
          <a:xfrm>
            <a:off x="3110500" y="1782613"/>
            <a:ext cx="5320200" cy="932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4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a:spLocks noGrp="1"/>
          </p:cNvSpPr>
          <p:nvPr>
            <p:ph type="subTitle" idx="1"/>
          </p:nvPr>
        </p:nvSpPr>
        <p:spPr>
          <a:xfrm>
            <a:off x="3110500" y="2863787"/>
            <a:ext cx="53202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2" name="Google Shape;112;p11"/>
          <p:cNvGrpSpPr/>
          <p:nvPr/>
        </p:nvGrpSpPr>
        <p:grpSpPr>
          <a:xfrm>
            <a:off x="518850" y="392550"/>
            <a:ext cx="8106300" cy="4358400"/>
            <a:chOff x="518850" y="392550"/>
            <a:chExt cx="8106300" cy="4358400"/>
          </a:xfrm>
        </p:grpSpPr>
        <p:grpSp>
          <p:nvGrpSpPr>
            <p:cNvPr id="113" name="Google Shape;113;p11"/>
            <p:cNvGrpSpPr/>
            <p:nvPr/>
          </p:nvGrpSpPr>
          <p:grpSpPr>
            <a:xfrm>
              <a:off x="518850" y="392550"/>
              <a:ext cx="8106300" cy="396000"/>
              <a:chOff x="518850" y="385283"/>
              <a:chExt cx="8106300" cy="396000"/>
            </a:xfrm>
          </p:grpSpPr>
          <p:cxnSp>
            <p:nvCxnSpPr>
              <p:cNvPr id="114" name="Google Shape;114;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16" name="Google Shape;116;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17" name="Google Shape;117;p11"/>
            <p:cNvGrpSpPr/>
            <p:nvPr/>
          </p:nvGrpSpPr>
          <p:grpSpPr>
            <a:xfrm rot="10800000">
              <a:off x="518850" y="4354950"/>
              <a:ext cx="8106300" cy="396000"/>
              <a:chOff x="518850" y="385283"/>
              <a:chExt cx="8106300" cy="396000"/>
            </a:xfrm>
          </p:grpSpPr>
          <p:cxnSp>
            <p:nvCxnSpPr>
              <p:cNvPr id="118" name="Google Shape;118;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20" name="Google Shape;120;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2"/>
        <p:cNvGrpSpPr/>
        <p:nvPr/>
      </p:nvGrpSpPr>
      <p:grpSpPr>
        <a:xfrm>
          <a:off x="0" y="0"/>
          <a:ext cx="0" cy="0"/>
          <a:chOff x="0" y="0"/>
          <a:chExt cx="0" cy="0"/>
        </a:xfrm>
      </p:grpSpPr>
      <p:sp>
        <p:nvSpPr>
          <p:cNvPr id="123" name="Google Shape;123;p13"/>
          <p:cNvSpPr txBox="1">
            <a:spLocks noGrp="1"/>
          </p:cNvSpPr>
          <p:nvPr>
            <p:ph type="title" hasCustomPrompt="1"/>
          </p:nvPr>
        </p:nvSpPr>
        <p:spPr>
          <a:xfrm>
            <a:off x="720000"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2" hasCustomPrompt="1"/>
          </p:nvPr>
        </p:nvSpPr>
        <p:spPr>
          <a:xfrm>
            <a:off x="720000"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3" hasCustomPrompt="1"/>
          </p:nvPr>
        </p:nvSpPr>
        <p:spPr>
          <a:xfrm>
            <a:off x="2709178"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2709178"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title" idx="5" hasCustomPrompt="1"/>
          </p:nvPr>
        </p:nvSpPr>
        <p:spPr>
          <a:xfrm>
            <a:off x="4698355"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6" hasCustomPrompt="1"/>
          </p:nvPr>
        </p:nvSpPr>
        <p:spPr>
          <a:xfrm>
            <a:off x="4698355"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
          </p:nvPr>
        </p:nvSpPr>
        <p:spPr>
          <a:xfrm>
            <a:off x="720000"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0" name="Google Shape;130;p13"/>
          <p:cNvSpPr txBox="1">
            <a:spLocks noGrp="1"/>
          </p:cNvSpPr>
          <p:nvPr>
            <p:ph type="subTitle" idx="7"/>
          </p:nvPr>
        </p:nvSpPr>
        <p:spPr>
          <a:xfrm>
            <a:off x="2709178"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1" name="Google Shape;131;p13"/>
          <p:cNvSpPr txBox="1">
            <a:spLocks noGrp="1"/>
          </p:cNvSpPr>
          <p:nvPr>
            <p:ph type="subTitle" idx="8"/>
          </p:nvPr>
        </p:nvSpPr>
        <p:spPr>
          <a:xfrm>
            <a:off x="4698355"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2" name="Google Shape;132;p13"/>
          <p:cNvSpPr txBox="1">
            <a:spLocks noGrp="1"/>
          </p:cNvSpPr>
          <p:nvPr>
            <p:ph type="subTitle" idx="9"/>
          </p:nvPr>
        </p:nvSpPr>
        <p:spPr>
          <a:xfrm>
            <a:off x="720000"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3" name="Google Shape;133;p13"/>
          <p:cNvSpPr txBox="1">
            <a:spLocks noGrp="1"/>
          </p:cNvSpPr>
          <p:nvPr>
            <p:ph type="subTitle" idx="13"/>
          </p:nvPr>
        </p:nvSpPr>
        <p:spPr>
          <a:xfrm>
            <a:off x="2709178"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4" name="Google Shape;134;p13"/>
          <p:cNvSpPr txBox="1">
            <a:spLocks noGrp="1"/>
          </p:cNvSpPr>
          <p:nvPr>
            <p:ph type="subTitle" idx="14"/>
          </p:nvPr>
        </p:nvSpPr>
        <p:spPr>
          <a:xfrm>
            <a:off x="4698355"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35" name="Google Shape;135;p13"/>
          <p:cNvGrpSpPr/>
          <p:nvPr/>
        </p:nvGrpSpPr>
        <p:grpSpPr>
          <a:xfrm>
            <a:off x="518850" y="392550"/>
            <a:ext cx="8106300" cy="43584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9" name="Google Shape;139;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42" name="Google Shape;142;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43" name="Google Shape;143;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44" name="Google Shape;144;p13"/>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4"/>
        <p:cNvGrpSpPr/>
        <p:nvPr/>
      </p:nvGrpSpPr>
      <p:grpSpPr>
        <a:xfrm>
          <a:off x="0" y="0"/>
          <a:ext cx="0" cy="0"/>
          <a:chOff x="0" y="0"/>
          <a:chExt cx="0" cy="0"/>
        </a:xfrm>
      </p:grpSpPr>
      <p:sp>
        <p:nvSpPr>
          <p:cNvPr id="175" name="Google Shape;175;p16"/>
          <p:cNvSpPr txBox="1">
            <a:spLocks noGrp="1"/>
          </p:cNvSpPr>
          <p:nvPr>
            <p:ph type="subTitle" idx="1"/>
          </p:nvPr>
        </p:nvSpPr>
        <p:spPr>
          <a:xfrm>
            <a:off x="2321755"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16"/>
          <p:cNvSpPr txBox="1">
            <a:spLocks noGrp="1"/>
          </p:cNvSpPr>
          <p:nvPr>
            <p:ph type="subTitle" idx="2"/>
          </p:nvPr>
        </p:nvSpPr>
        <p:spPr>
          <a:xfrm>
            <a:off x="5614906"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6"/>
          <p:cNvSpPr txBox="1">
            <a:spLocks noGrp="1"/>
          </p:cNvSpPr>
          <p:nvPr>
            <p:ph type="subTitle" idx="3"/>
          </p:nvPr>
        </p:nvSpPr>
        <p:spPr>
          <a:xfrm>
            <a:off x="2321754"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6"/>
          <p:cNvSpPr txBox="1">
            <a:spLocks noGrp="1"/>
          </p:cNvSpPr>
          <p:nvPr>
            <p:ph type="subTitle" idx="4"/>
          </p:nvPr>
        </p:nvSpPr>
        <p:spPr>
          <a:xfrm>
            <a:off x="5614906"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6"/>
          <p:cNvSpPr txBox="1">
            <a:spLocks noGrp="1"/>
          </p:cNvSpPr>
          <p:nvPr>
            <p:ph type="subTitle" idx="5"/>
          </p:nvPr>
        </p:nvSpPr>
        <p:spPr>
          <a:xfrm>
            <a:off x="2321754"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0" name="Google Shape;180;p16"/>
          <p:cNvSpPr txBox="1">
            <a:spLocks noGrp="1"/>
          </p:cNvSpPr>
          <p:nvPr>
            <p:ph type="subTitle" idx="6"/>
          </p:nvPr>
        </p:nvSpPr>
        <p:spPr>
          <a:xfrm>
            <a:off x="2321754"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1" name="Google Shape;181;p16"/>
          <p:cNvSpPr txBox="1">
            <a:spLocks noGrp="1"/>
          </p:cNvSpPr>
          <p:nvPr>
            <p:ph type="subTitle" idx="7"/>
          </p:nvPr>
        </p:nvSpPr>
        <p:spPr>
          <a:xfrm>
            <a:off x="5614879"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2" name="Google Shape;182;p16"/>
          <p:cNvSpPr txBox="1">
            <a:spLocks noGrp="1"/>
          </p:cNvSpPr>
          <p:nvPr>
            <p:ph type="subTitle" idx="8"/>
          </p:nvPr>
        </p:nvSpPr>
        <p:spPr>
          <a:xfrm>
            <a:off x="5614879"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83" name="Google Shape;183;p16"/>
          <p:cNvGrpSpPr/>
          <p:nvPr/>
        </p:nvGrpSpPr>
        <p:grpSpPr>
          <a:xfrm>
            <a:off x="518850" y="392550"/>
            <a:ext cx="8106300" cy="43584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87" name="Google Shape;187;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92" name="Google Shape;192;p1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3"/>
        <p:cNvGrpSpPr/>
        <p:nvPr/>
      </p:nvGrpSpPr>
      <p:grpSpPr>
        <a:xfrm>
          <a:off x="0" y="0"/>
          <a:ext cx="0" cy="0"/>
          <a:chOff x="0" y="0"/>
          <a:chExt cx="0" cy="0"/>
        </a:xfrm>
      </p:grpSpPr>
      <p:sp>
        <p:nvSpPr>
          <p:cNvPr id="194" name="Google Shape;194;p17"/>
          <p:cNvSpPr txBox="1">
            <a:spLocks noGrp="1"/>
          </p:cNvSpPr>
          <p:nvPr>
            <p:ph type="subTitle" idx="1"/>
          </p:nvPr>
        </p:nvSpPr>
        <p:spPr>
          <a:xfrm>
            <a:off x="720000" y="1710171"/>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17"/>
          <p:cNvSpPr txBox="1">
            <a:spLocks noGrp="1"/>
          </p:cNvSpPr>
          <p:nvPr>
            <p:ph type="subTitle" idx="2"/>
          </p:nvPr>
        </p:nvSpPr>
        <p:spPr>
          <a:xfrm>
            <a:off x="3490950"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17"/>
          <p:cNvSpPr txBox="1">
            <a:spLocks noGrp="1"/>
          </p:cNvSpPr>
          <p:nvPr>
            <p:ph type="subTitle" idx="3"/>
          </p:nvPr>
        </p:nvSpPr>
        <p:spPr>
          <a:xfrm>
            <a:off x="720000" y="3498800"/>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17"/>
          <p:cNvSpPr txBox="1">
            <a:spLocks noGrp="1"/>
          </p:cNvSpPr>
          <p:nvPr>
            <p:ph type="subTitle" idx="4"/>
          </p:nvPr>
        </p:nvSpPr>
        <p:spPr>
          <a:xfrm>
            <a:off x="3490950"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17"/>
          <p:cNvSpPr txBox="1">
            <a:spLocks noGrp="1"/>
          </p:cNvSpPr>
          <p:nvPr>
            <p:ph type="subTitle" idx="5"/>
          </p:nvPr>
        </p:nvSpPr>
        <p:spPr>
          <a:xfrm>
            <a:off x="6268669"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17"/>
          <p:cNvSpPr txBox="1">
            <a:spLocks noGrp="1"/>
          </p:cNvSpPr>
          <p:nvPr>
            <p:ph type="subTitle" idx="6"/>
          </p:nvPr>
        </p:nvSpPr>
        <p:spPr>
          <a:xfrm>
            <a:off x="6268669"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17"/>
          <p:cNvSpPr txBox="1">
            <a:spLocks noGrp="1"/>
          </p:cNvSpPr>
          <p:nvPr>
            <p:ph type="subTitle" idx="7"/>
          </p:nvPr>
        </p:nvSpPr>
        <p:spPr>
          <a:xfrm>
            <a:off x="72000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1" name="Google Shape;201;p17"/>
          <p:cNvSpPr txBox="1">
            <a:spLocks noGrp="1"/>
          </p:cNvSpPr>
          <p:nvPr>
            <p:ph type="subTitle" idx="8"/>
          </p:nvPr>
        </p:nvSpPr>
        <p:spPr>
          <a:xfrm>
            <a:off x="349095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2" name="Google Shape;202;p17"/>
          <p:cNvSpPr txBox="1">
            <a:spLocks noGrp="1"/>
          </p:cNvSpPr>
          <p:nvPr>
            <p:ph type="subTitle" idx="9"/>
          </p:nvPr>
        </p:nvSpPr>
        <p:spPr>
          <a:xfrm>
            <a:off x="6268669"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3" name="Google Shape;203;p17"/>
          <p:cNvSpPr txBox="1">
            <a:spLocks noGrp="1"/>
          </p:cNvSpPr>
          <p:nvPr>
            <p:ph type="subTitle" idx="13"/>
          </p:nvPr>
        </p:nvSpPr>
        <p:spPr>
          <a:xfrm>
            <a:off x="72000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4" name="Google Shape;204;p17"/>
          <p:cNvSpPr txBox="1">
            <a:spLocks noGrp="1"/>
          </p:cNvSpPr>
          <p:nvPr>
            <p:ph type="subTitle" idx="14"/>
          </p:nvPr>
        </p:nvSpPr>
        <p:spPr>
          <a:xfrm>
            <a:off x="349095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5" name="Google Shape;205;p17"/>
          <p:cNvSpPr txBox="1">
            <a:spLocks noGrp="1"/>
          </p:cNvSpPr>
          <p:nvPr>
            <p:ph type="subTitle" idx="15"/>
          </p:nvPr>
        </p:nvSpPr>
        <p:spPr>
          <a:xfrm>
            <a:off x="6268669"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06" name="Google Shape;206;p17"/>
          <p:cNvGrpSpPr/>
          <p:nvPr/>
        </p:nvGrpSpPr>
        <p:grpSpPr>
          <a:xfrm>
            <a:off x="518850" y="392550"/>
            <a:ext cx="8106300" cy="4358400"/>
            <a:chOff x="518850" y="392550"/>
            <a:chExt cx="8106300" cy="4358400"/>
          </a:xfrm>
        </p:grpSpPr>
        <p:grpSp>
          <p:nvGrpSpPr>
            <p:cNvPr id="207" name="Google Shape;207;p17"/>
            <p:cNvGrpSpPr/>
            <p:nvPr/>
          </p:nvGrpSpPr>
          <p:grpSpPr>
            <a:xfrm>
              <a:off x="518850" y="392550"/>
              <a:ext cx="8106300" cy="396000"/>
              <a:chOff x="518850" y="385283"/>
              <a:chExt cx="8106300" cy="396000"/>
            </a:xfrm>
          </p:grpSpPr>
          <p:cxnSp>
            <p:nvCxnSpPr>
              <p:cNvPr id="208" name="Google Shape;208;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0" name="Google Shape;210;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11" name="Google Shape;211;p17"/>
            <p:cNvGrpSpPr/>
            <p:nvPr/>
          </p:nvGrpSpPr>
          <p:grpSpPr>
            <a:xfrm rot="10800000">
              <a:off x="518850" y="4354950"/>
              <a:ext cx="8106300" cy="396000"/>
              <a:chOff x="518850" y="385283"/>
              <a:chExt cx="8106300" cy="396000"/>
            </a:xfrm>
          </p:grpSpPr>
          <p:cxnSp>
            <p:nvCxnSpPr>
              <p:cNvPr id="212" name="Google Shape;212;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13" name="Google Shape;213;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4" name="Google Shape;214;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215" name="Google Shape;215;p17"/>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4130550" y="1678250"/>
            <a:ext cx="430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7" name="Google Shape;27;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1" name="Google Shape;31;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body" idx="1"/>
          </p:nvPr>
        </p:nvSpPr>
        <p:spPr>
          <a:xfrm>
            <a:off x="720000" y="1215750"/>
            <a:ext cx="7710900" cy="399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4" name="Google Shape;34;p4"/>
          <p:cNvGrpSpPr/>
          <p:nvPr/>
        </p:nvGrpSpPr>
        <p:grpSpPr>
          <a:xfrm>
            <a:off x="518850" y="392550"/>
            <a:ext cx="8106300" cy="4358400"/>
            <a:chOff x="518850" y="392550"/>
            <a:chExt cx="8106300" cy="4358400"/>
          </a:xfrm>
        </p:grpSpPr>
        <p:grpSp>
          <p:nvGrpSpPr>
            <p:cNvPr id="35" name="Google Shape;35;p4"/>
            <p:cNvGrpSpPr/>
            <p:nvPr/>
          </p:nvGrpSpPr>
          <p:grpSpPr>
            <a:xfrm>
              <a:off x="518850" y="392550"/>
              <a:ext cx="8106300" cy="396000"/>
              <a:chOff x="518850" y="385283"/>
              <a:chExt cx="8106300" cy="396000"/>
            </a:xfrm>
          </p:grpSpPr>
          <p:cxnSp>
            <p:nvCxnSpPr>
              <p:cNvPr id="36" name="Google Shape;36;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8" name="Google Shape;38;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39" name="Google Shape;39;p4"/>
            <p:cNvGrpSpPr/>
            <p:nvPr/>
          </p:nvGrpSpPr>
          <p:grpSpPr>
            <a:xfrm rot="10800000">
              <a:off x="518850" y="4354950"/>
              <a:ext cx="8106300" cy="396000"/>
              <a:chOff x="518850" y="385283"/>
              <a:chExt cx="8106300" cy="396000"/>
            </a:xfrm>
          </p:grpSpPr>
          <p:cxnSp>
            <p:nvCxnSpPr>
              <p:cNvPr id="40" name="Google Shape;40;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42" name="Google Shape;42;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43" name="Google Shape;43;p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4" name="Google Shape;64;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8" name="Google Shape;68;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69" name="Google Shape;69;p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5" r:id="rId16"/>
    <p:sldLayoutId id="2147483666"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explosion/spaCy"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aihub.cloud.google.com/u/0/p/product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623621" y="1441682"/>
            <a:ext cx="4370100" cy="24455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700" b="0" dirty="0">
                <a:latin typeface="Sitka Text" pitchFamily="2" charset="0"/>
              </a:rPr>
              <a:t>Data Redaction using Named Entity Recognition</a:t>
            </a:r>
            <a:br>
              <a:rPr lang="en-US" sz="3700" b="0" dirty="0">
                <a:latin typeface="Sitka Text" pitchFamily="2" charset="0"/>
              </a:rPr>
            </a:br>
            <a:endParaRPr sz="3700" b="0" dirty="0">
              <a:latin typeface="Sitka Text" pitchFamily="2" charset="0"/>
            </a:endParaRPr>
          </a:p>
        </p:txBody>
      </p:sp>
      <p:sp>
        <p:nvSpPr>
          <p:cNvPr id="711" name="Google Shape;711;p24"/>
          <p:cNvSpPr txBox="1">
            <a:spLocks noGrp="1"/>
          </p:cNvSpPr>
          <p:nvPr>
            <p:ph type="subTitle" idx="1"/>
          </p:nvPr>
        </p:nvSpPr>
        <p:spPr>
          <a:xfrm>
            <a:off x="4200842" y="4219396"/>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By Miss. Ekta </a:t>
            </a:r>
            <a:r>
              <a:rPr lang="en-US" dirty="0" err="1"/>
              <a:t>Chaugule</a:t>
            </a: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0"/>
        <p:cNvGrpSpPr/>
        <p:nvPr/>
      </p:nvGrpSpPr>
      <p:grpSpPr>
        <a:xfrm>
          <a:off x="0" y="0"/>
          <a:ext cx="0" cy="0"/>
          <a:chOff x="0" y="0"/>
          <a:chExt cx="0" cy="0"/>
        </a:xfrm>
      </p:grpSpPr>
      <p:sp>
        <p:nvSpPr>
          <p:cNvPr id="2101" name="Google Shape;2101;p42"/>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STEPS OF REDACTION</a:t>
            </a:r>
            <a:endParaRPr sz="1800" dirty="0"/>
          </a:p>
        </p:txBody>
      </p:sp>
      <p:sp>
        <p:nvSpPr>
          <p:cNvPr id="2105" name="Google Shape;2105;p42"/>
          <p:cNvSpPr txBox="1"/>
          <p:nvPr/>
        </p:nvSpPr>
        <p:spPr>
          <a:xfrm>
            <a:off x="1820375" y="1421950"/>
            <a:ext cx="1269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1"/>
                </a:solidFill>
                <a:latin typeface="Sora"/>
                <a:ea typeface="Sora"/>
                <a:cs typeface="Sora"/>
                <a:sym typeface="Sora"/>
              </a:rPr>
              <a:t>$100 M</a:t>
            </a:r>
            <a:endParaRPr sz="2000" b="1">
              <a:solidFill>
                <a:schemeClr val="lt1"/>
              </a:solidFill>
              <a:latin typeface="Sora"/>
              <a:ea typeface="Sora"/>
              <a:cs typeface="Sora"/>
              <a:sym typeface="Sora"/>
            </a:endParaRPr>
          </a:p>
        </p:txBody>
      </p:sp>
      <p:sp>
        <p:nvSpPr>
          <p:cNvPr id="2108" name="Google Shape;2108;p42"/>
          <p:cNvSpPr/>
          <p:nvPr/>
        </p:nvSpPr>
        <p:spPr>
          <a:xfrm>
            <a:off x="458863" y="1349725"/>
            <a:ext cx="117540" cy="14445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09A587A-82A8-E3E9-08CC-9C9B8C523544}"/>
              </a:ext>
            </a:extLst>
          </p:cNvPr>
          <p:cNvSpPr txBox="1"/>
          <p:nvPr/>
        </p:nvSpPr>
        <p:spPr>
          <a:xfrm>
            <a:off x="720000" y="1188720"/>
            <a:ext cx="7710900" cy="3108543"/>
          </a:xfrm>
          <a:prstGeom prst="rect">
            <a:avLst/>
          </a:prstGeom>
          <a:noFill/>
        </p:spPr>
        <p:txBody>
          <a:bodyPr wrap="square" rtlCol="0">
            <a:spAutoFit/>
          </a:bodyPr>
          <a:lstStyle/>
          <a:p>
            <a:r>
              <a:rPr lang="en-US" dirty="0"/>
              <a:t>Data Input:</a:t>
            </a:r>
          </a:p>
          <a:p>
            <a:r>
              <a:rPr lang="en-US" dirty="0"/>
              <a:t>User uploads a document containing sensitive information (e.g., names, addresses, numbers).</a:t>
            </a:r>
          </a:p>
          <a:p>
            <a:endParaRPr lang="en-US" dirty="0"/>
          </a:p>
          <a:p>
            <a:r>
              <a:rPr lang="en-US" dirty="0"/>
              <a:t>NER Application:</a:t>
            </a:r>
          </a:p>
          <a:p>
            <a:r>
              <a:rPr lang="en-US" dirty="0"/>
              <a:t>A pre-trained NER model (e.g., </a:t>
            </a:r>
            <a:r>
              <a:rPr lang="en-US" dirty="0" err="1"/>
              <a:t>spaCy</a:t>
            </a:r>
            <a:r>
              <a:rPr lang="en-US" dirty="0"/>
              <a:t>) scans the document and identifies entities like names, places, dates, and other sensitive information.</a:t>
            </a:r>
          </a:p>
          <a:p>
            <a:endParaRPr lang="en-US" dirty="0"/>
          </a:p>
          <a:p>
            <a:r>
              <a:rPr lang="en-US" dirty="0"/>
              <a:t>Entity Classification:</a:t>
            </a:r>
          </a:p>
          <a:p>
            <a:r>
              <a:rPr lang="en-US" dirty="0"/>
              <a:t>The identified entities are classified into predefined categories such as PERSON, ORGANIZATION, DATE, etc.</a:t>
            </a:r>
          </a:p>
          <a:p>
            <a:endParaRPr lang="en-US" dirty="0"/>
          </a:p>
          <a:p>
            <a:r>
              <a:rPr lang="en-US" dirty="0"/>
              <a:t>Redaction Process:</a:t>
            </a:r>
          </a:p>
          <a:p>
            <a:r>
              <a:rPr lang="en-US" dirty="0"/>
              <a:t>The system automatically redacts the identified sensitive entities, replacing them with labels (e.g., PERSON, LOCATION) or masking the content (e.g., blacking out text).</a:t>
            </a:r>
          </a:p>
        </p:txBody>
      </p:sp>
      <p:pic>
        <p:nvPicPr>
          <p:cNvPr id="3" name="Picture 2">
            <a:extLst>
              <a:ext uri="{FF2B5EF4-FFF2-40B4-BE49-F238E27FC236}">
                <a16:creationId xmlns:a16="http://schemas.microsoft.com/office/drawing/2014/main" id="{607788B1-6DC0-C577-6158-7B5B7816A051}"/>
              </a:ext>
            </a:extLst>
          </p:cNvPr>
          <p:cNvPicPr>
            <a:picLocks noChangeAspect="1"/>
          </p:cNvPicPr>
          <p:nvPr/>
        </p:nvPicPr>
        <p:blipFill>
          <a:blip r:embed="rId3"/>
          <a:stretch>
            <a:fillRect/>
          </a:stretch>
        </p:blipFill>
        <p:spPr>
          <a:xfrm flipH="1">
            <a:off x="460569" y="1905940"/>
            <a:ext cx="115834" cy="140220"/>
          </a:xfrm>
          <a:prstGeom prst="rect">
            <a:avLst/>
          </a:prstGeom>
        </p:spPr>
      </p:pic>
      <p:pic>
        <p:nvPicPr>
          <p:cNvPr id="4" name="Picture 3">
            <a:extLst>
              <a:ext uri="{FF2B5EF4-FFF2-40B4-BE49-F238E27FC236}">
                <a16:creationId xmlns:a16="http://schemas.microsoft.com/office/drawing/2014/main" id="{2DF336B9-EDF3-7CED-F9C5-3C13ACBA3E5C}"/>
              </a:ext>
            </a:extLst>
          </p:cNvPr>
          <p:cNvPicPr>
            <a:picLocks noChangeAspect="1"/>
          </p:cNvPicPr>
          <p:nvPr/>
        </p:nvPicPr>
        <p:blipFill>
          <a:blip r:embed="rId3"/>
          <a:stretch>
            <a:fillRect/>
          </a:stretch>
        </p:blipFill>
        <p:spPr>
          <a:xfrm>
            <a:off x="458863" y="2818215"/>
            <a:ext cx="115834" cy="140220"/>
          </a:xfrm>
          <a:prstGeom prst="rect">
            <a:avLst/>
          </a:prstGeom>
        </p:spPr>
      </p:pic>
      <p:pic>
        <p:nvPicPr>
          <p:cNvPr id="5" name="Picture 4">
            <a:extLst>
              <a:ext uri="{FF2B5EF4-FFF2-40B4-BE49-F238E27FC236}">
                <a16:creationId xmlns:a16="http://schemas.microsoft.com/office/drawing/2014/main" id="{91D57CA9-4550-6952-EB09-2E225F9D249F}"/>
              </a:ext>
            </a:extLst>
          </p:cNvPr>
          <p:cNvPicPr>
            <a:picLocks noChangeAspect="1"/>
          </p:cNvPicPr>
          <p:nvPr/>
        </p:nvPicPr>
        <p:blipFill>
          <a:blip r:embed="rId3"/>
          <a:stretch>
            <a:fillRect/>
          </a:stretch>
        </p:blipFill>
        <p:spPr>
          <a:xfrm>
            <a:off x="458863" y="3601700"/>
            <a:ext cx="115834" cy="140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sp>
        <p:nvSpPr>
          <p:cNvPr id="2007" name="Google Shape;2007;p4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STEPS OF REDACTION</a:t>
            </a:r>
            <a:endParaRPr sz="1600" dirty="0"/>
          </a:p>
        </p:txBody>
      </p:sp>
      <p:sp>
        <p:nvSpPr>
          <p:cNvPr id="2" name="TextBox 1">
            <a:extLst>
              <a:ext uri="{FF2B5EF4-FFF2-40B4-BE49-F238E27FC236}">
                <a16:creationId xmlns:a16="http://schemas.microsoft.com/office/drawing/2014/main" id="{F359F29D-79D3-774E-563B-BBC68B3B9A73}"/>
              </a:ext>
            </a:extLst>
          </p:cNvPr>
          <p:cNvSpPr txBox="1"/>
          <p:nvPr/>
        </p:nvSpPr>
        <p:spPr>
          <a:xfrm>
            <a:off x="619760" y="1249680"/>
            <a:ext cx="7811140" cy="1384995"/>
          </a:xfrm>
          <a:prstGeom prst="rect">
            <a:avLst/>
          </a:prstGeom>
          <a:noFill/>
        </p:spPr>
        <p:txBody>
          <a:bodyPr wrap="square" rtlCol="0">
            <a:spAutoFit/>
          </a:bodyPr>
          <a:lstStyle/>
          <a:p>
            <a:r>
              <a:rPr lang="en-US" dirty="0"/>
              <a:t>User Review (Optional):</a:t>
            </a:r>
          </a:p>
          <a:p>
            <a:r>
              <a:rPr lang="en-US" dirty="0"/>
              <a:t>The user is given the option to review the redacted terms and choose which to keep or remove.</a:t>
            </a:r>
          </a:p>
          <a:p>
            <a:endParaRPr lang="en-US" dirty="0"/>
          </a:p>
          <a:p>
            <a:r>
              <a:rPr lang="en-US" dirty="0"/>
              <a:t>Output:</a:t>
            </a:r>
          </a:p>
          <a:p>
            <a:r>
              <a:rPr lang="en-US" dirty="0"/>
              <a:t>The redacted document is presented or downloaded, free of sensitive data.</a:t>
            </a:r>
            <a:endParaRPr lang="en-IN" dirty="0"/>
          </a:p>
          <a:p>
            <a:endParaRPr lang="en-IN" dirty="0"/>
          </a:p>
        </p:txBody>
      </p:sp>
      <p:pic>
        <p:nvPicPr>
          <p:cNvPr id="3" name="Picture 2">
            <a:extLst>
              <a:ext uri="{FF2B5EF4-FFF2-40B4-BE49-F238E27FC236}">
                <a16:creationId xmlns:a16="http://schemas.microsoft.com/office/drawing/2014/main" id="{2346681E-6385-0534-C9B7-0999AE5DEAD6}"/>
              </a:ext>
            </a:extLst>
          </p:cNvPr>
          <p:cNvPicPr>
            <a:picLocks noChangeAspect="1"/>
          </p:cNvPicPr>
          <p:nvPr/>
        </p:nvPicPr>
        <p:blipFill>
          <a:blip r:embed="rId3"/>
          <a:stretch>
            <a:fillRect/>
          </a:stretch>
        </p:blipFill>
        <p:spPr>
          <a:xfrm>
            <a:off x="426713" y="2013297"/>
            <a:ext cx="121931" cy="146317"/>
          </a:xfrm>
          <a:prstGeom prst="rect">
            <a:avLst/>
          </a:prstGeom>
        </p:spPr>
      </p:pic>
      <p:pic>
        <p:nvPicPr>
          <p:cNvPr id="4" name="Picture 3">
            <a:extLst>
              <a:ext uri="{FF2B5EF4-FFF2-40B4-BE49-F238E27FC236}">
                <a16:creationId xmlns:a16="http://schemas.microsoft.com/office/drawing/2014/main" id="{90507641-2BC6-1D63-6A11-FA3D43DC86FC}"/>
              </a:ext>
            </a:extLst>
          </p:cNvPr>
          <p:cNvPicPr>
            <a:picLocks noChangeAspect="1"/>
          </p:cNvPicPr>
          <p:nvPr/>
        </p:nvPicPr>
        <p:blipFill>
          <a:blip r:embed="rId3"/>
          <a:stretch>
            <a:fillRect/>
          </a:stretch>
        </p:blipFill>
        <p:spPr>
          <a:xfrm>
            <a:off x="416554" y="1330191"/>
            <a:ext cx="121931" cy="1463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5"/>
        <p:cNvGrpSpPr/>
        <p:nvPr/>
      </p:nvGrpSpPr>
      <p:grpSpPr>
        <a:xfrm>
          <a:off x="0" y="0"/>
          <a:ext cx="0" cy="0"/>
          <a:chOff x="0" y="0"/>
          <a:chExt cx="0" cy="0"/>
        </a:xfrm>
      </p:grpSpPr>
      <p:sp>
        <p:nvSpPr>
          <p:cNvPr id="1956" name="Google Shape;1956;p38"/>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APPLICATIONS</a:t>
            </a:r>
            <a:endParaRPr sz="2000" dirty="0"/>
          </a:p>
        </p:txBody>
      </p:sp>
      <p:sp>
        <p:nvSpPr>
          <p:cNvPr id="2" name="TextBox 1">
            <a:extLst>
              <a:ext uri="{FF2B5EF4-FFF2-40B4-BE49-F238E27FC236}">
                <a16:creationId xmlns:a16="http://schemas.microsoft.com/office/drawing/2014/main" id="{1962916D-0F2E-858A-6827-07D258FB7FB5}"/>
              </a:ext>
            </a:extLst>
          </p:cNvPr>
          <p:cNvSpPr txBox="1"/>
          <p:nvPr/>
        </p:nvSpPr>
        <p:spPr>
          <a:xfrm>
            <a:off x="713100" y="1256370"/>
            <a:ext cx="8043745" cy="3970318"/>
          </a:xfrm>
          <a:prstGeom prst="rect">
            <a:avLst/>
          </a:prstGeom>
          <a:noFill/>
        </p:spPr>
        <p:txBody>
          <a:bodyPr wrap="square" rtlCol="0">
            <a:spAutoFit/>
          </a:bodyPr>
          <a:lstStyle/>
          <a:p>
            <a:r>
              <a:rPr lang="en-US" dirty="0"/>
              <a:t>1. Healthcare</a:t>
            </a:r>
            <a:br>
              <a:rPr lang="en-US" dirty="0"/>
            </a:br>
            <a:r>
              <a:rPr lang="en-US" dirty="0"/>
              <a:t>Patient Privacy: Automatically redact sensitive patient information, such as names, Social Security numbers, and medical records, to comply with HIPAA regulations.</a:t>
            </a:r>
            <a:br>
              <a:rPr lang="en-US" dirty="0"/>
            </a:br>
            <a:br>
              <a:rPr lang="en-US" dirty="0"/>
            </a:br>
            <a:r>
              <a:rPr lang="en-US" dirty="0"/>
              <a:t>2. Finance</a:t>
            </a:r>
            <a:br>
              <a:rPr lang="en-US" dirty="0"/>
            </a:br>
            <a:r>
              <a:rPr lang="en-US" dirty="0"/>
              <a:t>Fraud Prevention: Redact sensitive financial data from documents and reports to prevent identity theft and fraud.</a:t>
            </a:r>
            <a:br>
              <a:rPr lang="en-US" dirty="0"/>
            </a:br>
            <a:br>
              <a:rPr lang="en-US" dirty="0"/>
            </a:br>
            <a:r>
              <a:rPr lang="en-US" dirty="0"/>
              <a:t>3. Legal</a:t>
            </a:r>
            <a:br>
              <a:rPr lang="en-US" dirty="0"/>
            </a:br>
            <a:r>
              <a:rPr lang="en-US" dirty="0" err="1"/>
              <a:t>Legal</a:t>
            </a:r>
            <a:r>
              <a:rPr lang="en-US" dirty="0"/>
              <a:t> Document Management: Redact names, addresses, and other sensitive information from legal filings, contracts, and court documents.</a:t>
            </a:r>
          </a:p>
          <a:p>
            <a:endParaRPr lang="en-US" dirty="0"/>
          </a:p>
          <a:p>
            <a:r>
              <a:rPr lang="en-US" dirty="0"/>
              <a:t>4. Government</a:t>
            </a:r>
            <a:br>
              <a:rPr lang="en-US" dirty="0"/>
            </a:br>
            <a:r>
              <a:rPr lang="en-US" dirty="0"/>
              <a:t>Public Records: Redact sensitive information from public records before they are released, ensuring citizen privacy.</a:t>
            </a:r>
            <a:br>
              <a:rPr lang="en-US" dirty="0"/>
            </a:br>
            <a:br>
              <a:rPr lang="en-US" dirty="0"/>
            </a:br>
            <a:br>
              <a:rPr lang="en-US" dirty="0"/>
            </a:b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2" name="Google Shape;1962;p39"/>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ADVANTAGES</a:t>
            </a:r>
            <a:endParaRPr sz="2000" dirty="0"/>
          </a:p>
        </p:txBody>
      </p:sp>
      <p:sp>
        <p:nvSpPr>
          <p:cNvPr id="1963" name="Google Shape;1963;p39"/>
          <p:cNvSpPr/>
          <p:nvPr/>
        </p:nvSpPr>
        <p:spPr>
          <a:xfrm>
            <a:off x="713225" y="1128900"/>
            <a:ext cx="7717500" cy="34752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9"/>
          <p:cNvSpPr/>
          <p:nvPr/>
        </p:nvSpPr>
        <p:spPr>
          <a:xfrm>
            <a:off x="1880556" y="1664624"/>
            <a:ext cx="2561255" cy="1130875"/>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dirty="0">
                <a:solidFill>
                  <a:schemeClr val="dk1"/>
                </a:solidFill>
                <a:latin typeface="Sora"/>
                <a:ea typeface="Sora"/>
                <a:cs typeface="Sora"/>
                <a:sym typeface="Sora"/>
              </a:rPr>
              <a:t>Automated Process:</a:t>
            </a:r>
            <a:br>
              <a:rPr lang="en-US" sz="900" b="1" dirty="0">
                <a:solidFill>
                  <a:schemeClr val="dk1"/>
                </a:solidFill>
                <a:latin typeface="Sora"/>
                <a:ea typeface="Sora"/>
                <a:cs typeface="Sora"/>
                <a:sym typeface="Sora"/>
              </a:rPr>
            </a:br>
            <a:r>
              <a:rPr lang="en-US" sz="900" dirty="0">
                <a:solidFill>
                  <a:schemeClr val="dk1"/>
                </a:solidFill>
                <a:latin typeface="Sora"/>
                <a:ea typeface="Sora"/>
                <a:cs typeface="Sora"/>
                <a:sym typeface="Sora"/>
              </a:rPr>
              <a:t>NER automates the identification of sensitive information, significantly reducing the time and effort required for manual redaction.</a:t>
            </a:r>
            <a:endParaRPr sz="900" dirty="0">
              <a:solidFill>
                <a:schemeClr val="dk1"/>
              </a:solidFill>
              <a:latin typeface="Sora"/>
              <a:ea typeface="Sora"/>
              <a:cs typeface="Sora"/>
              <a:sym typeface="Sora"/>
            </a:endParaRPr>
          </a:p>
        </p:txBody>
      </p:sp>
      <p:sp>
        <p:nvSpPr>
          <p:cNvPr id="1969" name="Google Shape;1969;p39"/>
          <p:cNvSpPr/>
          <p:nvPr/>
        </p:nvSpPr>
        <p:spPr>
          <a:xfrm>
            <a:off x="1880556" y="2943922"/>
            <a:ext cx="2561255" cy="1204331"/>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dirty="0">
                <a:effectLst>
                  <a:outerShdw blurRad="38100" dist="38100" dir="2700000" algn="tl">
                    <a:srgbClr val="000000">
                      <a:alpha val="43137"/>
                    </a:srgbClr>
                  </a:outerShdw>
                </a:effectLst>
              </a:rPr>
              <a:t>Scalability:</a:t>
            </a:r>
            <a:br>
              <a:rPr lang="en-US" sz="900" dirty="0"/>
            </a:br>
            <a:r>
              <a:rPr lang="en-US" sz="900" dirty="0"/>
              <a:t>NER systems can efficiently handle large volumes of documents, making them suitable for organizations</a:t>
            </a:r>
            <a:endParaRPr sz="900" b="1" dirty="0">
              <a:solidFill>
                <a:schemeClr val="dk1"/>
              </a:solidFill>
              <a:latin typeface="Sora"/>
              <a:ea typeface="Sora"/>
              <a:cs typeface="Sora"/>
              <a:sym typeface="Sora"/>
            </a:endParaRPr>
          </a:p>
        </p:txBody>
      </p:sp>
      <p:sp>
        <p:nvSpPr>
          <p:cNvPr id="1970" name="Google Shape;1970;p39"/>
          <p:cNvSpPr/>
          <p:nvPr/>
        </p:nvSpPr>
        <p:spPr>
          <a:xfrm>
            <a:off x="4765287" y="2943922"/>
            <a:ext cx="2473929" cy="1204331"/>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dirty="0">
                <a:effectLst>
                  <a:outerShdw blurRad="38100" dist="38100" dir="2700000" algn="tl">
                    <a:srgbClr val="000000">
                      <a:alpha val="43137"/>
                    </a:srgbClr>
                  </a:outerShdw>
                </a:effectLst>
              </a:rPr>
              <a:t>Consistency:</a:t>
            </a:r>
            <a:br>
              <a:rPr lang="en-US" sz="900" dirty="0"/>
            </a:br>
            <a:r>
              <a:rPr lang="en-US" sz="900" dirty="0"/>
              <a:t>Automated systems provide consistent results across different documents.</a:t>
            </a:r>
            <a:endParaRPr sz="900" b="1" dirty="0">
              <a:solidFill>
                <a:schemeClr val="dk1"/>
              </a:solidFill>
              <a:latin typeface="Sora"/>
              <a:ea typeface="Sora"/>
              <a:cs typeface="Sora"/>
              <a:sym typeface="Sora"/>
            </a:endParaRPr>
          </a:p>
        </p:txBody>
      </p:sp>
      <p:sp>
        <p:nvSpPr>
          <p:cNvPr id="1971" name="Google Shape;1971;p39"/>
          <p:cNvSpPr/>
          <p:nvPr/>
        </p:nvSpPr>
        <p:spPr>
          <a:xfrm>
            <a:off x="4702191" y="1664624"/>
            <a:ext cx="2537026" cy="113087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b="1" dirty="0">
                <a:solidFill>
                  <a:schemeClr val="dk1"/>
                </a:solidFill>
                <a:latin typeface="Sora"/>
                <a:ea typeface="Sora"/>
                <a:cs typeface="Sora"/>
                <a:sym typeface="Sora"/>
              </a:rPr>
              <a:t>Increased Accuracy:</a:t>
            </a:r>
          </a:p>
          <a:p>
            <a:pPr marL="0" lvl="0" indent="0" algn="ctr" rtl="0">
              <a:spcBef>
                <a:spcPts val="0"/>
              </a:spcBef>
              <a:spcAft>
                <a:spcPts val="0"/>
              </a:spcAft>
              <a:buNone/>
            </a:pPr>
            <a:r>
              <a:rPr lang="en-US" sz="900" dirty="0">
                <a:solidFill>
                  <a:schemeClr val="dk1"/>
                </a:solidFill>
                <a:latin typeface="Sora"/>
                <a:ea typeface="Sora"/>
                <a:cs typeface="Sora"/>
                <a:sym typeface="Sora"/>
              </a:rPr>
              <a:t>Advanced NER models can achieve high accuracy in recognizing entities</a:t>
            </a:r>
            <a:endParaRPr sz="900" dirty="0">
              <a:solidFill>
                <a:schemeClr val="dk1"/>
              </a:solidFill>
              <a:latin typeface="Sora"/>
              <a:ea typeface="Sora"/>
              <a:cs typeface="Sora"/>
              <a:sym typeface="Sora"/>
            </a:endParaRPr>
          </a:p>
        </p:txBody>
      </p:sp>
      <p:grpSp>
        <p:nvGrpSpPr>
          <p:cNvPr id="1972" name="Google Shape;1972;p39"/>
          <p:cNvGrpSpPr/>
          <p:nvPr/>
        </p:nvGrpSpPr>
        <p:grpSpPr>
          <a:xfrm flipH="1">
            <a:off x="7205717" y="1218796"/>
            <a:ext cx="1225000" cy="576722"/>
            <a:chOff x="835132" y="1750471"/>
            <a:chExt cx="1225000" cy="576722"/>
          </a:xfrm>
        </p:grpSpPr>
        <p:sp>
          <p:nvSpPr>
            <p:cNvPr id="1973" name="Google Shape;1973;p39"/>
            <p:cNvSpPr/>
            <p:nvPr/>
          </p:nvSpPr>
          <p:spPr>
            <a:xfrm>
              <a:off x="840244" y="1926561"/>
              <a:ext cx="300669" cy="37987"/>
            </a:xfrm>
            <a:custGeom>
              <a:avLst/>
              <a:gdLst/>
              <a:ahLst/>
              <a:cxnLst/>
              <a:rect l="l" t="t" r="r" b="b"/>
              <a:pathLst>
                <a:path w="3823" h="483" extrusionOk="0">
                  <a:moveTo>
                    <a:pt x="0" y="0"/>
                  </a:moveTo>
                  <a:lnTo>
                    <a:pt x="0" y="483"/>
                  </a:lnTo>
                  <a:lnTo>
                    <a:pt x="3822" y="483"/>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9"/>
            <p:cNvSpPr/>
            <p:nvPr/>
          </p:nvSpPr>
          <p:spPr>
            <a:xfrm>
              <a:off x="835132" y="1921449"/>
              <a:ext cx="310107" cy="48211"/>
            </a:xfrm>
            <a:custGeom>
              <a:avLst/>
              <a:gdLst/>
              <a:ahLst/>
              <a:cxnLst/>
              <a:rect l="l" t="t" r="r" b="b"/>
              <a:pathLst>
                <a:path w="3943" h="613" extrusionOk="0">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9"/>
            <p:cNvSpPr/>
            <p:nvPr/>
          </p:nvSpPr>
          <p:spPr>
            <a:xfrm>
              <a:off x="967887" y="201189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9"/>
            <p:cNvSpPr/>
            <p:nvPr/>
          </p:nvSpPr>
          <p:spPr>
            <a:xfrm>
              <a:off x="963483" y="2006780"/>
              <a:ext cx="181754" cy="34369"/>
            </a:xfrm>
            <a:custGeom>
              <a:avLst/>
              <a:gdLst/>
              <a:ahLst/>
              <a:cxnLst/>
              <a:rect l="l" t="t" r="r" b="b"/>
              <a:pathLst>
                <a:path w="2311" h="437" extrusionOk="0">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9"/>
            <p:cNvSpPr/>
            <p:nvPr/>
          </p:nvSpPr>
          <p:spPr>
            <a:xfrm>
              <a:off x="967887" y="208338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9"/>
            <p:cNvSpPr/>
            <p:nvPr/>
          </p:nvSpPr>
          <p:spPr>
            <a:xfrm>
              <a:off x="963483" y="2079057"/>
              <a:ext cx="181754" cy="34369"/>
            </a:xfrm>
            <a:custGeom>
              <a:avLst/>
              <a:gdLst/>
              <a:ahLst/>
              <a:cxnLst/>
              <a:rect l="l" t="t" r="r" b="b"/>
              <a:pathLst>
                <a:path w="2311" h="437" extrusionOk="0">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9"/>
            <p:cNvSpPr/>
            <p:nvPr/>
          </p:nvSpPr>
          <p:spPr>
            <a:xfrm>
              <a:off x="1724468" y="2138277"/>
              <a:ext cx="302164" cy="134880"/>
            </a:xfrm>
            <a:custGeom>
              <a:avLst/>
              <a:gdLst/>
              <a:ahLst/>
              <a:cxnLst/>
              <a:rect l="l" t="t" r="r" b="b"/>
              <a:pathLst>
                <a:path w="3842" h="1715" extrusionOk="0">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9"/>
            <p:cNvSpPr/>
            <p:nvPr/>
          </p:nvSpPr>
          <p:spPr>
            <a:xfrm>
              <a:off x="2007517" y="2249012"/>
              <a:ext cx="47503" cy="47503"/>
            </a:xfrm>
            <a:custGeom>
              <a:avLst/>
              <a:gdLst/>
              <a:ahLst/>
              <a:cxnLst/>
              <a:rect l="l" t="t" r="r" b="b"/>
              <a:pathLst>
                <a:path w="604" h="604" extrusionOk="0">
                  <a:moveTo>
                    <a:pt x="437" y="1"/>
                  </a:moveTo>
                  <a:lnTo>
                    <a:pt x="1" y="158"/>
                  </a:lnTo>
                  <a:lnTo>
                    <a:pt x="159" y="603"/>
                  </a:lnTo>
                  <a:lnTo>
                    <a:pt x="604" y="446"/>
                  </a:lnTo>
                  <a:lnTo>
                    <a:pt x="4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9"/>
            <p:cNvSpPr/>
            <p:nvPr/>
          </p:nvSpPr>
          <p:spPr>
            <a:xfrm>
              <a:off x="2002405" y="2244844"/>
              <a:ext cx="57727" cy="56783"/>
            </a:xfrm>
            <a:custGeom>
              <a:avLst/>
              <a:gdLst/>
              <a:ahLst/>
              <a:cxnLst/>
              <a:rect l="l" t="t" r="r" b="b"/>
              <a:pathLst>
                <a:path w="734" h="722" extrusionOk="0">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9"/>
            <p:cNvSpPr/>
            <p:nvPr/>
          </p:nvSpPr>
          <p:spPr>
            <a:xfrm>
              <a:off x="1161987" y="1777525"/>
              <a:ext cx="583722" cy="544791"/>
            </a:xfrm>
            <a:custGeom>
              <a:avLst/>
              <a:gdLst/>
              <a:ahLst/>
              <a:cxnLst/>
              <a:rect l="l" t="t" r="r" b="b"/>
              <a:pathLst>
                <a:path w="7422" h="6927" extrusionOk="0">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9"/>
            <p:cNvSpPr/>
            <p:nvPr/>
          </p:nvSpPr>
          <p:spPr>
            <a:xfrm>
              <a:off x="1168515" y="1772964"/>
              <a:ext cx="582306" cy="554229"/>
            </a:xfrm>
            <a:custGeom>
              <a:avLst/>
              <a:gdLst/>
              <a:ahLst/>
              <a:cxnLst/>
              <a:rect l="l" t="t" r="r" b="b"/>
              <a:pathLst>
                <a:path w="7404" h="7047" extrusionOk="0">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9"/>
            <p:cNvSpPr/>
            <p:nvPr/>
          </p:nvSpPr>
          <p:spPr>
            <a:xfrm>
              <a:off x="1170717" y="1754875"/>
              <a:ext cx="620214" cy="545027"/>
            </a:xfrm>
            <a:custGeom>
              <a:avLst/>
              <a:gdLst/>
              <a:ahLst/>
              <a:cxnLst/>
              <a:rect l="l" t="t" r="r" b="b"/>
              <a:pathLst>
                <a:path w="7886" h="6930" extrusionOk="0">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9"/>
            <p:cNvSpPr/>
            <p:nvPr/>
          </p:nvSpPr>
          <p:spPr>
            <a:xfrm>
              <a:off x="1184559" y="1750471"/>
              <a:ext cx="593238" cy="554072"/>
            </a:xfrm>
            <a:custGeom>
              <a:avLst/>
              <a:gdLst/>
              <a:ahLst/>
              <a:cxnLst/>
              <a:rect l="l" t="t" r="r" b="b"/>
              <a:pathLst>
                <a:path w="7543" h="7045" extrusionOk="0">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9"/>
            <p:cNvSpPr/>
            <p:nvPr/>
          </p:nvSpPr>
          <p:spPr>
            <a:xfrm>
              <a:off x="1571972" y="1801985"/>
              <a:ext cx="132836" cy="133386"/>
            </a:xfrm>
            <a:custGeom>
              <a:avLst/>
              <a:gdLst/>
              <a:ahLst/>
              <a:cxnLst/>
              <a:rect l="l" t="t" r="r" b="b"/>
              <a:pathLst>
                <a:path w="1689" h="1696" extrusionOk="0">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9"/>
            <p:cNvSpPr/>
            <p:nvPr/>
          </p:nvSpPr>
          <p:spPr>
            <a:xfrm>
              <a:off x="1333437" y="1933088"/>
              <a:ext cx="144475" cy="248133"/>
            </a:xfrm>
            <a:custGeom>
              <a:avLst/>
              <a:gdLst/>
              <a:ahLst/>
              <a:cxnLst/>
              <a:rect l="l" t="t" r="r" b="b"/>
              <a:pathLst>
                <a:path w="1837" h="3155" extrusionOk="0">
                  <a:moveTo>
                    <a:pt x="0" y="1"/>
                  </a:moveTo>
                  <a:lnTo>
                    <a:pt x="0" y="2440"/>
                  </a:lnTo>
                  <a:lnTo>
                    <a:pt x="1837" y="3155"/>
                  </a:lnTo>
                  <a:lnTo>
                    <a:pt x="1837" y="75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9"/>
            <p:cNvSpPr/>
            <p:nvPr/>
          </p:nvSpPr>
          <p:spPr>
            <a:xfrm>
              <a:off x="1329033" y="1928763"/>
              <a:ext cx="153992" cy="256863"/>
            </a:xfrm>
            <a:custGeom>
              <a:avLst/>
              <a:gdLst/>
              <a:ahLst/>
              <a:cxnLst/>
              <a:rect l="l" t="t" r="r" b="b"/>
              <a:pathLst>
                <a:path w="1958" h="3266" extrusionOk="0">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9"/>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9"/>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9"/>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9"/>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9"/>
            <p:cNvSpPr/>
            <p:nvPr/>
          </p:nvSpPr>
          <p:spPr>
            <a:xfrm>
              <a:off x="1534772" y="1955739"/>
              <a:ext cx="32167" cy="54817"/>
            </a:xfrm>
            <a:custGeom>
              <a:avLst/>
              <a:gdLst/>
              <a:ahLst/>
              <a:cxnLst/>
              <a:rect l="l" t="t" r="r" b="b"/>
              <a:pathLst>
                <a:path w="409" h="697" extrusionOk="0">
                  <a:moveTo>
                    <a:pt x="409" y="0"/>
                  </a:moveTo>
                  <a:lnTo>
                    <a:pt x="1" y="167"/>
                  </a:lnTo>
                  <a:lnTo>
                    <a:pt x="1" y="696"/>
                  </a:lnTo>
                  <a:lnTo>
                    <a:pt x="409" y="538"/>
                  </a:lnTo>
                  <a:lnTo>
                    <a:pt x="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9"/>
            <p:cNvSpPr/>
            <p:nvPr/>
          </p:nvSpPr>
          <p:spPr>
            <a:xfrm>
              <a:off x="1530368" y="1951020"/>
              <a:ext cx="40975" cy="63862"/>
            </a:xfrm>
            <a:custGeom>
              <a:avLst/>
              <a:gdLst/>
              <a:ahLst/>
              <a:cxnLst/>
              <a:rect l="l" t="t" r="r" b="b"/>
              <a:pathLst>
                <a:path w="521" h="812" extrusionOk="0">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9"/>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9"/>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9"/>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9"/>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9"/>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9"/>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9"/>
            <p:cNvSpPr/>
            <p:nvPr/>
          </p:nvSpPr>
          <p:spPr>
            <a:xfrm>
              <a:off x="1407129" y="1891484"/>
              <a:ext cx="159812" cy="75973"/>
            </a:xfrm>
            <a:custGeom>
              <a:avLst/>
              <a:gdLst/>
              <a:ahLst/>
              <a:cxnLst/>
              <a:rect l="l" t="t" r="r" b="b"/>
              <a:pathLst>
                <a:path w="2032" h="966" extrusionOk="0">
                  <a:moveTo>
                    <a:pt x="371" y="1"/>
                  </a:moveTo>
                  <a:lnTo>
                    <a:pt x="0" y="168"/>
                  </a:lnTo>
                  <a:lnTo>
                    <a:pt x="1624" y="966"/>
                  </a:lnTo>
                  <a:lnTo>
                    <a:pt x="2032" y="817"/>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9"/>
            <p:cNvSpPr/>
            <p:nvPr/>
          </p:nvSpPr>
          <p:spPr>
            <a:xfrm>
              <a:off x="1402017" y="1887159"/>
              <a:ext cx="169328" cy="85411"/>
            </a:xfrm>
            <a:custGeom>
              <a:avLst/>
              <a:gdLst/>
              <a:ahLst/>
              <a:cxnLst/>
              <a:rect l="l" t="t" r="r" b="b"/>
              <a:pathLst>
                <a:path w="2153" h="1086" extrusionOk="0">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41"/>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DISADVANTAGES</a:t>
            </a:r>
            <a:endParaRPr sz="2000" dirty="0"/>
          </a:p>
        </p:txBody>
      </p:sp>
      <p:grpSp>
        <p:nvGrpSpPr>
          <p:cNvPr id="2056" name="Google Shape;2056;p41"/>
          <p:cNvGrpSpPr/>
          <p:nvPr/>
        </p:nvGrpSpPr>
        <p:grpSpPr>
          <a:xfrm flipH="1">
            <a:off x="7426392" y="866567"/>
            <a:ext cx="1329443" cy="916475"/>
            <a:chOff x="713230" y="2963286"/>
            <a:chExt cx="1329443" cy="916475"/>
          </a:xfrm>
        </p:grpSpPr>
        <p:sp>
          <p:nvSpPr>
            <p:cNvPr id="2057" name="Google Shape;2057;p41"/>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1"/>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1"/>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1"/>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1"/>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1"/>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1"/>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1"/>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1"/>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1"/>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1"/>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1"/>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1"/>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1"/>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1"/>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1"/>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1"/>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1"/>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1"/>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1"/>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1"/>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1"/>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1"/>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1"/>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1"/>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L">
            <a:extLst>
              <a:ext uri="{FF2B5EF4-FFF2-40B4-BE49-F238E27FC236}">
                <a16:creationId xmlns:a16="http://schemas.microsoft.com/office/drawing/2014/main" id="{9284C795-35EC-F156-6778-421F413EF8C2}"/>
              </a:ext>
            </a:extLst>
          </p:cNvPr>
          <p:cNvPicPr>
            <a:picLocks noChangeAspect="1"/>
          </p:cNvPicPr>
          <p:nvPr/>
        </p:nvPicPr>
        <p:blipFill>
          <a:blip r:embed="rId3"/>
          <a:stretch>
            <a:fillRect/>
          </a:stretch>
        </p:blipFill>
        <p:spPr>
          <a:xfrm>
            <a:off x="1717608" y="1324805"/>
            <a:ext cx="5694158" cy="2572735"/>
          </a:xfrm>
          <a:prstGeom prst="rect">
            <a:avLst/>
          </a:prstGeom>
        </p:spPr>
      </p:pic>
      <p:sp>
        <p:nvSpPr>
          <p:cNvPr id="12" name="Rectangle 11" descr="KH&#10;">
            <a:extLst>
              <a:ext uri="{FF2B5EF4-FFF2-40B4-BE49-F238E27FC236}">
                <a16:creationId xmlns:a16="http://schemas.microsoft.com/office/drawing/2014/main" id="{EB4F781F-A232-C45E-6D01-B8EAD511D7CC}"/>
              </a:ext>
            </a:extLst>
          </p:cNvPr>
          <p:cNvSpPr/>
          <p:nvPr/>
        </p:nvSpPr>
        <p:spPr>
          <a:xfrm>
            <a:off x="1916756" y="1324805"/>
            <a:ext cx="2544484" cy="1183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effectLst>
                  <a:outerShdw blurRad="38100" dist="38100" dir="2700000" algn="tl">
                    <a:srgbClr val="000000">
                      <a:alpha val="43137"/>
                    </a:srgbClr>
                  </a:outerShdw>
                </a:effectLst>
              </a:rPr>
              <a:t>Initial Setup Complexity:</a:t>
            </a:r>
            <a:br>
              <a:rPr lang="en-US" sz="900" dirty="0">
                <a:solidFill>
                  <a:schemeClr val="tx1"/>
                </a:solidFill>
                <a:effectLst>
                  <a:outerShdw blurRad="38100" dist="38100" dir="2700000" algn="tl">
                    <a:srgbClr val="000000">
                      <a:alpha val="43137"/>
                    </a:srgbClr>
                  </a:outerShdw>
                </a:effectLst>
              </a:rPr>
            </a:br>
            <a:r>
              <a:rPr lang="en-US" sz="900" dirty="0">
                <a:solidFill>
                  <a:schemeClr val="tx1"/>
                </a:solidFill>
              </a:rPr>
              <a:t>Setting up an NER system can be complex and may require significant time, resources, and expertise to train the models effectively.</a:t>
            </a:r>
            <a:endParaRPr lang="en-IN" sz="900" dirty="0">
              <a:solidFill>
                <a:schemeClr val="tx1"/>
              </a:solidFill>
            </a:endParaRPr>
          </a:p>
        </p:txBody>
      </p:sp>
      <p:sp>
        <p:nvSpPr>
          <p:cNvPr id="16" name="Rectangle 15">
            <a:extLst>
              <a:ext uri="{FF2B5EF4-FFF2-40B4-BE49-F238E27FC236}">
                <a16:creationId xmlns:a16="http://schemas.microsoft.com/office/drawing/2014/main" id="{CB2D55C2-E061-04BE-C839-A1865926BD04}"/>
              </a:ext>
            </a:extLst>
          </p:cNvPr>
          <p:cNvSpPr/>
          <p:nvPr/>
        </p:nvSpPr>
        <p:spPr>
          <a:xfrm>
            <a:off x="4667693" y="1324805"/>
            <a:ext cx="2522290" cy="1183229"/>
          </a:xfrm>
          <a:prstGeom prst="rect">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effectLst>
                  <a:outerShdw blurRad="38100" dist="38100" dir="2700000" algn="tl">
                    <a:srgbClr val="000000">
                      <a:alpha val="43137"/>
                    </a:srgbClr>
                  </a:outerShdw>
                </a:effectLst>
              </a:rPr>
              <a:t>Context Sensitivity:</a:t>
            </a:r>
            <a:br>
              <a:rPr lang="en-US" sz="900" dirty="0">
                <a:solidFill>
                  <a:schemeClr val="tx1"/>
                </a:solidFill>
              </a:rPr>
            </a:br>
            <a:r>
              <a:rPr lang="en-US" sz="900" dirty="0">
                <a:solidFill>
                  <a:schemeClr val="tx1"/>
                </a:solidFill>
              </a:rPr>
              <a:t>NER can struggle with context-specific terms or jargon, making it challenging to accurately recognize sensitive information in specialized fields.</a:t>
            </a:r>
            <a:endParaRPr lang="en-IN" sz="900" dirty="0">
              <a:solidFill>
                <a:schemeClr val="tx1"/>
              </a:solidFill>
            </a:endParaRPr>
          </a:p>
        </p:txBody>
      </p:sp>
      <p:sp>
        <p:nvSpPr>
          <p:cNvPr id="17" name="Rectangle 16">
            <a:extLst>
              <a:ext uri="{FF2B5EF4-FFF2-40B4-BE49-F238E27FC236}">
                <a16:creationId xmlns:a16="http://schemas.microsoft.com/office/drawing/2014/main" id="{96DC18A9-F2EA-B919-163B-758C1B7188C0}"/>
              </a:ext>
            </a:extLst>
          </p:cNvPr>
          <p:cNvSpPr/>
          <p:nvPr/>
        </p:nvSpPr>
        <p:spPr>
          <a:xfrm>
            <a:off x="1911775" y="2758067"/>
            <a:ext cx="2554445" cy="1059687"/>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effectLst>
                  <a:outerShdw blurRad="38100" dist="38100" dir="2700000" algn="tl">
                    <a:srgbClr val="000000">
                      <a:alpha val="43137"/>
                    </a:srgbClr>
                  </a:outerShdw>
                </a:effectLst>
              </a:rPr>
              <a:t>False Positives and Negatives:</a:t>
            </a:r>
            <a:br>
              <a:rPr lang="en-US" sz="900" b="1" dirty="0">
                <a:solidFill>
                  <a:schemeClr val="tx1"/>
                </a:solidFill>
                <a:effectLst>
                  <a:outerShdw blurRad="38100" dist="38100" dir="2700000" algn="tl">
                    <a:srgbClr val="000000">
                      <a:alpha val="43137"/>
                    </a:srgbClr>
                  </a:outerShdw>
                </a:effectLst>
              </a:rPr>
            </a:br>
            <a:r>
              <a:rPr lang="en-US" sz="900" dirty="0">
                <a:solidFill>
                  <a:schemeClr val="tx1"/>
                </a:solidFill>
              </a:rPr>
              <a:t>NER may misidentify entities, leading to false positives (incorrectly tagging non-sensitive information) or false negatives </a:t>
            </a:r>
            <a:endParaRPr lang="en-IN" sz="900" dirty="0">
              <a:solidFill>
                <a:schemeClr val="tx1"/>
              </a:solidFill>
            </a:endParaRPr>
          </a:p>
        </p:txBody>
      </p:sp>
      <p:sp>
        <p:nvSpPr>
          <p:cNvPr id="18" name="Rectangle 17">
            <a:extLst>
              <a:ext uri="{FF2B5EF4-FFF2-40B4-BE49-F238E27FC236}">
                <a16:creationId xmlns:a16="http://schemas.microsoft.com/office/drawing/2014/main" id="{9284BA29-2D58-7B2F-BA43-F87DCB627422}"/>
              </a:ext>
            </a:extLst>
          </p:cNvPr>
          <p:cNvSpPr/>
          <p:nvPr/>
        </p:nvSpPr>
        <p:spPr>
          <a:xfrm>
            <a:off x="4667693" y="2758067"/>
            <a:ext cx="2522290" cy="1059687"/>
          </a:xfrm>
          <a:prstGeom prst="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sz="900" dirty="0">
                <a:solidFill>
                  <a:schemeClr val="tx1"/>
                </a:solidFill>
              </a:rPr>
            </a:br>
            <a:r>
              <a:rPr lang="en-US" sz="900" b="1" dirty="0">
                <a:solidFill>
                  <a:schemeClr val="tx1"/>
                </a:solidFill>
                <a:effectLst>
                  <a:outerShdw blurRad="38100" dist="38100" dir="2700000" algn="tl">
                    <a:srgbClr val="000000">
                      <a:alpha val="43137"/>
                    </a:srgbClr>
                  </a:outerShdw>
                </a:effectLst>
              </a:rPr>
              <a:t>Language Limitations:</a:t>
            </a:r>
            <a:br>
              <a:rPr lang="en-US" sz="900" dirty="0">
                <a:solidFill>
                  <a:schemeClr val="tx1"/>
                </a:solidFill>
              </a:rPr>
            </a:br>
            <a:r>
              <a:rPr lang="en-US" sz="900" dirty="0">
                <a:solidFill>
                  <a:schemeClr val="tx1"/>
                </a:solidFill>
              </a:rPr>
              <a:t>Many NER models are primarily trained on English data, which may limit their effectiveness in recognizing entities in other languages or dialects.</a:t>
            </a:r>
            <a:endParaRPr lang="en-IN" sz="9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33"/>
          <p:cNvSpPr txBox="1">
            <a:spLocks noGrp="1"/>
          </p:cNvSpPr>
          <p:nvPr>
            <p:ph type="title"/>
          </p:nvPr>
        </p:nvSpPr>
        <p:spPr>
          <a:xfrm>
            <a:off x="3173486" y="1143749"/>
            <a:ext cx="5320200" cy="4256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CONCLUSION</a:t>
            </a:r>
            <a:endParaRPr sz="2000" dirty="0"/>
          </a:p>
        </p:txBody>
      </p:sp>
      <p:grpSp>
        <p:nvGrpSpPr>
          <p:cNvPr id="1711" name="Google Shape;1711;p33"/>
          <p:cNvGrpSpPr/>
          <p:nvPr/>
        </p:nvGrpSpPr>
        <p:grpSpPr>
          <a:xfrm>
            <a:off x="713216" y="1123904"/>
            <a:ext cx="2305770" cy="2895692"/>
            <a:chOff x="1539175" y="2330700"/>
            <a:chExt cx="810350" cy="1017675"/>
          </a:xfrm>
        </p:grpSpPr>
        <p:sp>
          <p:nvSpPr>
            <p:cNvPr id="1712" name="Google Shape;1712;p33"/>
            <p:cNvSpPr/>
            <p:nvPr/>
          </p:nvSpPr>
          <p:spPr>
            <a:xfrm>
              <a:off x="1898400" y="2363625"/>
              <a:ext cx="2825" cy="37825"/>
            </a:xfrm>
            <a:custGeom>
              <a:avLst/>
              <a:gdLst/>
              <a:ahLst/>
              <a:cxnLst/>
              <a:rect l="l" t="t" r="r" b="b"/>
              <a:pathLst>
                <a:path w="113" h="1513" extrusionOk="0">
                  <a:moveTo>
                    <a:pt x="57" y="0"/>
                  </a:moveTo>
                  <a:cubicBezTo>
                    <a:pt x="29" y="0"/>
                    <a:pt x="1" y="28"/>
                    <a:pt x="1" y="65"/>
                  </a:cubicBezTo>
                  <a:lnTo>
                    <a:pt x="1" y="529"/>
                  </a:lnTo>
                  <a:cubicBezTo>
                    <a:pt x="1" y="557"/>
                    <a:pt x="29" y="585"/>
                    <a:pt x="57" y="585"/>
                  </a:cubicBezTo>
                  <a:cubicBezTo>
                    <a:pt x="94" y="585"/>
                    <a:pt x="112" y="557"/>
                    <a:pt x="112" y="529"/>
                  </a:cubicBezTo>
                  <a:lnTo>
                    <a:pt x="112" y="65"/>
                  </a:lnTo>
                  <a:cubicBezTo>
                    <a:pt x="112" y="28"/>
                    <a:pt x="94" y="0"/>
                    <a:pt x="57" y="0"/>
                  </a:cubicBezTo>
                  <a:close/>
                  <a:moveTo>
                    <a:pt x="57" y="928"/>
                  </a:moveTo>
                  <a:cubicBezTo>
                    <a:pt x="29" y="928"/>
                    <a:pt x="1" y="956"/>
                    <a:pt x="1" y="993"/>
                  </a:cubicBezTo>
                  <a:lnTo>
                    <a:pt x="1" y="1457"/>
                  </a:lnTo>
                  <a:cubicBezTo>
                    <a:pt x="1" y="1485"/>
                    <a:pt x="29" y="1512"/>
                    <a:pt x="57" y="1512"/>
                  </a:cubicBezTo>
                  <a:cubicBezTo>
                    <a:pt x="94" y="1512"/>
                    <a:pt x="112" y="1485"/>
                    <a:pt x="112" y="1457"/>
                  </a:cubicBezTo>
                  <a:lnTo>
                    <a:pt x="112" y="993"/>
                  </a:lnTo>
                  <a:cubicBezTo>
                    <a:pt x="112" y="956"/>
                    <a:pt x="94" y="928"/>
                    <a:pt x="57" y="9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2199675" y="2704075"/>
              <a:ext cx="82350" cy="174425"/>
            </a:xfrm>
            <a:custGeom>
              <a:avLst/>
              <a:gdLst/>
              <a:ahLst/>
              <a:cxnLst/>
              <a:rect l="l" t="t" r="r" b="b"/>
              <a:pathLst>
                <a:path w="3294" h="6977" extrusionOk="0">
                  <a:moveTo>
                    <a:pt x="1670" y="1"/>
                  </a:moveTo>
                  <a:cubicBezTo>
                    <a:pt x="1642" y="1"/>
                    <a:pt x="1614" y="19"/>
                    <a:pt x="1614" y="56"/>
                  </a:cubicBezTo>
                  <a:cubicBezTo>
                    <a:pt x="1614" y="84"/>
                    <a:pt x="1642" y="112"/>
                    <a:pt x="1670" y="112"/>
                  </a:cubicBezTo>
                  <a:lnTo>
                    <a:pt x="2134" y="112"/>
                  </a:lnTo>
                  <a:cubicBezTo>
                    <a:pt x="2171" y="112"/>
                    <a:pt x="2190" y="84"/>
                    <a:pt x="2190" y="56"/>
                  </a:cubicBezTo>
                  <a:cubicBezTo>
                    <a:pt x="2190" y="19"/>
                    <a:pt x="2171" y="1"/>
                    <a:pt x="2134" y="1"/>
                  </a:cubicBezTo>
                  <a:close/>
                  <a:moveTo>
                    <a:pt x="2598" y="1"/>
                  </a:moveTo>
                  <a:cubicBezTo>
                    <a:pt x="2570" y="1"/>
                    <a:pt x="2542" y="19"/>
                    <a:pt x="2542" y="56"/>
                  </a:cubicBezTo>
                  <a:cubicBezTo>
                    <a:pt x="2542" y="84"/>
                    <a:pt x="2570" y="112"/>
                    <a:pt x="2598" y="112"/>
                  </a:cubicBezTo>
                  <a:lnTo>
                    <a:pt x="3062" y="112"/>
                  </a:lnTo>
                  <a:cubicBezTo>
                    <a:pt x="3099" y="112"/>
                    <a:pt x="3117" y="84"/>
                    <a:pt x="3117" y="56"/>
                  </a:cubicBezTo>
                  <a:cubicBezTo>
                    <a:pt x="3117" y="19"/>
                    <a:pt x="3099" y="1"/>
                    <a:pt x="3062" y="1"/>
                  </a:cubicBezTo>
                  <a:close/>
                  <a:moveTo>
                    <a:pt x="3229" y="288"/>
                  </a:moveTo>
                  <a:cubicBezTo>
                    <a:pt x="3201" y="288"/>
                    <a:pt x="3173" y="316"/>
                    <a:pt x="3173" y="353"/>
                  </a:cubicBezTo>
                  <a:lnTo>
                    <a:pt x="3173" y="817"/>
                  </a:lnTo>
                  <a:cubicBezTo>
                    <a:pt x="3173" y="845"/>
                    <a:pt x="3201" y="873"/>
                    <a:pt x="3229" y="873"/>
                  </a:cubicBezTo>
                  <a:cubicBezTo>
                    <a:pt x="3266" y="873"/>
                    <a:pt x="3294" y="845"/>
                    <a:pt x="3294" y="817"/>
                  </a:cubicBezTo>
                  <a:lnTo>
                    <a:pt x="3294" y="353"/>
                  </a:lnTo>
                  <a:cubicBezTo>
                    <a:pt x="3294" y="316"/>
                    <a:pt x="3266" y="288"/>
                    <a:pt x="3229" y="288"/>
                  </a:cubicBezTo>
                  <a:close/>
                  <a:moveTo>
                    <a:pt x="3229" y="1216"/>
                  </a:moveTo>
                  <a:cubicBezTo>
                    <a:pt x="3201" y="1216"/>
                    <a:pt x="3173" y="1244"/>
                    <a:pt x="3173" y="1281"/>
                  </a:cubicBezTo>
                  <a:lnTo>
                    <a:pt x="3173" y="1745"/>
                  </a:lnTo>
                  <a:cubicBezTo>
                    <a:pt x="3173" y="1772"/>
                    <a:pt x="3201" y="1800"/>
                    <a:pt x="3229" y="1800"/>
                  </a:cubicBezTo>
                  <a:cubicBezTo>
                    <a:pt x="3266" y="1800"/>
                    <a:pt x="3294" y="1772"/>
                    <a:pt x="3294" y="1745"/>
                  </a:cubicBezTo>
                  <a:lnTo>
                    <a:pt x="3294" y="1281"/>
                  </a:lnTo>
                  <a:cubicBezTo>
                    <a:pt x="3294" y="1244"/>
                    <a:pt x="3266" y="1216"/>
                    <a:pt x="3229" y="1216"/>
                  </a:cubicBezTo>
                  <a:close/>
                  <a:moveTo>
                    <a:pt x="3229" y="2143"/>
                  </a:moveTo>
                  <a:cubicBezTo>
                    <a:pt x="3201" y="2143"/>
                    <a:pt x="3173" y="2171"/>
                    <a:pt x="3173" y="2208"/>
                  </a:cubicBezTo>
                  <a:lnTo>
                    <a:pt x="3173" y="2672"/>
                  </a:lnTo>
                  <a:cubicBezTo>
                    <a:pt x="3173" y="2700"/>
                    <a:pt x="3201" y="2728"/>
                    <a:pt x="3229" y="2728"/>
                  </a:cubicBezTo>
                  <a:cubicBezTo>
                    <a:pt x="3266" y="2728"/>
                    <a:pt x="3294" y="2700"/>
                    <a:pt x="3294" y="2672"/>
                  </a:cubicBezTo>
                  <a:lnTo>
                    <a:pt x="3294" y="2208"/>
                  </a:lnTo>
                  <a:cubicBezTo>
                    <a:pt x="3294" y="2171"/>
                    <a:pt x="3266" y="2143"/>
                    <a:pt x="3229" y="2143"/>
                  </a:cubicBezTo>
                  <a:close/>
                  <a:moveTo>
                    <a:pt x="3229" y="3071"/>
                  </a:moveTo>
                  <a:cubicBezTo>
                    <a:pt x="3201" y="3071"/>
                    <a:pt x="3173" y="3099"/>
                    <a:pt x="3173" y="3136"/>
                  </a:cubicBezTo>
                  <a:lnTo>
                    <a:pt x="3173" y="3600"/>
                  </a:lnTo>
                  <a:cubicBezTo>
                    <a:pt x="3173" y="3628"/>
                    <a:pt x="3201" y="3656"/>
                    <a:pt x="3229" y="3656"/>
                  </a:cubicBezTo>
                  <a:cubicBezTo>
                    <a:pt x="3266" y="3656"/>
                    <a:pt x="3294" y="3628"/>
                    <a:pt x="3294" y="3600"/>
                  </a:cubicBezTo>
                  <a:lnTo>
                    <a:pt x="3294" y="3136"/>
                  </a:lnTo>
                  <a:cubicBezTo>
                    <a:pt x="3294" y="3099"/>
                    <a:pt x="3266" y="3071"/>
                    <a:pt x="3229" y="3071"/>
                  </a:cubicBezTo>
                  <a:close/>
                  <a:moveTo>
                    <a:pt x="3229" y="3999"/>
                  </a:moveTo>
                  <a:cubicBezTo>
                    <a:pt x="3201" y="3999"/>
                    <a:pt x="3173" y="4027"/>
                    <a:pt x="3173" y="4064"/>
                  </a:cubicBezTo>
                  <a:lnTo>
                    <a:pt x="3173" y="4528"/>
                  </a:lnTo>
                  <a:cubicBezTo>
                    <a:pt x="3173" y="4555"/>
                    <a:pt x="3201" y="4583"/>
                    <a:pt x="3229" y="4583"/>
                  </a:cubicBezTo>
                  <a:cubicBezTo>
                    <a:pt x="3266" y="4583"/>
                    <a:pt x="3294" y="4555"/>
                    <a:pt x="3294" y="4528"/>
                  </a:cubicBezTo>
                  <a:lnTo>
                    <a:pt x="3294" y="4064"/>
                  </a:lnTo>
                  <a:cubicBezTo>
                    <a:pt x="3294" y="4027"/>
                    <a:pt x="3266" y="3999"/>
                    <a:pt x="3229" y="3999"/>
                  </a:cubicBezTo>
                  <a:close/>
                  <a:moveTo>
                    <a:pt x="269" y="5214"/>
                  </a:moveTo>
                  <a:cubicBezTo>
                    <a:pt x="241" y="5214"/>
                    <a:pt x="214" y="5242"/>
                    <a:pt x="214" y="5279"/>
                  </a:cubicBezTo>
                  <a:cubicBezTo>
                    <a:pt x="214" y="5307"/>
                    <a:pt x="241" y="5335"/>
                    <a:pt x="269" y="5335"/>
                  </a:cubicBezTo>
                  <a:lnTo>
                    <a:pt x="733" y="5335"/>
                  </a:lnTo>
                  <a:cubicBezTo>
                    <a:pt x="770" y="5335"/>
                    <a:pt x="789" y="5307"/>
                    <a:pt x="789" y="5279"/>
                  </a:cubicBezTo>
                  <a:cubicBezTo>
                    <a:pt x="789" y="5242"/>
                    <a:pt x="770" y="5214"/>
                    <a:pt x="733" y="5214"/>
                  </a:cubicBezTo>
                  <a:close/>
                  <a:moveTo>
                    <a:pt x="1197" y="5214"/>
                  </a:moveTo>
                  <a:cubicBezTo>
                    <a:pt x="1169" y="5214"/>
                    <a:pt x="1141" y="5242"/>
                    <a:pt x="1141" y="5279"/>
                  </a:cubicBezTo>
                  <a:cubicBezTo>
                    <a:pt x="1141" y="5307"/>
                    <a:pt x="1169" y="5335"/>
                    <a:pt x="1197" y="5335"/>
                  </a:cubicBezTo>
                  <a:lnTo>
                    <a:pt x="1661" y="5335"/>
                  </a:lnTo>
                  <a:cubicBezTo>
                    <a:pt x="1698" y="5335"/>
                    <a:pt x="1716" y="5307"/>
                    <a:pt x="1716" y="5279"/>
                  </a:cubicBezTo>
                  <a:cubicBezTo>
                    <a:pt x="1716" y="5242"/>
                    <a:pt x="1698" y="5214"/>
                    <a:pt x="1661" y="5214"/>
                  </a:cubicBezTo>
                  <a:close/>
                  <a:moveTo>
                    <a:pt x="2125" y="5214"/>
                  </a:moveTo>
                  <a:cubicBezTo>
                    <a:pt x="2097" y="5214"/>
                    <a:pt x="2069" y="5242"/>
                    <a:pt x="2069" y="5279"/>
                  </a:cubicBezTo>
                  <a:cubicBezTo>
                    <a:pt x="2069" y="5307"/>
                    <a:pt x="2097" y="5335"/>
                    <a:pt x="2125" y="5335"/>
                  </a:cubicBezTo>
                  <a:lnTo>
                    <a:pt x="2588" y="5335"/>
                  </a:lnTo>
                  <a:cubicBezTo>
                    <a:pt x="2626" y="5335"/>
                    <a:pt x="2644" y="5307"/>
                    <a:pt x="2644" y="5279"/>
                  </a:cubicBezTo>
                  <a:cubicBezTo>
                    <a:pt x="2644" y="5242"/>
                    <a:pt x="2626" y="5214"/>
                    <a:pt x="2588" y="5214"/>
                  </a:cubicBezTo>
                  <a:close/>
                  <a:moveTo>
                    <a:pt x="3229" y="4936"/>
                  </a:moveTo>
                  <a:cubicBezTo>
                    <a:pt x="3201" y="4936"/>
                    <a:pt x="3173" y="4954"/>
                    <a:pt x="3173" y="4991"/>
                  </a:cubicBezTo>
                  <a:lnTo>
                    <a:pt x="3173" y="5214"/>
                  </a:lnTo>
                  <a:lnTo>
                    <a:pt x="3052" y="5214"/>
                  </a:lnTo>
                  <a:cubicBezTo>
                    <a:pt x="3024" y="5214"/>
                    <a:pt x="2997" y="5242"/>
                    <a:pt x="2997" y="5279"/>
                  </a:cubicBezTo>
                  <a:cubicBezTo>
                    <a:pt x="2997" y="5307"/>
                    <a:pt x="3024" y="5335"/>
                    <a:pt x="3052" y="5335"/>
                  </a:cubicBezTo>
                  <a:lnTo>
                    <a:pt x="3229" y="5335"/>
                  </a:lnTo>
                  <a:cubicBezTo>
                    <a:pt x="3266" y="5335"/>
                    <a:pt x="3294" y="5307"/>
                    <a:pt x="3294" y="5279"/>
                  </a:cubicBezTo>
                  <a:lnTo>
                    <a:pt x="3294" y="4991"/>
                  </a:lnTo>
                  <a:cubicBezTo>
                    <a:pt x="3294" y="4954"/>
                    <a:pt x="3266" y="4936"/>
                    <a:pt x="3229" y="4936"/>
                  </a:cubicBezTo>
                  <a:close/>
                  <a:moveTo>
                    <a:pt x="56" y="5464"/>
                  </a:moveTo>
                  <a:cubicBezTo>
                    <a:pt x="28" y="5464"/>
                    <a:pt x="0" y="5492"/>
                    <a:pt x="0" y="5520"/>
                  </a:cubicBezTo>
                  <a:lnTo>
                    <a:pt x="0" y="5993"/>
                  </a:lnTo>
                  <a:cubicBezTo>
                    <a:pt x="0" y="6021"/>
                    <a:pt x="28" y="6049"/>
                    <a:pt x="56" y="6049"/>
                  </a:cubicBezTo>
                  <a:cubicBezTo>
                    <a:pt x="93" y="6049"/>
                    <a:pt x="112" y="6021"/>
                    <a:pt x="112" y="5993"/>
                  </a:cubicBezTo>
                  <a:lnTo>
                    <a:pt x="112" y="5520"/>
                  </a:lnTo>
                  <a:cubicBezTo>
                    <a:pt x="112" y="5492"/>
                    <a:pt x="93" y="5464"/>
                    <a:pt x="56" y="5464"/>
                  </a:cubicBezTo>
                  <a:close/>
                  <a:moveTo>
                    <a:pt x="56" y="6392"/>
                  </a:moveTo>
                  <a:cubicBezTo>
                    <a:pt x="28" y="6392"/>
                    <a:pt x="0" y="6420"/>
                    <a:pt x="0" y="6457"/>
                  </a:cubicBezTo>
                  <a:lnTo>
                    <a:pt x="0" y="6921"/>
                  </a:lnTo>
                  <a:cubicBezTo>
                    <a:pt x="0" y="6949"/>
                    <a:pt x="28" y="6977"/>
                    <a:pt x="56" y="6977"/>
                  </a:cubicBezTo>
                  <a:cubicBezTo>
                    <a:pt x="93" y="6977"/>
                    <a:pt x="112" y="6949"/>
                    <a:pt x="112" y="6921"/>
                  </a:cubicBezTo>
                  <a:lnTo>
                    <a:pt x="112" y="6457"/>
                  </a:lnTo>
                  <a:cubicBezTo>
                    <a:pt x="112" y="6420"/>
                    <a:pt x="93" y="6392"/>
                    <a:pt x="56" y="63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2221250" y="2699900"/>
              <a:ext cx="76775" cy="195775"/>
            </a:xfrm>
            <a:custGeom>
              <a:avLst/>
              <a:gdLst/>
              <a:ahLst/>
              <a:cxnLst/>
              <a:rect l="l" t="t" r="r" b="b"/>
              <a:pathLst>
                <a:path w="3071" h="7831" extrusionOk="0">
                  <a:moveTo>
                    <a:pt x="3015" y="1"/>
                  </a:moveTo>
                  <a:cubicBezTo>
                    <a:pt x="2987" y="1"/>
                    <a:pt x="2959" y="28"/>
                    <a:pt x="2959" y="56"/>
                  </a:cubicBezTo>
                  <a:lnTo>
                    <a:pt x="2959" y="520"/>
                  </a:lnTo>
                  <a:cubicBezTo>
                    <a:pt x="2959" y="557"/>
                    <a:pt x="2987" y="585"/>
                    <a:pt x="3015" y="585"/>
                  </a:cubicBezTo>
                  <a:cubicBezTo>
                    <a:pt x="3043" y="585"/>
                    <a:pt x="3071" y="557"/>
                    <a:pt x="3071" y="520"/>
                  </a:cubicBezTo>
                  <a:lnTo>
                    <a:pt x="3071" y="56"/>
                  </a:lnTo>
                  <a:cubicBezTo>
                    <a:pt x="3071" y="28"/>
                    <a:pt x="3052" y="1"/>
                    <a:pt x="3015" y="1"/>
                  </a:cubicBezTo>
                  <a:close/>
                  <a:moveTo>
                    <a:pt x="3015" y="928"/>
                  </a:moveTo>
                  <a:cubicBezTo>
                    <a:pt x="2987" y="928"/>
                    <a:pt x="2959" y="956"/>
                    <a:pt x="2959" y="984"/>
                  </a:cubicBezTo>
                  <a:lnTo>
                    <a:pt x="2959" y="1448"/>
                  </a:lnTo>
                  <a:cubicBezTo>
                    <a:pt x="2959" y="1485"/>
                    <a:pt x="2987" y="1513"/>
                    <a:pt x="3015" y="1513"/>
                  </a:cubicBezTo>
                  <a:cubicBezTo>
                    <a:pt x="3043" y="1513"/>
                    <a:pt x="3071" y="1485"/>
                    <a:pt x="3071" y="1448"/>
                  </a:cubicBezTo>
                  <a:lnTo>
                    <a:pt x="3071" y="984"/>
                  </a:lnTo>
                  <a:cubicBezTo>
                    <a:pt x="3071" y="956"/>
                    <a:pt x="3052" y="928"/>
                    <a:pt x="3015" y="928"/>
                  </a:cubicBezTo>
                  <a:close/>
                  <a:moveTo>
                    <a:pt x="3015" y="1856"/>
                  </a:moveTo>
                  <a:cubicBezTo>
                    <a:pt x="2987" y="1856"/>
                    <a:pt x="2959" y="1884"/>
                    <a:pt x="2959" y="1912"/>
                  </a:cubicBezTo>
                  <a:lnTo>
                    <a:pt x="2959" y="2375"/>
                  </a:lnTo>
                  <a:cubicBezTo>
                    <a:pt x="2959" y="2412"/>
                    <a:pt x="2987" y="2440"/>
                    <a:pt x="3015" y="2440"/>
                  </a:cubicBezTo>
                  <a:cubicBezTo>
                    <a:pt x="3043" y="2440"/>
                    <a:pt x="3071" y="2412"/>
                    <a:pt x="3071" y="2375"/>
                  </a:cubicBezTo>
                  <a:lnTo>
                    <a:pt x="3071" y="1912"/>
                  </a:lnTo>
                  <a:cubicBezTo>
                    <a:pt x="3071" y="1884"/>
                    <a:pt x="3052" y="1856"/>
                    <a:pt x="3015" y="1856"/>
                  </a:cubicBezTo>
                  <a:close/>
                  <a:moveTo>
                    <a:pt x="3015" y="2784"/>
                  </a:moveTo>
                  <a:cubicBezTo>
                    <a:pt x="2987" y="2784"/>
                    <a:pt x="2959" y="2811"/>
                    <a:pt x="2959" y="2839"/>
                  </a:cubicBezTo>
                  <a:lnTo>
                    <a:pt x="2959" y="3303"/>
                  </a:lnTo>
                  <a:cubicBezTo>
                    <a:pt x="2959" y="3340"/>
                    <a:pt x="2987" y="3368"/>
                    <a:pt x="3015" y="3368"/>
                  </a:cubicBezTo>
                  <a:cubicBezTo>
                    <a:pt x="3043" y="3368"/>
                    <a:pt x="3071" y="3340"/>
                    <a:pt x="3071" y="3303"/>
                  </a:cubicBezTo>
                  <a:lnTo>
                    <a:pt x="3071" y="2839"/>
                  </a:lnTo>
                  <a:cubicBezTo>
                    <a:pt x="3071" y="2811"/>
                    <a:pt x="3052" y="2784"/>
                    <a:pt x="3015" y="2784"/>
                  </a:cubicBezTo>
                  <a:close/>
                  <a:moveTo>
                    <a:pt x="3015" y="3711"/>
                  </a:moveTo>
                  <a:cubicBezTo>
                    <a:pt x="2987" y="3711"/>
                    <a:pt x="2959" y="3739"/>
                    <a:pt x="2959" y="3767"/>
                  </a:cubicBezTo>
                  <a:lnTo>
                    <a:pt x="2959" y="4231"/>
                  </a:lnTo>
                  <a:cubicBezTo>
                    <a:pt x="2959" y="4268"/>
                    <a:pt x="2987" y="4296"/>
                    <a:pt x="3015" y="4296"/>
                  </a:cubicBezTo>
                  <a:cubicBezTo>
                    <a:pt x="3043" y="4296"/>
                    <a:pt x="3071" y="4268"/>
                    <a:pt x="3071" y="4231"/>
                  </a:cubicBezTo>
                  <a:lnTo>
                    <a:pt x="3071" y="3767"/>
                  </a:lnTo>
                  <a:cubicBezTo>
                    <a:pt x="3071" y="3739"/>
                    <a:pt x="3052" y="3711"/>
                    <a:pt x="3015" y="3711"/>
                  </a:cubicBezTo>
                  <a:close/>
                  <a:moveTo>
                    <a:pt x="3015" y="4639"/>
                  </a:moveTo>
                  <a:cubicBezTo>
                    <a:pt x="2987" y="4639"/>
                    <a:pt x="2959" y="4667"/>
                    <a:pt x="2959" y="4695"/>
                  </a:cubicBezTo>
                  <a:lnTo>
                    <a:pt x="2959" y="5158"/>
                  </a:lnTo>
                  <a:cubicBezTo>
                    <a:pt x="2959" y="5195"/>
                    <a:pt x="2987" y="5223"/>
                    <a:pt x="3015" y="5223"/>
                  </a:cubicBezTo>
                  <a:cubicBezTo>
                    <a:pt x="3043" y="5223"/>
                    <a:pt x="3071" y="5195"/>
                    <a:pt x="3071" y="5158"/>
                  </a:cubicBezTo>
                  <a:lnTo>
                    <a:pt x="3071" y="4695"/>
                  </a:lnTo>
                  <a:cubicBezTo>
                    <a:pt x="3071" y="4667"/>
                    <a:pt x="3052" y="4639"/>
                    <a:pt x="3015" y="4639"/>
                  </a:cubicBezTo>
                  <a:close/>
                  <a:moveTo>
                    <a:pt x="3015" y="5567"/>
                  </a:moveTo>
                  <a:cubicBezTo>
                    <a:pt x="2987" y="5567"/>
                    <a:pt x="2959" y="5594"/>
                    <a:pt x="2959" y="5622"/>
                  </a:cubicBezTo>
                  <a:lnTo>
                    <a:pt x="2959" y="6095"/>
                  </a:lnTo>
                  <a:cubicBezTo>
                    <a:pt x="2959" y="6123"/>
                    <a:pt x="2987" y="6151"/>
                    <a:pt x="3015" y="6151"/>
                  </a:cubicBezTo>
                  <a:cubicBezTo>
                    <a:pt x="3043" y="6151"/>
                    <a:pt x="3071" y="6123"/>
                    <a:pt x="3071" y="6095"/>
                  </a:cubicBezTo>
                  <a:lnTo>
                    <a:pt x="3071" y="5622"/>
                  </a:lnTo>
                  <a:cubicBezTo>
                    <a:pt x="3071" y="5594"/>
                    <a:pt x="3052" y="5567"/>
                    <a:pt x="3015" y="5567"/>
                  </a:cubicBezTo>
                  <a:close/>
                  <a:moveTo>
                    <a:pt x="390" y="6188"/>
                  </a:moveTo>
                  <a:cubicBezTo>
                    <a:pt x="353" y="6188"/>
                    <a:pt x="334" y="6216"/>
                    <a:pt x="334" y="6253"/>
                  </a:cubicBezTo>
                  <a:cubicBezTo>
                    <a:pt x="334" y="6281"/>
                    <a:pt x="353" y="6309"/>
                    <a:pt x="390" y="6309"/>
                  </a:cubicBezTo>
                  <a:lnTo>
                    <a:pt x="853" y="6309"/>
                  </a:lnTo>
                  <a:cubicBezTo>
                    <a:pt x="881" y="6309"/>
                    <a:pt x="909" y="6281"/>
                    <a:pt x="909" y="6253"/>
                  </a:cubicBezTo>
                  <a:cubicBezTo>
                    <a:pt x="909" y="6216"/>
                    <a:pt x="881" y="6188"/>
                    <a:pt x="853" y="6188"/>
                  </a:cubicBezTo>
                  <a:close/>
                  <a:moveTo>
                    <a:pt x="1317" y="6188"/>
                  </a:moveTo>
                  <a:cubicBezTo>
                    <a:pt x="1280" y="6188"/>
                    <a:pt x="1262" y="6216"/>
                    <a:pt x="1262" y="6253"/>
                  </a:cubicBezTo>
                  <a:cubicBezTo>
                    <a:pt x="1262" y="6281"/>
                    <a:pt x="1280" y="6309"/>
                    <a:pt x="1317" y="6309"/>
                  </a:cubicBezTo>
                  <a:lnTo>
                    <a:pt x="1781" y="6309"/>
                  </a:lnTo>
                  <a:cubicBezTo>
                    <a:pt x="1809" y="6309"/>
                    <a:pt x="1837" y="6281"/>
                    <a:pt x="1837" y="6253"/>
                  </a:cubicBezTo>
                  <a:cubicBezTo>
                    <a:pt x="1837" y="6216"/>
                    <a:pt x="1809" y="6188"/>
                    <a:pt x="1781" y="6188"/>
                  </a:cubicBezTo>
                  <a:close/>
                  <a:moveTo>
                    <a:pt x="2245" y="6188"/>
                  </a:moveTo>
                  <a:cubicBezTo>
                    <a:pt x="2208" y="6188"/>
                    <a:pt x="2189" y="6216"/>
                    <a:pt x="2189" y="6253"/>
                  </a:cubicBezTo>
                  <a:cubicBezTo>
                    <a:pt x="2189" y="6281"/>
                    <a:pt x="2208" y="6309"/>
                    <a:pt x="2245" y="6309"/>
                  </a:cubicBezTo>
                  <a:lnTo>
                    <a:pt x="2709" y="6309"/>
                  </a:lnTo>
                  <a:cubicBezTo>
                    <a:pt x="2737" y="6309"/>
                    <a:pt x="2764" y="6281"/>
                    <a:pt x="2764" y="6253"/>
                  </a:cubicBezTo>
                  <a:cubicBezTo>
                    <a:pt x="2764" y="6216"/>
                    <a:pt x="2737" y="6188"/>
                    <a:pt x="2709" y="6188"/>
                  </a:cubicBezTo>
                  <a:close/>
                  <a:moveTo>
                    <a:pt x="56" y="6318"/>
                  </a:moveTo>
                  <a:cubicBezTo>
                    <a:pt x="28" y="6318"/>
                    <a:pt x="0" y="6346"/>
                    <a:pt x="0" y="6383"/>
                  </a:cubicBezTo>
                  <a:lnTo>
                    <a:pt x="0" y="6847"/>
                  </a:lnTo>
                  <a:cubicBezTo>
                    <a:pt x="0" y="6875"/>
                    <a:pt x="28" y="6902"/>
                    <a:pt x="56" y="6902"/>
                  </a:cubicBezTo>
                  <a:cubicBezTo>
                    <a:pt x="84" y="6902"/>
                    <a:pt x="111" y="6875"/>
                    <a:pt x="111" y="6847"/>
                  </a:cubicBezTo>
                  <a:lnTo>
                    <a:pt x="111" y="6383"/>
                  </a:lnTo>
                  <a:cubicBezTo>
                    <a:pt x="111" y="6346"/>
                    <a:pt x="84" y="6318"/>
                    <a:pt x="56" y="6318"/>
                  </a:cubicBezTo>
                  <a:close/>
                  <a:moveTo>
                    <a:pt x="56" y="7246"/>
                  </a:moveTo>
                  <a:cubicBezTo>
                    <a:pt x="28" y="7246"/>
                    <a:pt x="0" y="7273"/>
                    <a:pt x="0" y="7311"/>
                  </a:cubicBezTo>
                  <a:lnTo>
                    <a:pt x="0" y="7774"/>
                  </a:lnTo>
                  <a:cubicBezTo>
                    <a:pt x="0" y="7802"/>
                    <a:pt x="28" y="7830"/>
                    <a:pt x="56" y="7830"/>
                  </a:cubicBezTo>
                  <a:cubicBezTo>
                    <a:pt x="84" y="7830"/>
                    <a:pt x="111" y="7802"/>
                    <a:pt x="111" y="7774"/>
                  </a:cubicBezTo>
                  <a:lnTo>
                    <a:pt x="111" y="7311"/>
                  </a:lnTo>
                  <a:cubicBezTo>
                    <a:pt x="111" y="7273"/>
                    <a:pt x="84" y="7246"/>
                    <a:pt x="56" y="72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2079525" y="2330700"/>
              <a:ext cx="30425" cy="30175"/>
            </a:xfrm>
            <a:custGeom>
              <a:avLst/>
              <a:gdLst/>
              <a:ahLst/>
              <a:cxnLst/>
              <a:rect l="l" t="t" r="r" b="b"/>
              <a:pathLst>
                <a:path w="1217" h="1207" extrusionOk="0">
                  <a:moveTo>
                    <a:pt x="613" y="176"/>
                  </a:moveTo>
                  <a:lnTo>
                    <a:pt x="752" y="436"/>
                  </a:lnTo>
                  <a:cubicBezTo>
                    <a:pt x="752" y="445"/>
                    <a:pt x="762" y="455"/>
                    <a:pt x="771" y="464"/>
                  </a:cubicBezTo>
                  <a:lnTo>
                    <a:pt x="1031" y="603"/>
                  </a:lnTo>
                  <a:lnTo>
                    <a:pt x="771" y="742"/>
                  </a:lnTo>
                  <a:cubicBezTo>
                    <a:pt x="762" y="752"/>
                    <a:pt x="752" y="761"/>
                    <a:pt x="752" y="770"/>
                  </a:cubicBezTo>
                  <a:lnTo>
                    <a:pt x="604" y="1030"/>
                  </a:lnTo>
                  <a:lnTo>
                    <a:pt x="465" y="770"/>
                  </a:lnTo>
                  <a:cubicBezTo>
                    <a:pt x="465" y="761"/>
                    <a:pt x="456" y="752"/>
                    <a:pt x="446" y="742"/>
                  </a:cubicBezTo>
                  <a:lnTo>
                    <a:pt x="186" y="603"/>
                  </a:lnTo>
                  <a:lnTo>
                    <a:pt x="446" y="464"/>
                  </a:lnTo>
                  <a:cubicBezTo>
                    <a:pt x="456" y="455"/>
                    <a:pt x="465" y="445"/>
                    <a:pt x="465" y="436"/>
                  </a:cubicBezTo>
                  <a:lnTo>
                    <a:pt x="613" y="176"/>
                  </a:lnTo>
                  <a:close/>
                  <a:moveTo>
                    <a:pt x="613" y="0"/>
                  </a:moveTo>
                  <a:cubicBezTo>
                    <a:pt x="585" y="0"/>
                    <a:pt x="567" y="9"/>
                    <a:pt x="558" y="28"/>
                  </a:cubicBezTo>
                  <a:lnTo>
                    <a:pt x="372" y="362"/>
                  </a:lnTo>
                  <a:lnTo>
                    <a:pt x="38" y="547"/>
                  </a:lnTo>
                  <a:cubicBezTo>
                    <a:pt x="20" y="557"/>
                    <a:pt x="1" y="585"/>
                    <a:pt x="1" y="603"/>
                  </a:cubicBezTo>
                  <a:cubicBezTo>
                    <a:pt x="1" y="622"/>
                    <a:pt x="20" y="640"/>
                    <a:pt x="38" y="649"/>
                  </a:cubicBezTo>
                  <a:lnTo>
                    <a:pt x="372" y="835"/>
                  </a:lnTo>
                  <a:lnTo>
                    <a:pt x="558" y="1178"/>
                  </a:lnTo>
                  <a:cubicBezTo>
                    <a:pt x="567" y="1197"/>
                    <a:pt x="585" y="1206"/>
                    <a:pt x="604" y="1206"/>
                  </a:cubicBezTo>
                  <a:cubicBezTo>
                    <a:pt x="632" y="1206"/>
                    <a:pt x="650" y="1197"/>
                    <a:pt x="660" y="1178"/>
                  </a:cubicBezTo>
                  <a:lnTo>
                    <a:pt x="845" y="835"/>
                  </a:lnTo>
                  <a:lnTo>
                    <a:pt x="1179" y="659"/>
                  </a:lnTo>
                  <a:cubicBezTo>
                    <a:pt x="1198" y="640"/>
                    <a:pt x="1216" y="622"/>
                    <a:pt x="1216" y="603"/>
                  </a:cubicBezTo>
                  <a:cubicBezTo>
                    <a:pt x="1216" y="585"/>
                    <a:pt x="1198" y="566"/>
                    <a:pt x="1179" y="557"/>
                  </a:cubicBezTo>
                  <a:lnTo>
                    <a:pt x="845" y="371"/>
                  </a:lnTo>
                  <a:lnTo>
                    <a:pt x="660" y="28"/>
                  </a:lnTo>
                  <a:cubicBezTo>
                    <a:pt x="650" y="9"/>
                    <a:pt x="632" y="0"/>
                    <a:pt x="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2275275" y="3037350"/>
              <a:ext cx="44550" cy="44775"/>
            </a:xfrm>
            <a:custGeom>
              <a:avLst/>
              <a:gdLst/>
              <a:ahLst/>
              <a:cxnLst/>
              <a:rect l="l" t="t" r="r" b="b"/>
              <a:pathLst>
                <a:path w="1782" h="1791" extrusionOk="0">
                  <a:moveTo>
                    <a:pt x="891" y="176"/>
                  </a:moveTo>
                  <a:lnTo>
                    <a:pt x="1142" y="631"/>
                  </a:lnTo>
                  <a:cubicBezTo>
                    <a:pt x="1142" y="640"/>
                    <a:pt x="1151" y="640"/>
                    <a:pt x="1160" y="649"/>
                  </a:cubicBezTo>
                  <a:lnTo>
                    <a:pt x="1605" y="900"/>
                  </a:lnTo>
                  <a:lnTo>
                    <a:pt x="1160" y="1141"/>
                  </a:lnTo>
                  <a:cubicBezTo>
                    <a:pt x="1151" y="1141"/>
                    <a:pt x="1142" y="1150"/>
                    <a:pt x="1142" y="1160"/>
                  </a:cubicBezTo>
                  <a:lnTo>
                    <a:pt x="891" y="1605"/>
                  </a:lnTo>
                  <a:lnTo>
                    <a:pt x="650" y="1160"/>
                  </a:lnTo>
                  <a:cubicBezTo>
                    <a:pt x="641" y="1150"/>
                    <a:pt x="631" y="1141"/>
                    <a:pt x="622" y="1141"/>
                  </a:cubicBezTo>
                  <a:lnTo>
                    <a:pt x="177" y="891"/>
                  </a:lnTo>
                  <a:lnTo>
                    <a:pt x="622" y="649"/>
                  </a:lnTo>
                  <a:cubicBezTo>
                    <a:pt x="641" y="640"/>
                    <a:pt x="641" y="631"/>
                    <a:pt x="650" y="622"/>
                  </a:cubicBezTo>
                  <a:lnTo>
                    <a:pt x="891" y="176"/>
                  </a:lnTo>
                  <a:close/>
                  <a:moveTo>
                    <a:pt x="891" y="0"/>
                  </a:moveTo>
                  <a:cubicBezTo>
                    <a:pt x="872" y="0"/>
                    <a:pt x="854" y="9"/>
                    <a:pt x="845" y="28"/>
                  </a:cubicBezTo>
                  <a:lnTo>
                    <a:pt x="557" y="557"/>
                  </a:lnTo>
                  <a:lnTo>
                    <a:pt x="28" y="844"/>
                  </a:lnTo>
                  <a:cubicBezTo>
                    <a:pt x="10" y="853"/>
                    <a:pt x="0" y="872"/>
                    <a:pt x="0" y="891"/>
                  </a:cubicBezTo>
                  <a:cubicBezTo>
                    <a:pt x="0" y="909"/>
                    <a:pt x="10" y="937"/>
                    <a:pt x="28" y="946"/>
                  </a:cubicBezTo>
                  <a:lnTo>
                    <a:pt x="557" y="1234"/>
                  </a:lnTo>
                  <a:lnTo>
                    <a:pt x="835" y="1753"/>
                  </a:lnTo>
                  <a:cubicBezTo>
                    <a:pt x="854" y="1772"/>
                    <a:pt x="872" y="1790"/>
                    <a:pt x="891" y="1790"/>
                  </a:cubicBezTo>
                  <a:cubicBezTo>
                    <a:pt x="910" y="1790"/>
                    <a:pt x="928" y="1772"/>
                    <a:pt x="937" y="1753"/>
                  </a:cubicBezTo>
                  <a:lnTo>
                    <a:pt x="1234" y="1234"/>
                  </a:lnTo>
                  <a:lnTo>
                    <a:pt x="1754" y="946"/>
                  </a:lnTo>
                  <a:cubicBezTo>
                    <a:pt x="1772" y="937"/>
                    <a:pt x="1782" y="918"/>
                    <a:pt x="1782" y="900"/>
                  </a:cubicBezTo>
                  <a:cubicBezTo>
                    <a:pt x="1782" y="872"/>
                    <a:pt x="1772" y="853"/>
                    <a:pt x="1754" y="844"/>
                  </a:cubicBezTo>
                  <a:lnTo>
                    <a:pt x="1234" y="557"/>
                  </a:lnTo>
                  <a:lnTo>
                    <a:pt x="947" y="28"/>
                  </a:lnTo>
                  <a:cubicBezTo>
                    <a:pt x="937" y="9"/>
                    <a:pt x="919" y="0"/>
                    <a:pt x="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2281075" y="2533150"/>
              <a:ext cx="3025" cy="16500"/>
            </a:xfrm>
            <a:custGeom>
              <a:avLst/>
              <a:gdLst/>
              <a:ahLst/>
              <a:cxnLst/>
              <a:rect l="l" t="t" r="r" b="b"/>
              <a:pathLst>
                <a:path w="121" h="660" extrusionOk="0">
                  <a:moveTo>
                    <a:pt x="65" y="1"/>
                  </a:moveTo>
                  <a:cubicBezTo>
                    <a:pt x="28" y="1"/>
                    <a:pt x="0" y="28"/>
                    <a:pt x="0" y="66"/>
                  </a:cubicBezTo>
                  <a:lnTo>
                    <a:pt x="0" y="604"/>
                  </a:lnTo>
                  <a:cubicBezTo>
                    <a:pt x="0" y="641"/>
                    <a:pt x="28" y="659"/>
                    <a:pt x="65" y="659"/>
                  </a:cubicBezTo>
                  <a:cubicBezTo>
                    <a:pt x="93" y="659"/>
                    <a:pt x="121" y="631"/>
                    <a:pt x="121" y="604"/>
                  </a:cubicBezTo>
                  <a:lnTo>
                    <a:pt x="121" y="66"/>
                  </a:lnTo>
                  <a:cubicBezTo>
                    <a:pt x="121" y="28"/>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2281075" y="2567950"/>
              <a:ext cx="3025" cy="16475"/>
            </a:xfrm>
            <a:custGeom>
              <a:avLst/>
              <a:gdLst/>
              <a:ahLst/>
              <a:cxnLst/>
              <a:rect l="l" t="t" r="r" b="b"/>
              <a:pathLst>
                <a:path w="121" h="659" extrusionOk="0">
                  <a:moveTo>
                    <a:pt x="65" y="0"/>
                  </a:moveTo>
                  <a:cubicBezTo>
                    <a:pt x="28" y="0"/>
                    <a:pt x="0" y="28"/>
                    <a:pt x="0" y="65"/>
                  </a:cubicBezTo>
                  <a:lnTo>
                    <a:pt x="0" y="603"/>
                  </a:lnTo>
                  <a:cubicBezTo>
                    <a:pt x="0" y="640"/>
                    <a:pt x="28" y="659"/>
                    <a:pt x="65" y="659"/>
                  </a:cubicBezTo>
                  <a:cubicBezTo>
                    <a:pt x="93" y="659"/>
                    <a:pt x="121" y="631"/>
                    <a:pt x="121" y="603"/>
                  </a:cubicBezTo>
                  <a:lnTo>
                    <a:pt x="121" y="65"/>
                  </a:lnTo>
                  <a:cubicBezTo>
                    <a:pt x="121" y="28"/>
                    <a:pt x="93"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2291750" y="2557500"/>
              <a:ext cx="16475" cy="2800"/>
            </a:xfrm>
            <a:custGeom>
              <a:avLst/>
              <a:gdLst/>
              <a:ahLst/>
              <a:cxnLst/>
              <a:rect l="l" t="t" r="r" b="b"/>
              <a:pathLst>
                <a:path w="659" h="112" extrusionOk="0">
                  <a:moveTo>
                    <a:pt x="65" y="1"/>
                  </a:moveTo>
                  <a:cubicBezTo>
                    <a:pt x="28" y="1"/>
                    <a:pt x="0" y="19"/>
                    <a:pt x="0" y="56"/>
                  </a:cubicBezTo>
                  <a:cubicBezTo>
                    <a:pt x="0" y="84"/>
                    <a:pt x="28" y="112"/>
                    <a:pt x="65" y="112"/>
                  </a:cubicBezTo>
                  <a:lnTo>
                    <a:pt x="603" y="112"/>
                  </a:lnTo>
                  <a:cubicBezTo>
                    <a:pt x="631" y="112"/>
                    <a:pt x="659" y="84"/>
                    <a:pt x="659" y="56"/>
                  </a:cubicBezTo>
                  <a:cubicBezTo>
                    <a:pt x="659" y="19"/>
                    <a:pt x="631"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2256950" y="2557500"/>
              <a:ext cx="16500" cy="2800"/>
            </a:xfrm>
            <a:custGeom>
              <a:avLst/>
              <a:gdLst/>
              <a:ahLst/>
              <a:cxnLst/>
              <a:rect l="l" t="t" r="r" b="b"/>
              <a:pathLst>
                <a:path w="660" h="112" extrusionOk="0">
                  <a:moveTo>
                    <a:pt x="66" y="1"/>
                  </a:moveTo>
                  <a:cubicBezTo>
                    <a:pt x="28" y="1"/>
                    <a:pt x="1" y="19"/>
                    <a:pt x="1" y="56"/>
                  </a:cubicBezTo>
                  <a:cubicBezTo>
                    <a:pt x="1" y="84"/>
                    <a:pt x="28" y="112"/>
                    <a:pt x="66" y="112"/>
                  </a:cubicBezTo>
                  <a:lnTo>
                    <a:pt x="604" y="112"/>
                  </a:lnTo>
                  <a:cubicBezTo>
                    <a:pt x="631" y="112"/>
                    <a:pt x="659" y="84"/>
                    <a:pt x="659" y="56"/>
                  </a:cubicBezTo>
                  <a:cubicBezTo>
                    <a:pt x="659" y="19"/>
                    <a:pt x="631"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2265525" y="2566325"/>
              <a:ext cx="9550" cy="9525"/>
            </a:xfrm>
            <a:custGeom>
              <a:avLst/>
              <a:gdLst/>
              <a:ahLst/>
              <a:cxnLst/>
              <a:rect l="l" t="t" r="r" b="b"/>
              <a:pathLst>
                <a:path w="382" h="381" extrusionOk="0">
                  <a:moveTo>
                    <a:pt x="1" y="381"/>
                  </a:moveTo>
                  <a:lnTo>
                    <a:pt x="38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2263900" y="2564875"/>
              <a:ext cx="12800" cy="12600"/>
            </a:xfrm>
            <a:custGeom>
              <a:avLst/>
              <a:gdLst/>
              <a:ahLst/>
              <a:cxnLst/>
              <a:rect l="l" t="t" r="r" b="b"/>
              <a:pathLst>
                <a:path w="512" h="504" extrusionOk="0">
                  <a:moveTo>
                    <a:pt x="447" y="0"/>
                  </a:moveTo>
                  <a:cubicBezTo>
                    <a:pt x="432" y="0"/>
                    <a:pt x="418" y="7"/>
                    <a:pt x="409" y="21"/>
                  </a:cubicBezTo>
                  <a:lnTo>
                    <a:pt x="29" y="401"/>
                  </a:lnTo>
                  <a:cubicBezTo>
                    <a:pt x="1" y="420"/>
                    <a:pt x="1" y="457"/>
                    <a:pt x="29" y="485"/>
                  </a:cubicBezTo>
                  <a:cubicBezTo>
                    <a:pt x="38" y="494"/>
                    <a:pt x="47" y="503"/>
                    <a:pt x="66" y="503"/>
                  </a:cubicBezTo>
                  <a:cubicBezTo>
                    <a:pt x="84" y="503"/>
                    <a:pt x="94" y="494"/>
                    <a:pt x="112" y="485"/>
                  </a:cubicBezTo>
                  <a:lnTo>
                    <a:pt x="493" y="105"/>
                  </a:lnTo>
                  <a:cubicBezTo>
                    <a:pt x="511" y="77"/>
                    <a:pt x="511" y="40"/>
                    <a:pt x="493" y="21"/>
                  </a:cubicBezTo>
                  <a:cubicBezTo>
                    <a:pt x="479" y="7"/>
                    <a:pt x="462" y="0"/>
                    <a:pt x="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2290125" y="2541725"/>
              <a:ext cx="9525" cy="9550"/>
            </a:xfrm>
            <a:custGeom>
              <a:avLst/>
              <a:gdLst/>
              <a:ahLst/>
              <a:cxnLst/>
              <a:rect l="l" t="t" r="r" b="b"/>
              <a:pathLst>
                <a:path w="381" h="382" extrusionOk="0">
                  <a:moveTo>
                    <a:pt x="0" y="381"/>
                  </a:moveTo>
                  <a:lnTo>
                    <a:pt x="38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2288500" y="2540275"/>
              <a:ext cx="12775" cy="12625"/>
            </a:xfrm>
            <a:custGeom>
              <a:avLst/>
              <a:gdLst/>
              <a:ahLst/>
              <a:cxnLst/>
              <a:rect l="l" t="t" r="r" b="b"/>
              <a:pathLst>
                <a:path w="511" h="505" extrusionOk="0">
                  <a:moveTo>
                    <a:pt x="447" y="1"/>
                  </a:moveTo>
                  <a:cubicBezTo>
                    <a:pt x="432" y="1"/>
                    <a:pt x="418" y="8"/>
                    <a:pt x="408" y="22"/>
                  </a:cubicBezTo>
                  <a:lnTo>
                    <a:pt x="28" y="402"/>
                  </a:lnTo>
                  <a:cubicBezTo>
                    <a:pt x="0" y="421"/>
                    <a:pt x="0" y="458"/>
                    <a:pt x="28" y="486"/>
                  </a:cubicBezTo>
                  <a:cubicBezTo>
                    <a:pt x="37" y="495"/>
                    <a:pt x="47" y="504"/>
                    <a:pt x="65" y="504"/>
                  </a:cubicBezTo>
                  <a:cubicBezTo>
                    <a:pt x="84" y="504"/>
                    <a:pt x="93" y="495"/>
                    <a:pt x="112" y="486"/>
                  </a:cubicBezTo>
                  <a:lnTo>
                    <a:pt x="492" y="96"/>
                  </a:lnTo>
                  <a:cubicBezTo>
                    <a:pt x="510" y="77"/>
                    <a:pt x="510" y="40"/>
                    <a:pt x="492" y="22"/>
                  </a:cubicBezTo>
                  <a:cubicBezTo>
                    <a:pt x="478" y="8"/>
                    <a:pt x="462"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2265525" y="2541725"/>
              <a:ext cx="9550" cy="9550"/>
            </a:xfrm>
            <a:custGeom>
              <a:avLst/>
              <a:gdLst/>
              <a:ahLst/>
              <a:cxnLst/>
              <a:rect l="l" t="t" r="r" b="b"/>
              <a:pathLst>
                <a:path w="382" h="382" extrusionOk="0">
                  <a:moveTo>
                    <a:pt x="1" y="1"/>
                  </a:moveTo>
                  <a:lnTo>
                    <a:pt x="381" y="38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2263900" y="2540275"/>
              <a:ext cx="12800" cy="12625"/>
            </a:xfrm>
            <a:custGeom>
              <a:avLst/>
              <a:gdLst/>
              <a:ahLst/>
              <a:cxnLst/>
              <a:rect l="l" t="t" r="r" b="b"/>
              <a:pathLst>
                <a:path w="512" h="505" extrusionOk="0">
                  <a:moveTo>
                    <a:pt x="67" y="1"/>
                  </a:moveTo>
                  <a:cubicBezTo>
                    <a:pt x="52" y="1"/>
                    <a:pt x="38" y="8"/>
                    <a:pt x="29" y="22"/>
                  </a:cubicBezTo>
                  <a:cubicBezTo>
                    <a:pt x="1" y="40"/>
                    <a:pt x="1" y="77"/>
                    <a:pt x="29" y="96"/>
                  </a:cubicBezTo>
                  <a:lnTo>
                    <a:pt x="409" y="486"/>
                  </a:lnTo>
                  <a:cubicBezTo>
                    <a:pt x="418" y="495"/>
                    <a:pt x="437" y="504"/>
                    <a:pt x="446" y="504"/>
                  </a:cubicBezTo>
                  <a:cubicBezTo>
                    <a:pt x="465" y="504"/>
                    <a:pt x="483" y="495"/>
                    <a:pt x="493" y="486"/>
                  </a:cubicBezTo>
                  <a:cubicBezTo>
                    <a:pt x="511" y="458"/>
                    <a:pt x="511" y="421"/>
                    <a:pt x="493" y="402"/>
                  </a:cubicBezTo>
                  <a:lnTo>
                    <a:pt x="112" y="22"/>
                  </a:lnTo>
                  <a:cubicBezTo>
                    <a:pt x="98" y="8"/>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2290125" y="2566325"/>
              <a:ext cx="9525" cy="9525"/>
            </a:xfrm>
            <a:custGeom>
              <a:avLst/>
              <a:gdLst/>
              <a:ahLst/>
              <a:cxnLst/>
              <a:rect l="l" t="t" r="r" b="b"/>
              <a:pathLst>
                <a:path w="381" h="381" extrusionOk="0">
                  <a:moveTo>
                    <a:pt x="0" y="0"/>
                  </a:moveTo>
                  <a:lnTo>
                    <a:pt x="381" y="38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2288500" y="2564875"/>
              <a:ext cx="12775" cy="12600"/>
            </a:xfrm>
            <a:custGeom>
              <a:avLst/>
              <a:gdLst/>
              <a:ahLst/>
              <a:cxnLst/>
              <a:rect l="l" t="t" r="r" b="b"/>
              <a:pathLst>
                <a:path w="511" h="504" extrusionOk="0">
                  <a:moveTo>
                    <a:pt x="66" y="0"/>
                  </a:moveTo>
                  <a:cubicBezTo>
                    <a:pt x="51" y="0"/>
                    <a:pt x="37" y="7"/>
                    <a:pt x="28" y="21"/>
                  </a:cubicBezTo>
                  <a:cubicBezTo>
                    <a:pt x="0" y="40"/>
                    <a:pt x="0" y="77"/>
                    <a:pt x="28" y="105"/>
                  </a:cubicBezTo>
                  <a:lnTo>
                    <a:pt x="408" y="485"/>
                  </a:lnTo>
                  <a:cubicBezTo>
                    <a:pt x="418" y="494"/>
                    <a:pt x="436" y="503"/>
                    <a:pt x="446" y="503"/>
                  </a:cubicBezTo>
                  <a:cubicBezTo>
                    <a:pt x="464" y="503"/>
                    <a:pt x="483" y="494"/>
                    <a:pt x="492" y="485"/>
                  </a:cubicBezTo>
                  <a:cubicBezTo>
                    <a:pt x="510" y="457"/>
                    <a:pt x="510" y="420"/>
                    <a:pt x="492" y="401"/>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2241175" y="2381700"/>
              <a:ext cx="19525" cy="19525"/>
            </a:xfrm>
            <a:custGeom>
              <a:avLst/>
              <a:gdLst/>
              <a:ahLst/>
              <a:cxnLst/>
              <a:rect l="l" t="t" r="r" b="b"/>
              <a:pathLst>
                <a:path w="781" h="781" extrusionOk="0">
                  <a:moveTo>
                    <a:pt x="390" y="112"/>
                  </a:moveTo>
                  <a:cubicBezTo>
                    <a:pt x="539" y="112"/>
                    <a:pt x="659" y="233"/>
                    <a:pt x="659" y="391"/>
                  </a:cubicBezTo>
                  <a:cubicBezTo>
                    <a:pt x="659" y="539"/>
                    <a:pt x="539" y="660"/>
                    <a:pt x="390" y="660"/>
                  </a:cubicBezTo>
                  <a:cubicBezTo>
                    <a:pt x="233" y="660"/>
                    <a:pt x="112" y="539"/>
                    <a:pt x="112" y="391"/>
                  </a:cubicBezTo>
                  <a:cubicBezTo>
                    <a:pt x="112" y="233"/>
                    <a:pt x="242" y="112"/>
                    <a:pt x="390" y="112"/>
                  </a:cubicBezTo>
                  <a:close/>
                  <a:moveTo>
                    <a:pt x="390" y="1"/>
                  </a:moveTo>
                  <a:cubicBezTo>
                    <a:pt x="177" y="1"/>
                    <a:pt x="1" y="177"/>
                    <a:pt x="1" y="391"/>
                  </a:cubicBezTo>
                  <a:cubicBezTo>
                    <a:pt x="1" y="604"/>
                    <a:pt x="177" y="780"/>
                    <a:pt x="390" y="780"/>
                  </a:cubicBezTo>
                  <a:cubicBezTo>
                    <a:pt x="604" y="780"/>
                    <a:pt x="780" y="604"/>
                    <a:pt x="780" y="391"/>
                  </a:cubicBezTo>
                  <a:cubicBezTo>
                    <a:pt x="780" y="177"/>
                    <a:pt x="604"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2330000" y="2906075"/>
              <a:ext cx="19525" cy="19500"/>
            </a:xfrm>
            <a:custGeom>
              <a:avLst/>
              <a:gdLst/>
              <a:ahLst/>
              <a:cxnLst/>
              <a:rect l="l" t="t" r="r" b="b"/>
              <a:pathLst>
                <a:path w="781" h="780" extrusionOk="0">
                  <a:moveTo>
                    <a:pt x="390" y="112"/>
                  </a:moveTo>
                  <a:cubicBezTo>
                    <a:pt x="539" y="112"/>
                    <a:pt x="659" y="232"/>
                    <a:pt x="659" y="390"/>
                  </a:cubicBezTo>
                  <a:cubicBezTo>
                    <a:pt x="659" y="539"/>
                    <a:pt x="539" y="659"/>
                    <a:pt x="390" y="659"/>
                  </a:cubicBezTo>
                  <a:cubicBezTo>
                    <a:pt x="233" y="659"/>
                    <a:pt x="112" y="539"/>
                    <a:pt x="112" y="390"/>
                  </a:cubicBezTo>
                  <a:cubicBezTo>
                    <a:pt x="112" y="232"/>
                    <a:pt x="233" y="112"/>
                    <a:pt x="390" y="112"/>
                  </a:cubicBezTo>
                  <a:close/>
                  <a:moveTo>
                    <a:pt x="390" y="0"/>
                  </a:moveTo>
                  <a:cubicBezTo>
                    <a:pt x="168" y="0"/>
                    <a:pt x="1" y="167"/>
                    <a:pt x="1" y="390"/>
                  </a:cubicBezTo>
                  <a:cubicBezTo>
                    <a:pt x="1" y="603"/>
                    <a:pt x="168" y="780"/>
                    <a:pt x="390" y="780"/>
                  </a:cubicBezTo>
                  <a:cubicBezTo>
                    <a:pt x="604" y="780"/>
                    <a:pt x="780" y="603"/>
                    <a:pt x="780" y="390"/>
                  </a:cubicBezTo>
                  <a:cubicBezTo>
                    <a:pt x="780" y="167"/>
                    <a:pt x="604" y="0"/>
                    <a:pt x="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2228425" y="3186000"/>
              <a:ext cx="12550" cy="12775"/>
            </a:xfrm>
            <a:custGeom>
              <a:avLst/>
              <a:gdLst/>
              <a:ahLst/>
              <a:cxnLst/>
              <a:rect l="l" t="t" r="r" b="b"/>
              <a:pathLst>
                <a:path w="502" h="511" extrusionOk="0">
                  <a:moveTo>
                    <a:pt x="251" y="121"/>
                  </a:moveTo>
                  <a:cubicBezTo>
                    <a:pt x="325" y="121"/>
                    <a:pt x="390" y="177"/>
                    <a:pt x="390" y="251"/>
                  </a:cubicBezTo>
                  <a:cubicBezTo>
                    <a:pt x="390" y="325"/>
                    <a:pt x="325" y="390"/>
                    <a:pt x="251" y="390"/>
                  </a:cubicBezTo>
                  <a:cubicBezTo>
                    <a:pt x="177" y="390"/>
                    <a:pt x="121" y="334"/>
                    <a:pt x="121" y="251"/>
                  </a:cubicBezTo>
                  <a:cubicBezTo>
                    <a:pt x="121" y="177"/>
                    <a:pt x="177" y="121"/>
                    <a:pt x="251" y="121"/>
                  </a:cubicBezTo>
                  <a:close/>
                  <a:moveTo>
                    <a:pt x="251" y="0"/>
                  </a:moveTo>
                  <a:cubicBezTo>
                    <a:pt x="112" y="0"/>
                    <a:pt x="1" y="112"/>
                    <a:pt x="1" y="251"/>
                  </a:cubicBezTo>
                  <a:cubicBezTo>
                    <a:pt x="1" y="390"/>
                    <a:pt x="112" y="511"/>
                    <a:pt x="251" y="511"/>
                  </a:cubicBezTo>
                  <a:cubicBezTo>
                    <a:pt x="390" y="51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1942250" y="2555875"/>
              <a:ext cx="313575" cy="313575"/>
            </a:xfrm>
            <a:custGeom>
              <a:avLst/>
              <a:gdLst/>
              <a:ahLst/>
              <a:cxnLst/>
              <a:rect l="l" t="t" r="r" b="b"/>
              <a:pathLst>
                <a:path w="12543" h="12543" extrusionOk="0">
                  <a:moveTo>
                    <a:pt x="12496" y="5196"/>
                  </a:moveTo>
                  <a:lnTo>
                    <a:pt x="11995" y="3582"/>
                  </a:lnTo>
                  <a:cubicBezTo>
                    <a:pt x="11949" y="3452"/>
                    <a:pt x="11809" y="3377"/>
                    <a:pt x="11680" y="3424"/>
                  </a:cubicBezTo>
                  <a:lnTo>
                    <a:pt x="10641" y="3748"/>
                  </a:lnTo>
                  <a:cubicBezTo>
                    <a:pt x="10529" y="3786"/>
                    <a:pt x="10418" y="3739"/>
                    <a:pt x="10353" y="3646"/>
                  </a:cubicBezTo>
                  <a:cubicBezTo>
                    <a:pt x="10130" y="3294"/>
                    <a:pt x="9861" y="2988"/>
                    <a:pt x="9564" y="2710"/>
                  </a:cubicBezTo>
                  <a:cubicBezTo>
                    <a:pt x="9481" y="2635"/>
                    <a:pt x="9462" y="2505"/>
                    <a:pt x="9518" y="2413"/>
                  </a:cubicBezTo>
                  <a:lnTo>
                    <a:pt x="10019" y="1439"/>
                  </a:lnTo>
                  <a:cubicBezTo>
                    <a:pt x="10084" y="1318"/>
                    <a:pt x="10028" y="1170"/>
                    <a:pt x="9908" y="1105"/>
                  </a:cubicBezTo>
                  <a:lnTo>
                    <a:pt x="8414" y="325"/>
                  </a:lnTo>
                  <a:cubicBezTo>
                    <a:pt x="8284" y="260"/>
                    <a:pt x="8136" y="307"/>
                    <a:pt x="8071" y="437"/>
                  </a:cubicBezTo>
                  <a:lnTo>
                    <a:pt x="7570" y="1402"/>
                  </a:lnTo>
                  <a:cubicBezTo>
                    <a:pt x="7524" y="1504"/>
                    <a:pt x="7412" y="1550"/>
                    <a:pt x="7301" y="1531"/>
                  </a:cubicBezTo>
                  <a:cubicBezTo>
                    <a:pt x="6902" y="1448"/>
                    <a:pt x="6494" y="1411"/>
                    <a:pt x="6076" y="1420"/>
                  </a:cubicBezTo>
                  <a:cubicBezTo>
                    <a:pt x="5965" y="1429"/>
                    <a:pt x="5863" y="1355"/>
                    <a:pt x="5835" y="1253"/>
                  </a:cubicBezTo>
                  <a:lnTo>
                    <a:pt x="5501" y="214"/>
                  </a:lnTo>
                  <a:cubicBezTo>
                    <a:pt x="5464" y="75"/>
                    <a:pt x="5325" y="1"/>
                    <a:pt x="5186" y="47"/>
                  </a:cubicBezTo>
                  <a:lnTo>
                    <a:pt x="3581" y="557"/>
                  </a:lnTo>
                  <a:cubicBezTo>
                    <a:pt x="3451" y="594"/>
                    <a:pt x="3377" y="734"/>
                    <a:pt x="3414" y="873"/>
                  </a:cubicBezTo>
                  <a:lnTo>
                    <a:pt x="3748" y="1912"/>
                  </a:lnTo>
                  <a:cubicBezTo>
                    <a:pt x="3776" y="2014"/>
                    <a:pt x="3739" y="2134"/>
                    <a:pt x="3646" y="2190"/>
                  </a:cubicBezTo>
                  <a:cubicBezTo>
                    <a:pt x="3293" y="2422"/>
                    <a:pt x="2978" y="2682"/>
                    <a:pt x="2700" y="2979"/>
                  </a:cubicBezTo>
                  <a:cubicBezTo>
                    <a:pt x="2625" y="3062"/>
                    <a:pt x="2505" y="3081"/>
                    <a:pt x="2403" y="3034"/>
                  </a:cubicBezTo>
                  <a:lnTo>
                    <a:pt x="1438" y="2533"/>
                  </a:lnTo>
                  <a:cubicBezTo>
                    <a:pt x="1317" y="2468"/>
                    <a:pt x="1169" y="2515"/>
                    <a:pt x="1104" y="2635"/>
                  </a:cubicBezTo>
                  <a:lnTo>
                    <a:pt x="325" y="4138"/>
                  </a:lnTo>
                  <a:cubicBezTo>
                    <a:pt x="260" y="4259"/>
                    <a:pt x="306" y="4407"/>
                    <a:pt x="427" y="4472"/>
                  </a:cubicBezTo>
                  <a:lnTo>
                    <a:pt x="1401" y="4973"/>
                  </a:lnTo>
                  <a:cubicBezTo>
                    <a:pt x="1494" y="5029"/>
                    <a:pt x="1549" y="5140"/>
                    <a:pt x="1531" y="5251"/>
                  </a:cubicBezTo>
                  <a:cubicBezTo>
                    <a:pt x="1438" y="5641"/>
                    <a:pt x="1401" y="6058"/>
                    <a:pt x="1419" y="6467"/>
                  </a:cubicBezTo>
                  <a:cubicBezTo>
                    <a:pt x="1429" y="6578"/>
                    <a:pt x="1355" y="6680"/>
                    <a:pt x="1243" y="6717"/>
                  </a:cubicBezTo>
                  <a:lnTo>
                    <a:pt x="204" y="7042"/>
                  </a:lnTo>
                  <a:cubicBezTo>
                    <a:pt x="74" y="7088"/>
                    <a:pt x="0" y="7227"/>
                    <a:pt x="47" y="7357"/>
                  </a:cubicBezTo>
                  <a:lnTo>
                    <a:pt x="557" y="8971"/>
                  </a:lnTo>
                  <a:cubicBezTo>
                    <a:pt x="594" y="9101"/>
                    <a:pt x="733" y="9175"/>
                    <a:pt x="863" y="9129"/>
                  </a:cubicBezTo>
                  <a:lnTo>
                    <a:pt x="1902" y="8804"/>
                  </a:lnTo>
                  <a:cubicBezTo>
                    <a:pt x="2013" y="8767"/>
                    <a:pt x="2134" y="8804"/>
                    <a:pt x="2189" y="8906"/>
                  </a:cubicBezTo>
                  <a:cubicBezTo>
                    <a:pt x="2412" y="9250"/>
                    <a:pt x="2681" y="9565"/>
                    <a:pt x="2978" y="9843"/>
                  </a:cubicBezTo>
                  <a:cubicBezTo>
                    <a:pt x="3061" y="9917"/>
                    <a:pt x="3080" y="10038"/>
                    <a:pt x="3034" y="10140"/>
                  </a:cubicBezTo>
                  <a:lnTo>
                    <a:pt x="2523" y="11105"/>
                  </a:lnTo>
                  <a:cubicBezTo>
                    <a:pt x="2468" y="11225"/>
                    <a:pt x="2514" y="11383"/>
                    <a:pt x="2635" y="11448"/>
                  </a:cubicBezTo>
                  <a:lnTo>
                    <a:pt x="4128" y="12227"/>
                  </a:lnTo>
                  <a:cubicBezTo>
                    <a:pt x="4258" y="12283"/>
                    <a:pt x="4407" y="12237"/>
                    <a:pt x="4472" y="12116"/>
                  </a:cubicBezTo>
                  <a:lnTo>
                    <a:pt x="4972" y="11151"/>
                  </a:lnTo>
                  <a:cubicBezTo>
                    <a:pt x="5028" y="11049"/>
                    <a:pt x="5139" y="10994"/>
                    <a:pt x="5241" y="11021"/>
                  </a:cubicBezTo>
                  <a:cubicBezTo>
                    <a:pt x="5640" y="11105"/>
                    <a:pt x="6049" y="11142"/>
                    <a:pt x="6466" y="11123"/>
                  </a:cubicBezTo>
                  <a:cubicBezTo>
                    <a:pt x="6577" y="11123"/>
                    <a:pt x="6679" y="11198"/>
                    <a:pt x="6716" y="11300"/>
                  </a:cubicBezTo>
                  <a:lnTo>
                    <a:pt x="7041" y="12339"/>
                  </a:lnTo>
                  <a:cubicBezTo>
                    <a:pt x="7078" y="12469"/>
                    <a:pt x="7227" y="12543"/>
                    <a:pt x="7357" y="12506"/>
                  </a:cubicBezTo>
                  <a:lnTo>
                    <a:pt x="8961" y="11995"/>
                  </a:lnTo>
                  <a:cubicBezTo>
                    <a:pt x="9101" y="11949"/>
                    <a:pt x="9166" y="11810"/>
                    <a:pt x="9128" y="11680"/>
                  </a:cubicBezTo>
                  <a:lnTo>
                    <a:pt x="8804" y="10641"/>
                  </a:lnTo>
                  <a:cubicBezTo>
                    <a:pt x="8767" y="10539"/>
                    <a:pt x="8804" y="10418"/>
                    <a:pt x="8896" y="10353"/>
                  </a:cubicBezTo>
                  <a:cubicBezTo>
                    <a:pt x="9249" y="10131"/>
                    <a:pt x="9564" y="9871"/>
                    <a:pt x="9843" y="9565"/>
                  </a:cubicBezTo>
                  <a:cubicBezTo>
                    <a:pt x="9917" y="9481"/>
                    <a:pt x="10038" y="9463"/>
                    <a:pt x="10140" y="9519"/>
                  </a:cubicBezTo>
                  <a:lnTo>
                    <a:pt x="11104" y="10020"/>
                  </a:lnTo>
                  <a:cubicBezTo>
                    <a:pt x="11225" y="10084"/>
                    <a:pt x="11373" y="10038"/>
                    <a:pt x="11438" y="9917"/>
                  </a:cubicBezTo>
                  <a:lnTo>
                    <a:pt x="12218" y="8415"/>
                  </a:lnTo>
                  <a:cubicBezTo>
                    <a:pt x="12282" y="8294"/>
                    <a:pt x="12236" y="8136"/>
                    <a:pt x="12116" y="8081"/>
                  </a:cubicBezTo>
                  <a:lnTo>
                    <a:pt x="11141" y="7570"/>
                  </a:lnTo>
                  <a:cubicBezTo>
                    <a:pt x="11049" y="7524"/>
                    <a:pt x="10993" y="7413"/>
                    <a:pt x="11012" y="7301"/>
                  </a:cubicBezTo>
                  <a:cubicBezTo>
                    <a:pt x="11104" y="6903"/>
                    <a:pt x="11141" y="6494"/>
                    <a:pt x="11123" y="6077"/>
                  </a:cubicBezTo>
                  <a:cubicBezTo>
                    <a:pt x="11114" y="5966"/>
                    <a:pt x="11188" y="5873"/>
                    <a:pt x="11299" y="5836"/>
                  </a:cubicBezTo>
                  <a:lnTo>
                    <a:pt x="12338" y="5511"/>
                  </a:lnTo>
                  <a:cubicBezTo>
                    <a:pt x="12468" y="5465"/>
                    <a:pt x="12542" y="5326"/>
                    <a:pt x="12496" y="5196"/>
                  </a:cubicBezTo>
                  <a:close/>
                  <a:moveTo>
                    <a:pt x="7088" y="8869"/>
                  </a:moveTo>
                  <a:cubicBezTo>
                    <a:pt x="5371" y="9361"/>
                    <a:pt x="3637" y="8211"/>
                    <a:pt x="3423" y="6439"/>
                  </a:cubicBezTo>
                  <a:cubicBezTo>
                    <a:pt x="3247" y="5047"/>
                    <a:pt x="4138" y="3711"/>
                    <a:pt x="5483" y="3331"/>
                  </a:cubicBezTo>
                  <a:cubicBezTo>
                    <a:pt x="7199" y="2839"/>
                    <a:pt x="8934" y="3990"/>
                    <a:pt x="9147" y="5752"/>
                  </a:cubicBezTo>
                  <a:cubicBezTo>
                    <a:pt x="9314" y="7144"/>
                    <a:pt x="8433" y="8480"/>
                    <a:pt x="7088" y="88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1942250" y="2548100"/>
              <a:ext cx="313575" cy="312075"/>
            </a:xfrm>
            <a:custGeom>
              <a:avLst/>
              <a:gdLst/>
              <a:ahLst/>
              <a:cxnLst/>
              <a:rect l="l" t="t" r="r" b="b"/>
              <a:pathLst>
                <a:path w="12543" h="12483" extrusionOk="0">
                  <a:moveTo>
                    <a:pt x="6281" y="3179"/>
                  </a:moveTo>
                  <a:cubicBezTo>
                    <a:pt x="7703" y="3179"/>
                    <a:pt x="8967" y="4225"/>
                    <a:pt x="9147" y="5720"/>
                  </a:cubicBezTo>
                  <a:cubicBezTo>
                    <a:pt x="9314" y="7112"/>
                    <a:pt x="8433" y="8447"/>
                    <a:pt x="7088" y="8837"/>
                  </a:cubicBezTo>
                  <a:cubicBezTo>
                    <a:pt x="6820" y="8912"/>
                    <a:pt x="6552" y="8948"/>
                    <a:pt x="6289" y="8948"/>
                  </a:cubicBezTo>
                  <a:cubicBezTo>
                    <a:pt x="4867" y="8948"/>
                    <a:pt x="3603" y="7902"/>
                    <a:pt x="3423" y="6406"/>
                  </a:cubicBezTo>
                  <a:cubicBezTo>
                    <a:pt x="3247" y="5015"/>
                    <a:pt x="4138" y="3679"/>
                    <a:pt x="5483" y="3290"/>
                  </a:cubicBezTo>
                  <a:cubicBezTo>
                    <a:pt x="5750" y="3214"/>
                    <a:pt x="6019" y="3179"/>
                    <a:pt x="6281" y="3179"/>
                  </a:cubicBezTo>
                  <a:close/>
                  <a:moveTo>
                    <a:pt x="5270" y="1"/>
                  </a:moveTo>
                  <a:cubicBezTo>
                    <a:pt x="5242" y="1"/>
                    <a:pt x="5214" y="5"/>
                    <a:pt x="5186" y="15"/>
                  </a:cubicBezTo>
                  <a:lnTo>
                    <a:pt x="3581" y="525"/>
                  </a:lnTo>
                  <a:cubicBezTo>
                    <a:pt x="3451" y="562"/>
                    <a:pt x="3377" y="701"/>
                    <a:pt x="3414" y="840"/>
                  </a:cubicBezTo>
                  <a:lnTo>
                    <a:pt x="3748" y="1879"/>
                  </a:lnTo>
                  <a:cubicBezTo>
                    <a:pt x="3776" y="1982"/>
                    <a:pt x="3739" y="2102"/>
                    <a:pt x="3646" y="2158"/>
                  </a:cubicBezTo>
                  <a:cubicBezTo>
                    <a:pt x="3293" y="2380"/>
                    <a:pt x="2978" y="2649"/>
                    <a:pt x="2700" y="2946"/>
                  </a:cubicBezTo>
                  <a:cubicBezTo>
                    <a:pt x="2652" y="3000"/>
                    <a:pt x="2585" y="3027"/>
                    <a:pt x="2516" y="3027"/>
                  </a:cubicBezTo>
                  <a:cubicBezTo>
                    <a:pt x="2478" y="3027"/>
                    <a:pt x="2439" y="3019"/>
                    <a:pt x="2403" y="3002"/>
                  </a:cubicBezTo>
                  <a:lnTo>
                    <a:pt x="1438" y="2501"/>
                  </a:lnTo>
                  <a:cubicBezTo>
                    <a:pt x="1401" y="2481"/>
                    <a:pt x="1361" y="2472"/>
                    <a:pt x="1322" y="2472"/>
                  </a:cubicBezTo>
                  <a:cubicBezTo>
                    <a:pt x="1234" y="2472"/>
                    <a:pt x="1149" y="2520"/>
                    <a:pt x="1104" y="2603"/>
                  </a:cubicBezTo>
                  <a:lnTo>
                    <a:pt x="325" y="4106"/>
                  </a:lnTo>
                  <a:cubicBezTo>
                    <a:pt x="260" y="4226"/>
                    <a:pt x="306" y="4375"/>
                    <a:pt x="427" y="4440"/>
                  </a:cubicBezTo>
                  <a:lnTo>
                    <a:pt x="1401" y="4941"/>
                  </a:lnTo>
                  <a:cubicBezTo>
                    <a:pt x="1494" y="4996"/>
                    <a:pt x="1549" y="5108"/>
                    <a:pt x="1531" y="5210"/>
                  </a:cubicBezTo>
                  <a:cubicBezTo>
                    <a:pt x="1438" y="5609"/>
                    <a:pt x="1401" y="6026"/>
                    <a:pt x="1419" y="6434"/>
                  </a:cubicBezTo>
                  <a:cubicBezTo>
                    <a:pt x="1429" y="6546"/>
                    <a:pt x="1355" y="6648"/>
                    <a:pt x="1243" y="6685"/>
                  </a:cubicBezTo>
                  <a:lnTo>
                    <a:pt x="204" y="7009"/>
                  </a:lnTo>
                  <a:cubicBezTo>
                    <a:pt x="74" y="7056"/>
                    <a:pt x="0" y="7195"/>
                    <a:pt x="47" y="7325"/>
                  </a:cubicBezTo>
                  <a:lnTo>
                    <a:pt x="557" y="8930"/>
                  </a:lnTo>
                  <a:cubicBezTo>
                    <a:pt x="587" y="9043"/>
                    <a:pt x="685" y="9107"/>
                    <a:pt x="790" y="9107"/>
                  </a:cubicBezTo>
                  <a:cubicBezTo>
                    <a:pt x="814" y="9107"/>
                    <a:pt x="839" y="9104"/>
                    <a:pt x="863" y="9097"/>
                  </a:cubicBezTo>
                  <a:lnTo>
                    <a:pt x="1902" y="8772"/>
                  </a:lnTo>
                  <a:cubicBezTo>
                    <a:pt x="1931" y="8762"/>
                    <a:pt x="1960" y="8758"/>
                    <a:pt x="1989" y="8758"/>
                  </a:cubicBezTo>
                  <a:cubicBezTo>
                    <a:pt x="2071" y="8758"/>
                    <a:pt x="2148" y="8796"/>
                    <a:pt x="2189" y="8865"/>
                  </a:cubicBezTo>
                  <a:cubicBezTo>
                    <a:pt x="2412" y="9217"/>
                    <a:pt x="2681" y="9533"/>
                    <a:pt x="2978" y="9811"/>
                  </a:cubicBezTo>
                  <a:cubicBezTo>
                    <a:pt x="3061" y="9885"/>
                    <a:pt x="3080" y="10006"/>
                    <a:pt x="3034" y="10108"/>
                  </a:cubicBezTo>
                  <a:lnTo>
                    <a:pt x="2523" y="11073"/>
                  </a:lnTo>
                  <a:cubicBezTo>
                    <a:pt x="2468" y="11193"/>
                    <a:pt x="2514" y="11351"/>
                    <a:pt x="2635" y="11407"/>
                  </a:cubicBezTo>
                  <a:lnTo>
                    <a:pt x="4128" y="12186"/>
                  </a:lnTo>
                  <a:cubicBezTo>
                    <a:pt x="4168" y="12206"/>
                    <a:pt x="4210" y="12215"/>
                    <a:pt x="4250" y="12215"/>
                  </a:cubicBezTo>
                  <a:cubicBezTo>
                    <a:pt x="4342" y="12215"/>
                    <a:pt x="4427" y="12167"/>
                    <a:pt x="4472" y="12084"/>
                  </a:cubicBezTo>
                  <a:lnTo>
                    <a:pt x="4972" y="11119"/>
                  </a:lnTo>
                  <a:cubicBezTo>
                    <a:pt x="5018" y="11035"/>
                    <a:pt x="5103" y="10982"/>
                    <a:pt x="5188" y="10982"/>
                  </a:cubicBezTo>
                  <a:cubicBezTo>
                    <a:pt x="5206" y="10982"/>
                    <a:pt x="5224" y="10984"/>
                    <a:pt x="5241" y="10989"/>
                  </a:cubicBezTo>
                  <a:cubicBezTo>
                    <a:pt x="5573" y="11059"/>
                    <a:pt x="5911" y="11096"/>
                    <a:pt x="6255" y="11096"/>
                  </a:cubicBezTo>
                  <a:cubicBezTo>
                    <a:pt x="6325" y="11096"/>
                    <a:pt x="6395" y="11094"/>
                    <a:pt x="6466" y="11091"/>
                  </a:cubicBezTo>
                  <a:cubicBezTo>
                    <a:pt x="6577" y="11091"/>
                    <a:pt x="6679" y="11156"/>
                    <a:pt x="6716" y="11267"/>
                  </a:cubicBezTo>
                  <a:lnTo>
                    <a:pt x="7041" y="12306"/>
                  </a:lnTo>
                  <a:cubicBezTo>
                    <a:pt x="7072" y="12414"/>
                    <a:pt x="7178" y="12483"/>
                    <a:pt x="7288" y="12483"/>
                  </a:cubicBezTo>
                  <a:cubicBezTo>
                    <a:pt x="7311" y="12483"/>
                    <a:pt x="7334" y="12480"/>
                    <a:pt x="7357" y="12473"/>
                  </a:cubicBezTo>
                  <a:lnTo>
                    <a:pt x="8961" y="11963"/>
                  </a:lnTo>
                  <a:cubicBezTo>
                    <a:pt x="9101" y="11917"/>
                    <a:pt x="9166" y="11778"/>
                    <a:pt x="9128" y="11648"/>
                  </a:cubicBezTo>
                  <a:lnTo>
                    <a:pt x="8804" y="10609"/>
                  </a:lnTo>
                  <a:cubicBezTo>
                    <a:pt x="8767" y="10497"/>
                    <a:pt x="8804" y="10386"/>
                    <a:pt x="8896" y="10321"/>
                  </a:cubicBezTo>
                  <a:cubicBezTo>
                    <a:pt x="9249" y="10099"/>
                    <a:pt x="9564" y="9830"/>
                    <a:pt x="9843" y="9533"/>
                  </a:cubicBezTo>
                  <a:cubicBezTo>
                    <a:pt x="9888" y="9481"/>
                    <a:pt x="9952" y="9455"/>
                    <a:pt x="10017" y="9455"/>
                  </a:cubicBezTo>
                  <a:cubicBezTo>
                    <a:pt x="10058" y="9455"/>
                    <a:pt x="10100" y="9465"/>
                    <a:pt x="10140" y="9486"/>
                  </a:cubicBezTo>
                  <a:lnTo>
                    <a:pt x="11104" y="9987"/>
                  </a:lnTo>
                  <a:cubicBezTo>
                    <a:pt x="11141" y="10007"/>
                    <a:pt x="11180" y="10016"/>
                    <a:pt x="11219" y="10016"/>
                  </a:cubicBezTo>
                  <a:cubicBezTo>
                    <a:pt x="11307" y="10016"/>
                    <a:pt x="11393" y="9966"/>
                    <a:pt x="11438" y="9876"/>
                  </a:cubicBezTo>
                  <a:lnTo>
                    <a:pt x="12218" y="8382"/>
                  </a:lnTo>
                  <a:cubicBezTo>
                    <a:pt x="12282" y="8262"/>
                    <a:pt x="12236" y="8104"/>
                    <a:pt x="12116" y="8039"/>
                  </a:cubicBezTo>
                  <a:lnTo>
                    <a:pt x="11141" y="7538"/>
                  </a:lnTo>
                  <a:cubicBezTo>
                    <a:pt x="11049" y="7492"/>
                    <a:pt x="10993" y="7381"/>
                    <a:pt x="11012" y="7269"/>
                  </a:cubicBezTo>
                  <a:cubicBezTo>
                    <a:pt x="11104" y="6870"/>
                    <a:pt x="11141" y="6462"/>
                    <a:pt x="11123" y="6045"/>
                  </a:cubicBezTo>
                  <a:cubicBezTo>
                    <a:pt x="11114" y="5933"/>
                    <a:pt x="11188" y="5831"/>
                    <a:pt x="11299" y="5804"/>
                  </a:cubicBezTo>
                  <a:lnTo>
                    <a:pt x="12338" y="5470"/>
                  </a:lnTo>
                  <a:cubicBezTo>
                    <a:pt x="12468" y="5432"/>
                    <a:pt x="12542" y="5293"/>
                    <a:pt x="12496" y="5154"/>
                  </a:cubicBezTo>
                  <a:lnTo>
                    <a:pt x="11995" y="3549"/>
                  </a:lnTo>
                  <a:cubicBezTo>
                    <a:pt x="11957" y="3442"/>
                    <a:pt x="11855" y="3373"/>
                    <a:pt x="11748" y="3373"/>
                  </a:cubicBezTo>
                  <a:cubicBezTo>
                    <a:pt x="11725" y="3373"/>
                    <a:pt x="11702" y="3376"/>
                    <a:pt x="11680" y="3382"/>
                  </a:cubicBezTo>
                  <a:lnTo>
                    <a:pt x="10641" y="3716"/>
                  </a:lnTo>
                  <a:cubicBezTo>
                    <a:pt x="10616" y="3722"/>
                    <a:pt x="10592" y="3725"/>
                    <a:pt x="10568" y="3725"/>
                  </a:cubicBezTo>
                  <a:cubicBezTo>
                    <a:pt x="10483" y="3725"/>
                    <a:pt x="10404" y="3687"/>
                    <a:pt x="10353" y="3614"/>
                  </a:cubicBezTo>
                  <a:cubicBezTo>
                    <a:pt x="10130" y="3262"/>
                    <a:pt x="9861" y="2946"/>
                    <a:pt x="9564" y="2677"/>
                  </a:cubicBezTo>
                  <a:cubicBezTo>
                    <a:pt x="9481" y="2594"/>
                    <a:pt x="9462" y="2473"/>
                    <a:pt x="9518" y="2380"/>
                  </a:cubicBezTo>
                  <a:lnTo>
                    <a:pt x="10019" y="1406"/>
                  </a:lnTo>
                  <a:cubicBezTo>
                    <a:pt x="10084" y="1286"/>
                    <a:pt x="10028" y="1137"/>
                    <a:pt x="9908" y="1072"/>
                  </a:cubicBezTo>
                  <a:lnTo>
                    <a:pt x="8414" y="293"/>
                  </a:lnTo>
                  <a:cubicBezTo>
                    <a:pt x="8374" y="273"/>
                    <a:pt x="8333" y="264"/>
                    <a:pt x="8292" y="264"/>
                  </a:cubicBezTo>
                  <a:cubicBezTo>
                    <a:pt x="8201" y="264"/>
                    <a:pt x="8116" y="312"/>
                    <a:pt x="8071" y="395"/>
                  </a:cubicBezTo>
                  <a:lnTo>
                    <a:pt x="7570" y="1369"/>
                  </a:lnTo>
                  <a:cubicBezTo>
                    <a:pt x="7530" y="1450"/>
                    <a:pt x="7440" y="1503"/>
                    <a:pt x="7344" y="1503"/>
                  </a:cubicBezTo>
                  <a:cubicBezTo>
                    <a:pt x="7330" y="1503"/>
                    <a:pt x="7315" y="1502"/>
                    <a:pt x="7301" y="1499"/>
                  </a:cubicBezTo>
                  <a:cubicBezTo>
                    <a:pt x="6950" y="1417"/>
                    <a:pt x="6591" y="1386"/>
                    <a:pt x="6226" y="1386"/>
                  </a:cubicBezTo>
                  <a:cubicBezTo>
                    <a:pt x="6176" y="1386"/>
                    <a:pt x="6126" y="1387"/>
                    <a:pt x="6076" y="1388"/>
                  </a:cubicBezTo>
                  <a:cubicBezTo>
                    <a:pt x="6070" y="1388"/>
                    <a:pt x="6064" y="1389"/>
                    <a:pt x="6058" y="1389"/>
                  </a:cubicBezTo>
                  <a:cubicBezTo>
                    <a:pt x="5954" y="1389"/>
                    <a:pt x="5861" y="1317"/>
                    <a:pt x="5835" y="1212"/>
                  </a:cubicBezTo>
                  <a:lnTo>
                    <a:pt x="5501" y="173"/>
                  </a:lnTo>
                  <a:cubicBezTo>
                    <a:pt x="5472" y="69"/>
                    <a:pt x="5377" y="1"/>
                    <a:pt x="5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1942925" y="2533050"/>
              <a:ext cx="313600" cy="311950"/>
            </a:xfrm>
            <a:custGeom>
              <a:avLst/>
              <a:gdLst/>
              <a:ahLst/>
              <a:cxnLst/>
              <a:rect l="l" t="t" r="r" b="b"/>
              <a:pathLst>
                <a:path w="12544" h="12478" extrusionOk="0">
                  <a:moveTo>
                    <a:pt x="6287" y="3341"/>
                  </a:moveTo>
                  <a:cubicBezTo>
                    <a:pt x="7702" y="3341"/>
                    <a:pt x="8968" y="4392"/>
                    <a:pt x="9148" y="5877"/>
                  </a:cubicBezTo>
                  <a:cubicBezTo>
                    <a:pt x="9315" y="7268"/>
                    <a:pt x="8433" y="8604"/>
                    <a:pt x="7088" y="8994"/>
                  </a:cubicBezTo>
                  <a:cubicBezTo>
                    <a:pt x="6818" y="9071"/>
                    <a:pt x="6548" y="9108"/>
                    <a:pt x="6283" y="9108"/>
                  </a:cubicBezTo>
                  <a:cubicBezTo>
                    <a:pt x="4864" y="9108"/>
                    <a:pt x="3604" y="8056"/>
                    <a:pt x="3424" y="6563"/>
                  </a:cubicBezTo>
                  <a:cubicBezTo>
                    <a:pt x="3248" y="5172"/>
                    <a:pt x="4138" y="3836"/>
                    <a:pt x="5484" y="3456"/>
                  </a:cubicBezTo>
                  <a:cubicBezTo>
                    <a:pt x="5752" y="3378"/>
                    <a:pt x="6022" y="3341"/>
                    <a:pt x="6287" y="3341"/>
                  </a:cubicBezTo>
                  <a:close/>
                  <a:moveTo>
                    <a:pt x="5271" y="0"/>
                  </a:moveTo>
                  <a:cubicBezTo>
                    <a:pt x="5243" y="0"/>
                    <a:pt x="5215" y="4"/>
                    <a:pt x="5187" y="14"/>
                  </a:cubicBezTo>
                  <a:lnTo>
                    <a:pt x="3582" y="524"/>
                  </a:lnTo>
                  <a:cubicBezTo>
                    <a:pt x="3452" y="561"/>
                    <a:pt x="3378" y="700"/>
                    <a:pt x="3415" y="840"/>
                  </a:cubicBezTo>
                  <a:lnTo>
                    <a:pt x="3749" y="1879"/>
                  </a:lnTo>
                  <a:cubicBezTo>
                    <a:pt x="3777" y="1981"/>
                    <a:pt x="3739" y="2101"/>
                    <a:pt x="3647" y="2157"/>
                  </a:cubicBezTo>
                  <a:cubicBezTo>
                    <a:pt x="3294" y="2379"/>
                    <a:pt x="2979" y="2648"/>
                    <a:pt x="2700" y="2945"/>
                  </a:cubicBezTo>
                  <a:cubicBezTo>
                    <a:pt x="2653" y="2999"/>
                    <a:pt x="2586" y="3026"/>
                    <a:pt x="2517" y="3026"/>
                  </a:cubicBezTo>
                  <a:cubicBezTo>
                    <a:pt x="2479" y="3026"/>
                    <a:pt x="2440" y="3018"/>
                    <a:pt x="2404" y="3001"/>
                  </a:cubicBezTo>
                  <a:lnTo>
                    <a:pt x="1439" y="2500"/>
                  </a:lnTo>
                  <a:cubicBezTo>
                    <a:pt x="1402" y="2480"/>
                    <a:pt x="1362" y="2471"/>
                    <a:pt x="1323" y="2471"/>
                  </a:cubicBezTo>
                  <a:cubicBezTo>
                    <a:pt x="1235" y="2471"/>
                    <a:pt x="1150" y="2519"/>
                    <a:pt x="1105" y="2602"/>
                  </a:cubicBezTo>
                  <a:lnTo>
                    <a:pt x="326" y="4096"/>
                  </a:lnTo>
                  <a:cubicBezTo>
                    <a:pt x="261" y="4225"/>
                    <a:pt x="307" y="4374"/>
                    <a:pt x="428" y="4439"/>
                  </a:cubicBezTo>
                  <a:lnTo>
                    <a:pt x="1402" y="4940"/>
                  </a:lnTo>
                  <a:cubicBezTo>
                    <a:pt x="1495" y="4995"/>
                    <a:pt x="1550" y="5107"/>
                    <a:pt x="1532" y="5209"/>
                  </a:cubicBezTo>
                  <a:cubicBezTo>
                    <a:pt x="1439" y="5608"/>
                    <a:pt x="1402" y="6016"/>
                    <a:pt x="1420" y="6433"/>
                  </a:cubicBezTo>
                  <a:cubicBezTo>
                    <a:pt x="1430" y="6545"/>
                    <a:pt x="1355" y="6647"/>
                    <a:pt x="1244" y="6684"/>
                  </a:cubicBezTo>
                  <a:lnTo>
                    <a:pt x="205" y="7008"/>
                  </a:lnTo>
                  <a:cubicBezTo>
                    <a:pt x="75" y="7046"/>
                    <a:pt x="1" y="7194"/>
                    <a:pt x="47" y="7324"/>
                  </a:cubicBezTo>
                  <a:lnTo>
                    <a:pt x="558" y="8929"/>
                  </a:lnTo>
                  <a:cubicBezTo>
                    <a:pt x="588" y="9042"/>
                    <a:pt x="685" y="9106"/>
                    <a:pt x="791" y="9106"/>
                  </a:cubicBezTo>
                  <a:cubicBezTo>
                    <a:pt x="815" y="9106"/>
                    <a:pt x="839" y="9103"/>
                    <a:pt x="864" y="9096"/>
                  </a:cubicBezTo>
                  <a:lnTo>
                    <a:pt x="1903" y="8771"/>
                  </a:lnTo>
                  <a:cubicBezTo>
                    <a:pt x="1931" y="8761"/>
                    <a:pt x="1961" y="8757"/>
                    <a:pt x="1990" y="8757"/>
                  </a:cubicBezTo>
                  <a:cubicBezTo>
                    <a:pt x="2072" y="8757"/>
                    <a:pt x="2149" y="8795"/>
                    <a:pt x="2190" y="8864"/>
                  </a:cubicBezTo>
                  <a:cubicBezTo>
                    <a:pt x="2413" y="9216"/>
                    <a:pt x="2682" y="9532"/>
                    <a:pt x="2979" y="9810"/>
                  </a:cubicBezTo>
                  <a:cubicBezTo>
                    <a:pt x="3062" y="9884"/>
                    <a:pt x="3081" y="10005"/>
                    <a:pt x="3034" y="10107"/>
                  </a:cubicBezTo>
                  <a:lnTo>
                    <a:pt x="2524" y="11072"/>
                  </a:lnTo>
                  <a:cubicBezTo>
                    <a:pt x="2469" y="11192"/>
                    <a:pt x="2515" y="11341"/>
                    <a:pt x="2636" y="11406"/>
                  </a:cubicBezTo>
                  <a:lnTo>
                    <a:pt x="4129" y="12185"/>
                  </a:lnTo>
                  <a:cubicBezTo>
                    <a:pt x="4169" y="12205"/>
                    <a:pt x="4211" y="12214"/>
                    <a:pt x="4251" y="12214"/>
                  </a:cubicBezTo>
                  <a:cubicBezTo>
                    <a:pt x="4342" y="12214"/>
                    <a:pt x="4427" y="12166"/>
                    <a:pt x="4472" y="12083"/>
                  </a:cubicBezTo>
                  <a:lnTo>
                    <a:pt x="4973" y="11109"/>
                  </a:lnTo>
                  <a:cubicBezTo>
                    <a:pt x="5022" y="11028"/>
                    <a:pt x="5112" y="10975"/>
                    <a:pt x="5202" y="10975"/>
                  </a:cubicBezTo>
                  <a:cubicBezTo>
                    <a:pt x="5216" y="10975"/>
                    <a:pt x="5229" y="10976"/>
                    <a:pt x="5242" y="10979"/>
                  </a:cubicBezTo>
                  <a:cubicBezTo>
                    <a:pt x="5575" y="11056"/>
                    <a:pt x="5914" y="11095"/>
                    <a:pt x="6259" y="11095"/>
                  </a:cubicBezTo>
                  <a:cubicBezTo>
                    <a:pt x="6328" y="11095"/>
                    <a:pt x="6397" y="11093"/>
                    <a:pt x="6467" y="11090"/>
                  </a:cubicBezTo>
                  <a:cubicBezTo>
                    <a:pt x="6473" y="11090"/>
                    <a:pt x="6479" y="11089"/>
                    <a:pt x="6486" y="11089"/>
                  </a:cubicBezTo>
                  <a:cubicBezTo>
                    <a:pt x="6589" y="11089"/>
                    <a:pt x="6682" y="11161"/>
                    <a:pt x="6717" y="11266"/>
                  </a:cubicBezTo>
                  <a:lnTo>
                    <a:pt x="7042" y="12305"/>
                  </a:lnTo>
                  <a:cubicBezTo>
                    <a:pt x="7072" y="12409"/>
                    <a:pt x="7172" y="12477"/>
                    <a:pt x="7277" y="12477"/>
                  </a:cubicBezTo>
                  <a:cubicBezTo>
                    <a:pt x="7304" y="12477"/>
                    <a:pt x="7331" y="12473"/>
                    <a:pt x="7357" y="12463"/>
                  </a:cubicBezTo>
                  <a:lnTo>
                    <a:pt x="8962" y="11962"/>
                  </a:lnTo>
                  <a:cubicBezTo>
                    <a:pt x="9101" y="11916"/>
                    <a:pt x="9166" y="11777"/>
                    <a:pt x="9129" y="11647"/>
                  </a:cubicBezTo>
                  <a:lnTo>
                    <a:pt x="8805" y="10608"/>
                  </a:lnTo>
                  <a:cubicBezTo>
                    <a:pt x="8767" y="10497"/>
                    <a:pt x="8805" y="10385"/>
                    <a:pt x="8897" y="10320"/>
                  </a:cubicBezTo>
                  <a:cubicBezTo>
                    <a:pt x="9250" y="10098"/>
                    <a:pt x="9565" y="9829"/>
                    <a:pt x="9844" y="9532"/>
                  </a:cubicBezTo>
                  <a:cubicBezTo>
                    <a:pt x="9889" y="9480"/>
                    <a:pt x="9953" y="9454"/>
                    <a:pt x="10018" y="9454"/>
                  </a:cubicBezTo>
                  <a:cubicBezTo>
                    <a:pt x="10059" y="9454"/>
                    <a:pt x="10101" y="9464"/>
                    <a:pt x="10140" y="9485"/>
                  </a:cubicBezTo>
                  <a:lnTo>
                    <a:pt x="11105" y="9986"/>
                  </a:lnTo>
                  <a:cubicBezTo>
                    <a:pt x="11142" y="10006"/>
                    <a:pt x="11181" y="10015"/>
                    <a:pt x="11219" y="10015"/>
                  </a:cubicBezTo>
                  <a:cubicBezTo>
                    <a:pt x="11308" y="10015"/>
                    <a:pt x="11394" y="9965"/>
                    <a:pt x="11439" y="9875"/>
                  </a:cubicBezTo>
                  <a:lnTo>
                    <a:pt x="12218" y="8381"/>
                  </a:lnTo>
                  <a:cubicBezTo>
                    <a:pt x="12283" y="8252"/>
                    <a:pt x="12237" y="8103"/>
                    <a:pt x="12116" y="8038"/>
                  </a:cubicBezTo>
                  <a:lnTo>
                    <a:pt x="11142" y="7537"/>
                  </a:lnTo>
                  <a:cubicBezTo>
                    <a:pt x="11050" y="7491"/>
                    <a:pt x="10994" y="7380"/>
                    <a:pt x="11012" y="7268"/>
                  </a:cubicBezTo>
                  <a:cubicBezTo>
                    <a:pt x="11105" y="6869"/>
                    <a:pt x="11142" y="6461"/>
                    <a:pt x="11124" y="6044"/>
                  </a:cubicBezTo>
                  <a:cubicBezTo>
                    <a:pt x="11114" y="5932"/>
                    <a:pt x="11189" y="5830"/>
                    <a:pt x="11300" y="5803"/>
                  </a:cubicBezTo>
                  <a:lnTo>
                    <a:pt x="12339" y="5469"/>
                  </a:lnTo>
                  <a:cubicBezTo>
                    <a:pt x="12469" y="5431"/>
                    <a:pt x="12543" y="5292"/>
                    <a:pt x="12497" y="5153"/>
                  </a:cubicBezTo>
                  <a:lnTo>
                    <a:pt x="11996" y="3548"/>
                  </a:lnTo>
                  <a:cubicBezTo>
                    <a:pt x="11957" y="3441"/>
                    <a:pt x="11856" y="3372"/>
                    <a:pt x="11749" y="3372"/>
                  </a:cubicBezTo>
                  <a:cubicBezTo>
                    <a:pt x="11726" y="3372"/>
                    <a:pt x="11703" y="3375"/>
                    <a:pt x="11680" y="3381"/>
                  </a:cubicBezTo>
                  <a:lnTo>
                    <a:pt x="10641" y="3715"/>
                  </a:lnTo>
                  <a:cubicBezTo>
                    <a:pt x="10617" y="3721"/>
                    <a:pt x="10593" y="3724"/>
                    <a:pt x="10569" y="3724"/>
                  </a:cubicBezTo>
                  <a:cubicBezTo>
                    <a:pt x="10484" y="3724"/>
                    <a:pt x="10405" y="3686"/>
                    <a:pt x="10354" y="3613"/>
                  </a:cubicBezTo>
                  <a:cubicBezTo>
                    <a:pt x="10131" y="3261"/>
                    <a:pt x="9862" y="2945"/>
                    <a:pt x="9565" y="2676"/>
                  </a:cubicBezTo>
                  <a:cubicBezTo>
                    <a:pt x="9482" y="2593"/>
                    <a:pt x="9463" y="2472"/>
                    <a:pt x="9519" y="2379"/>
                  </a:cubicBezTo>
                  <a:lnTo>
                    <a:pt x="10020" y="1405"/>
                  </a:lnTo>
                  <a:cubicBezTo>
                    <a:pt x="10085" y="1285"/>
                    <a:pt x="10029" y="1136"/>
                    <a:pt x="9908" y="1071"/>
                  </a:cubicBezTo>
                  <a:lnTo>
                    <a:pt x="8415" y="292"/>
                  </a:lnTo>
                  <a:cubicBezTo>
                    <a:pt x="8376" y="273"/>
                    <a:pt x="8334" y="263"/>
                    <a:pt x="8295" y="263"/>
                  </a:cubicBezTo>
                  <a:cubicBezTo>
                    <a:pt x="8203" y="263"/>
                    <a:pt x="8117" y="313"/>
                    <a:pt x="8072" y="404"/>
                  </a:cubicBezTo>
                  <a:lnTo>
                    <a:pt x="7571" y="1368"/>
                  </a:lnTo>
                  <a:cubicBezTo>
                    <a:pt x="7530" y="1449"/>
                    <a:pt x="7441" y="1502"/>
                    <a:pt x="7345" y="1502"/>
                  </a:cubicBezTo>
                  <a:cubicBezTo>
                    <a:pt x="7330" y="1502"/>
                    <a:pt x="7316" y="1501"/>
                    <a:pt x="7302" y="1498"/>
                  </a:cubicBezTo>
                  <a:cubicBezTo>
                    <a:pt x="6951" y="1416"/>
                    <a:pt x="6592" y="1385"/>
                    <a:pt x="6227" y="1385"/>
                  </a:cubicBezTo>
                  <a:cubicBezTo>
                    <a:pt x="6177" y="1385"/>
                    <a:pt x="6127" y="1386"/>
                    <a:pt x="6077" y="1387"/>
                  </a:cubicBezTo>
                  <a:cubicBezTo>
                    <a:pt x="6071" y="1387"/>
                    <a:pt x="6065" y="1388"/>
                    <a:pt x="6058" y="1388"/>
                  </a:cubicBezTo>
                  <a:cubicBezTo>
                    <a:pt x="5955" y="1388"/>
                    <a:pt x="5862" y="1316"/>
                    <a:pt x="5836" y="1211"/>
                  </a:cubicBezTo>
                  <a:lnTo>
                    <a:pt x="5502" y="172"/>
                  </a:lnTo>
                  <a:cubicBezTo>
                    <a:pt x="5473" y="68"/>
                    <a:pt x="5378" y="0"/>
                    <a:pt x="5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1941325" y="2531675"/>
              <a:ext cx="316800" cy="314825"/>
            </a:xfrm>
            <a:custGeom>
              <a:avLst/>
              <a:gdLst/>
              <a:ahLst/>
              <a:cxnLst/>
              <a:rect l="l" t="t" r="r" b="b"/>
              <a:pathLst>
                <a:path w="12672" h="12593" extrusionOk="0">
                  <a:moveTo>
                    <a:pt x="6345" y="3455"/>
                  </a:moveTo>
                  <a:cubicBezTo>
                    <a:pt x="6902" y="3455"/>
                    <a:pt x="7440" y="3613"/>
                    <a:pt x="7904" y="3928"/>
                  </a:cubicBezTo>
                  <a:cubicBezTo>
                    <a:pt x="8600" y="4383"/>
                    <a:pt x="9054" y="5115"/>
                    <a:pt x="9156" y="5941"/>
                  </a:cubicBezTo>
                  <a:cubicBezTo>
                    <a:pt x="9323" y="7305"/>
                    <a:pt x="8451" y="8613"/>
                    <a:pt x="7134" y="8993"/>
                  </a:cubicBezTo>
                  <a:cubicBezTo>
                    <a:pt x="6875" y="9068"/>
                    <a:pt x="6610" y="9105"/>
                    <a:pt x="6347" y="9105"/>
                  </a:cubicBezTo>
                  <a:cubicBezTo>
                    <a:pt x="5799" y="9105"/>
                    <a:pt x="5257" y="8945"/>
                    <a:pt x="4787" y="8631"/>
                  </a:cubicBezTo>
                  <a:cubicBezTo>
                    <a:pt x="4100" y="8177"/>
                    <a:pt x="3646" y="7444"/>
                    <a:pt x="3544" y="6618"/>
                  </a:cubicBezTo>
                  <a:cubicBezTo>
                    <a:pt x="3377" y="5255"/>
                    <a:pt x="4249" y="3937"/>
                    <a:pt x="5566" y="3566"/>
                  </a:cubicBezTo>
                  <a:cubicBezTo>
                    <a:pt x="5826" y="3492"/>
                    <a:pt x="6086" y="3455"/>
                    <a:pt x="6345" y="3455"/>
                  </a:cubicBezTo>
                  <a:close/>
                  <a:moveTo>
                    <a:pt x="6349" y="3339"/>
                  </a:moveTo>
                  <a:cubicBezTo>
                    <a:pt x="6075" y="3339"/>
                    <a:pt x="5799" y="3377"/>
                    <a:pt x="5529" y="3455"/>
                  </a:cubicBezTo>
                  <a:cubicBezTo>
                    <a:pt x="4156" y="3844"/>
                    <a:pt x="3256" y="5208"/>
                    <a:pt x="3423" y="6627"/>
                  </a:cubicBezTo>
                  <a:cubicBezTo>
                    <a:pt x="3534" y="7490"/>
                    <a:pt x="4008" y="8251"/>
                    <a:pt x="4722" y="8733"/>
                  </a:cubicBezTo>
                  <a:cubicBezTo>
                    <a:pt x="5214" y="9049"/>
                    <a:pt x="5770" y="9216"/>
                    <a:pt x="6345" y="9216"/>
                  </a:cubicBezTo>
                  <a:cubicBezTo>
                    <a:pt x="6624" y="9216"/>
                    <a:pt x="6893" y="9179"/>
                    <a:pt x="7162" y="9104"/>
                  </a:cubicBezTo>
                  <a:cubicBezTo>
                    <a:pt x="8535" y="8715"/>
                    <a:pt x="9444" y="7342"/>
                    <a:pt x="9267" y="5932"/>
                  </a:cubicBezTo>
                  <a:cubicBezTo>
                    <a:pt x="9165" y="5069"/>
                    <a:pt x="8692" y="4299"/>
                    <a:pt x="7969" y="3826"/>
                  </a:cubicBezTo>
                  <a:cubicBezTo>
                    <a:pt x="7485" y="3506"/>
                    <a:pt x="6922" y="3339"/>
                    <a:pt x="6349" y="3339"/>
                  </a:cubicBezTo>
                  <a:close/>
                  <a:moveTo>
                    <a:pt x="5334" y="113"/>
                  </a:moveTo>
                  <a:cubicBezTo>
                    <a:pt x="5415" y="113"/>
                    <a:pt x="5488" y="165"/>
                    <a:pt x="5510" y="245"/>
                  </a:cubicBezTo>
                  <a:lnTo>
                    <a:pt x="5844" y="1284"/>
                  </a:lnTo>
                  <a:cubicBezTo>
                    <a:pt x="5881" y="1423"/>
                    <a:pt x="6011" y="1507"/>
                    <a:pt x="6141" y="1507"/>
                  </a:cubicBezTo>
                  <a:cubicBezTo>
                    <a:pt x="6210" y="1504"/>
                    <a:pt x="6279" y="1502"/>
                    <a:pt x="6348" y="1502"/>
                  </a:cubicBezTo>
                  <a:cubicBezTo>
                    <a:pt x="6687" y="1502"/>
                    <a:pt x="7025" y="1539"/>
                    <a:pt x="7356" y="1609"/>
                  </a:cubicBezTo>
                  <a:cubicBezTo>
                    <a:pt x="7377" y="1613"/>
                    <a:pt x="7397" y="1615"/>
                    <a:pt x="7417" y="1615"/>
                  </a:cubicBezTo>
                  <a:cubicBezTo>
                    <a:pt x="7528" y="1615"/>
                    <a:pt x="7636" y="1553"/>
                    <a:pt x="7690" y="1451"/>
                  </a:cubicBezTo>
                  <a:lnTo>
                    <a:pt x="8191" y="477"/>
                  </a:lnTo>
                  <a:cubicBezTo>
                    <a:pt x="8223" y="414"/>
                    <a:pt x="8289" y="377"/>
                    <a:pt x="8357" y="377"/>
                  </a:cubicBezTo>
                  <a:cubicBezTo>
                    <a:pt x="8389" y="377"/>
                    <a:pt x="8421" y="385"/>
                    <a:pt x="8451" y="403"/>
                  </a:cubicBezTo>
                  <a:lnTo>
                    <a:pt x="9945" y="1173"/>
                  </a:lnTo>
                  <a:cubicBezTo>
                    <a:pt x="10047" y="1228"/>
                    <a:pt x="10084" y="1340"/>
                    <a:pt x="10028" y="1433"/>
                  </a:cubicBezTo>
                  <a:lnTo>
                    <a:pt x="9527" y="2407"/>
                  </a:lnTo>
                  <a:cubicBezTo>
                    <a:pt x="9462" y="2527"/>
                    <a:pt x="9490" y="2676"/>
                    <a:pt x="9592" y="2768"/>
                  </a:cubicBezTo>
                  <a:cubicBezTo>
                    <a:pt x="9889" y="3047"/>
                    <a:pt x="10149" y="3353"/>
                    <a:pt x="10371" y="3696"/>
                  </a:cubicBezTo>
                  <a:cubicBezTo>
                    <a:pt x="10429" y="3790"/>
                    <a:pt x="10525" y="3838"/>
                    <a:pt x="10626" y="3838"/>
                  </a:cubicBezTo>
                  <a:cubicBezTo>
                    <a:pt x="10656" y="3838"/>
                    <a:pt x="10685" y="3834"/>
                    <a:pt x="10715" y="3826"/>
                  </a:cubicBezTo>
                  <a:lnTo>
                    <a:pt x="11763" y="3492"/>
                  </a:lnTo>
                  <a:cubicBezTo>
                    <a:pt x="11780" y="3489"/>
                    <a:pt x="11797" y="3486"/>
                    <a:pt x="11814" y="3486"/>
                  </a:cubicBezTo>
                  <a:cubicBezTo>
                    <a:pt x="11843" y="3486"/>
                    <a:pt x="11873" y="3493"/>
                    <a:pt x="11902" y="3511"/>
                  </a:cubicBezTo>
                  <a:cubicBezTo>
                    <a:pt x="11948" y="3529"/>
                    <a:pt x="11986" y="3575"/>
                    <a:pt x="12004" y="3622"/>
                  </a:cubicBezTo>
                  <a:lnTo>
                    <a:pt x="12505" y="5227"/>
                  </a:lnTo>
                  <a:cubicBezTo>
                    <a:pt x="12542" y="5329"/>
                    <a:pt x="12486" y="5440"/>
                    <a:pt x="12384" y="5468"/>
                  </a:cubicBezTo>
                  <a:lnTo>
                    <a:pt x="11345" y="5793"/>
                  </a:lnTo>
                  <a:cubicBezTo>
                    <a:pt x="11206" y="5839"/>
                    <a:pt x="11123" y="5960"/>
                    <a:pt x="11123" y="6099"/>
                  </a:cubicBezTo>
                  <a:cubicBezTo>
                    <a:pt x="11141" y="6507"/>
                    <a:pt x="11104" y="6915"/>
                    <a:pt x="11021" y="7305"/>
                  </a:cubicBezTo>
                  <a:cubicBezTo>
                    <a:pt x="10993" y="7444"/>
                    <a:pt x="11058" y="7583"/>
                    <a:pt x="11178" y="7648"/>
                  </a:cubicBezTo>
                  <a:lnTo>
                    <a:pt x="12153" y="8149"/>
                  </a:lnTo>
                  <a:cubicBezTo>
                    <a:pt x="12245" y="8195"/>
                    <a:pt x="12282" y="8316"/>
                    <a:pt x="12236" y="8409"/>
                  </a:cubicBezTo>
                  <a:lnTo>
                    <a:pt x="11457" y="9902"/>
                  </a:lnTo>
                  <a:cubicBezTo>
                    <a:pt x="11429" y="9949"/>
                    <a:pt x="11392" y="9986"/>
                    <a:pt x="11345" y="10004"/>
                  </a:cubicBezTo>
                  <a:cubicBezTo>
                    <a:pt x="11325" y="10008"/>
                    <a:pt x="11306" y="10010"/>
                    <a:pt x="11288" y="10010"/>
                  </a:cubicBezTo>
                  <a:cubicBezTo>
                    <a:pt x="11256" y="10010"/>
                    <a:pt x="11226" y="10003"/>
                    <a:pt x="11197" y="9986"/>
                  </a:cubicBezTo>
                  <a:lnTo>
                    <a:pt x="10232" y="9485"/>
                  </a:lnTo>
                  <a:cubicBezTo>
                    <a:pt x="10185" y="9461"/>
                    <a:pt x="10135" y="9450"/>
                    <a:pt x="10087" y="9450"/>
                  </a:cubicBezTo>
                  <a:cubicBezTo>
                    <a:pt x="10002" y="9450"/>
                    <a:pt x="9920" y="9485"/>
                    <a:pt x="9861" y="9550"/>
                  </a:cubicBezTo>
                  <a:cubicBezTo>
                    <a:pt x="9583" y="9846"/>
                    <a:pt x="9277" y="10106"/>
                    <a:pt x="8933" y="10329"/>
                  </a:cubicBezTo>
                  <a:cubicBezTo>
                    <a:pt x="8822" y="10403"/>
                    <a:pt x="8767" y="10542"/>
                    <a:pt x="8813" y="10681"/>
                  </a:cubicBezTo>
                  <a:lnTo>
                    <a:pt x="9138" y="11720"/>
                  </a:lnTo>
                  <a:cubicBezTo>
                    <a:pt x="9165" y="11813"/>
                    <a:pt x="9110" y="11924"/>
                    <a:pt x="9008" y="11952"/>
                  </a:cubicBezTo>
                  <a:lnTo>
                    <a:pt x="7403" y="12462"/>
                  </a:lnTo>
                  <a:cubicBezTo>
                    <a:pt x="7381" y="12470"/>
                    <a:pt x="7359" y="12474"/>
                    <a:pt x="7338" y="12474"/>
                  </a:cubicBezTo>
                  <a:cubicBezTo>
                    <a:pt x="7258" y="12474"/>
                    <a:pt x="7184" y="12422"/>
                    <a:pt x="7162" y="12342"/>
                  </a:cubicBezTo>
                  <a:lnTo>
                    <a:pt x="6837" y="11303"/>
                  </a:lnTo>
                  <a:cubicBezTo>
                    <a:pt x="6791" y="11173"/>
                    <a:pt x="6670" y="11090"/>
                    <a:pt x="6540" y="11090"/>
                  </a:cubicBezTo>
                  <a:lnTo>
                    <a:pt x="6531" y="11090"/>
                  </a:lnTo>
                  <a:cubicBezTo>
                    <a:pt x="6463" y="11093"/>
                    <a:pt x="6395" y="11094"/>
                    <a:pt x="6327" y="11094"/>
                  </a:cubicBezTo>
                  <a:cubicBezTo>
                    <a:pt x="5987" y="11094"/>
                    <a:pt x="5650" y="11056"/>
                    <a:pt x="5325" y="10978"/>
                  </a:cubicBezTo>
                  <a:cubicBezTo>
                    <a:pt x="5304" y="10974"/>
                    <a:pt x="5282" y="10972"/>
                    <a:pt x="5261" y="10972"/>
                  </a:cubicBezTo>
                  <a:cubicBezTo>
                    <a:pt x="5145" y="10972"/>
                    <a:pt x="5038" y="11035"/>
                    <a:pt x="4991" y="11145"/>
                  </a:cubicBezTo>
                  <a:lnTo>
                    <a:pt x="4481" y="12110"/>
                  </a:lnTo>
                  <a:cubicBezTo>
                    <a:pt x="4462" y="12156"/>
                    <a:pt x="4425" y="12193"/>
                    <a:pt x="4369" y="12203"/>
                  </a:cubicBezTo>
                  <a:cubicBezTo>
                    <a:pt x="4352" y="12210"/>
                    <a:pt x="4333" y="12213"/>
                    <a:pt x="4314" y="12213"/>
                  </a:cubicBezTo>
                  <a:cubicBezTo>
                    <a:pt x="4283" y="12213"/>
                    <a:pt x="4253" y="12205"/>
                    <a:pt x="4230" y="12193"/>
                  </a:cubicBezTo>
                  <a:lnTo>
                    <a:pt x="2727" y="11414"/>
                  </a:lnTo>
                  <a:cubicBezTo>
                    <a:pt x="2681" y="11386"/>
                    <a:pt x="2644" y="11349"/>
                    <a:pt x="2635" y="11303"/>
                  </a:cubicBezTo>
                  <a:cubicBezTo>
                    <a:pt x="2616" y="11247"/>
                    <a:pt x="2625" y="11201"/>
                    <a:pt x="2644" y="11154"/>
                  </a:cubicBezTo>
                  <a:lnTo>
                    <a:pt x="3145" y="10190"/>
                  </a:lnTo>
                  <a:cubicBezTo>
                    <a:pt x="3210" y="10060"/>
                    <a:pt x="3191" y="9911"/>
                    <a:pt x="3089" y="9819"/>
                  </a:cubicBezTo>
                  <a:cubicBezTo>
                    <a:pt x="2783" y="9550"/>
                    <a:pt x="2523" y="9234"/>
                    <a:pt x="2310" y="8891"/>
                  </a:cubicBezTo>
                  <a:cubicBezTo>
                    <a:pt x="2254" y="8806"/>
                    <a:pt x="2154" y="8754"/>
                    <a:pt x="2053" y="8754"/>
                  </a:cubicBezTo>
                  <a:cubicBezTo>
                    <a:pt x="2021" y="8754"/>
                    <a:pt x="1989" y="8759"/>
                    <a:pt x="1957" y="8770"/>
                  </a:cubicBezTo>
                  <a:lnTo>
                    <a:pt x="918" y="9095"/>
                  </a:lnTo>
                  <a:cubicBezTo>
                    <a:pt x="898" y="9102"/>
                    <a:pt x="878" y="9106"/>
                    <a:pt x="858" y="9106"/>
                  </a:cubicBezTo>
                  <a:cubicBezTo>
                    <a:pt x="776" y="9106"/>
                    <a:pt x="700" y="9049"/>
                    <a:pt x="677" y="8974"/>
                  </a:cubicBezTo>
                  <a:lnTo>
                    <a:pt x="167" y="7360"/>
                  </a:lnTo>
                  <a:cubicBezTo>
                    <a:pt x="130" y="7258"/>
                    <a:pt x="195" y="7156"/>
                    <a:pt x="288" y="7119"/>
                  </a:cubicBezTo>
                  <a:lnTo>
                    <a:pt x="1327" y="6794"/>
                  </a:lnTo>
                  <a:cubicBezTo>
                    <a:pt x="1466" y="6748"/>
                    <a:pt x="1549" y="6627"/>
                    <a:pt x="1549" y="6488"/>
                  </a:cubicBezTo>
                  <a:cubicBezTo>
                    <a:pt x="1531" y="6080"/>
                    <a:pt x="1568" y="5672"/>
                    <a:pt x="1651" y="5282"/>
                  </a:cubicBezTo>
                  <a:cubicBezTo>
                    <a:pt x="1679" y="5143"/>
                    <a:pt x="1614" y="5004"/>
                    <a:pt x="1494" y="4948"/>
                  </a:cubicBezTo>
                  <a:lnTo>
                    <a:pt x="520" y="4438"/>
                  </a:lnTo>
                  <a:cubicBezTo>
                    <a:pt x="473" y="4420"/>
                    <a:pt x="445" y="4383"/>
                    <a:pt x="427" y="4327"/>
                  </a:cubicBezTo>
                  <a:cubicBezTo>
                    <a:pt x="417" y="4280"/>
                    <a:pt x="417" y="4225"/>
                    <a:pt x="445" y="4178"/>
                  </a:cubicBezTo>
                  <a:lnTo>
                    <a:pt x="1215" y="2685"/>
                  </a:lnTo>
                  <a:cubicBezTo>
                    <a:pt x="1243" y="2639"/>
                    <a:pt x="1280" y="2601"/>
                    <a:pt x="1336" y="2592"/>
                  </a:cubicBezTo>
                  <a:cubicBezTo>
                    <a:pt x="1354" y="2585"/>
                    <a:pt x="1371" y="2582"/>
                    <a:pt x="1389" y="2582"/>
                  </a:cubicBezTo>
                  <a:cubicBezTo>
                    <a:pt x="1418" y="2582"/>
                    <a:pt x="1446" y="2590"/>
                    <a:pt x="1475" y="2601"/>
                  </a:cubicBezTo>
                  <a:lnTo>
                    <a:pt x="2449" y="3102"/>
                  </a:lnTo>
                  <a:cubicBezTo>
                    <a:pt x="2494" y="3126"/>
                    <a:pt x="2542" y="3138"/>
                    <a:pt x="2590" y="3138"/>
                  </a:cubicBezTo>
                  <a:cubicBezTo>
                    <a:pt x="2672" y="3138"/>
                    <a:pt x="2752" y="3105"/>
                    <a:pt x="2811" y="3047"/>
                  </a:cubicBezTo>
                  <a:cubicBezTo>
                    <a:pt x="3089" y="2741"/>
                    <a:pt x="3395" y="2481"/>
                    <a:pt x="3739" y="2258"/>
                  </a:cubicBezTo>
                  <a:cubicBezTo>
                    <a:pt x="3859" y="2184"/>
                    <a:pt x="3906" y="2045"/>
                    <a:pt x="3868" y="1915"/>
                  </a:cubicBezTo>
                  <a:lnTo>
                    <a:pt x="3534" y="876"/>
                  </a:lnTo>
                  <a:cubicBezTo>
                    <a:pt x="3525" y="820"/>
                    <a:pt x="3525" y="774"/>
                    <a:pt x="3553" y="728"/>
                  </a:cubicBezTo>
                  <a:cubicBezTo>
                    <a:pt x="3572" y="681"/>
                    <a:pt x="3609" y="644"/>
                    <a:pt x="3664" y="635"/>
                  </a:cubicBezTo>
                  <a:lnTo>
                    <a:pt x="5269" y="125"/>
                  </a:lnTo>
                  <a:cubicBezTo>
                    <a:pt x="5291" y="117"/>
                    <a:pt x="5313" y="113"/>
                    <a:pt x="5334" y="113"/>
                  </a:cubicBezTo>
                  <a:close/>
                  <a:moveTo>
                    <a:pt x="5330" y="1"/>
                  </a:moveTo>
                  <a:cubicBezTo>
                    <a:pt x="5300" y="1"/>
                    <a:pt x="5270" y="5"/>
                    <a:pt x="5241" y="13"/>
                  </a:cubicBezTo>
                  <a:lnTo>
                    <a:pt x="3627" y="523"/>
                  </a:lnTo>
                  <a:cubicBezTo>
                    <a:pt x="3553" y="551"/>
                    <a:pt x="3488" y="598"/>
                    <a:pt x="3451" y="672"/>
                  </a:cubicBezTo>
                  <a:cubicBezTo>
                    <a:pt x="3405" y="746"/>
                    <a:pt x="3405" y="830"/>
                    <a:pt x="3423" y="913"/>
                  </a:cubicBezTo>
                  <a:lnTo>
                    <a:pt x="3757" y="1952"/>
                  </a:lnTo>
                  <a:cubicBezTo>
                    <a:pt x="3785" y="2036"/>
                    <a:pt x="3748" y="2119"/>
                    <a:pt x="3683" y="2165"/>
                  </a:cubicBezTo>
                  <a:cubicBezTo>
                    <a:pt x="3330" y="2388"/>
                    <a:pt x="3006" y="2657"/>
                    <a:pt x="2727" y="2963"/>
                  </a:cubicBezTo>
                  <a:cubicBezTo>
                    <a:pt x="2693" y="3003"/>
                    <a:pt x="2645" y="3022"/>
                    <a:pt x="2596" y="3022"/>
                  </a:cubicBezTo>
                  <a:cubicBezTo>
                    <a:pt x="2565" y="3022"/>
                    <a:pt x="2533" y="3015"/>
                    <a:pt x="2505" y="3000"/>
                  </a:cubicBezTo>
                  <a:lnTo>
                    <a:pt x="1531" y="2499"/>
                  </a:lnTo>
                  <a:cubicBezTo>
                    <a:pt x="1486" y="2477"/>
                    <a:pt x="1437" y="2465"/>
                    <a:pt x="1390" y="2465"/>
                  </a:cubicBezTo>
                  <a:cubicBezTo>
                    <a:pt x="1359" y="2465"/>
                    <a:pt x="1328" y="2470"/>
                    <a:pt x="1299" y="2481"/>
                  </a:cubicBezTo>
                  <a:cubicBezTo>
                    <a:pt x="1225" y="2499"/>
                    <a:pt x="1160" y="2555"/>
                    <a:pt x="1123" y="2629"/>
                  </a:cubicBezTo>
                  <a:lnTo>
                    <a:pt x="343" y="4132"/>
                  </a:lnTo>
                  <a:cubicBezTo>
                    <a:pt x="306" y="4206"/>
                    <a:pt x="297" y="4290"/>
                    <a:pt x="315" y="4364"/>
                  </a:cubicBezTo>
                  <a:cubicBezTo>
                    <a:pt x="343" y="4447"/>
                    <a:pt x="399" y="4503"/>
                    <a:pt x="473" y="4550"/>
                  </a:cubicBezTo>
                  <a:lnTo>
                    <a:pt x="1438" y="5050"/>
                  </a:lnTo>
                  <a:cubicBezTo>
                    <a:pt x="1512" y="5088"/>
                    <a:pt x="1559" y="5171"/>
                    <a:pt x="1540" y="5255"/>
                  </a:cubicBezTo>
                  <a:cubicBezTo>
                    <a:pt x="1447" y="5663"/>
                    <a:pt x="1410" y="6080"/>
                    <a:pt x="1429" y="6498"/>
                  </a:cubicBezTo>
                  <a:cubicBezTo>
                    <a:pt x="1438" y="6581"/>
                    <a:pt x="1382" y="6655"/>
                    <a:pt x="1299" y="6683"/>
                  </a:cubicBezTo>
                  <a:lnTo>
                    <a:pt x="260" y="7008"/>
                  </a:lnTo>
                  <a:cubicBezTo>
                    <a:pt x="93" y="7063"/>
                    <a:pt x="0" y="7230"/>
                    <a:pt x="56" y="7397"/>
                  </a:cubicBezTo>
                  <a:lnTo>
                    <a:pt x="566" y="9002"/>
                  </a:lnTo>
                  <a:cubicBezTo>
                    <a:pt x="604" y="9138"/>
                    <a:pt x="728" y="9219"/>
                    <a:pt x="863" y="9219"/>
                  </a:cubicBezTo>
                  <a:cubicBezTo>
                    <a:pt x="894" y="9219"/>
                    <a:pt x="925" y="9215"/>
                    <a:pt x="956" y="9206"/>
                  </a:cubicBezTo>
                  <a:lnTo>
                    <a:pt x="1995" y="8882"/>
                  </a:lnTo>
                  <a:cubicBezTo>
                    <a:pt x="2016" y="8875"/>
                    <a:pt x="2037" y="8871"/>
                    <a:pt x="2058" y="8871"/>
                  </a:cubicBezTo>
                  <a:cubicBezTo>
                    <a:pt x="2118" y="8871"/>
                    <a:pt x="2173" y="8901"/>
                    <a:pt x="2208" y="8956"/>
                  </a:cubicBezTo>
                  <a:cubicBezTo>
                    <a:pt x="2431" y="9299"/>
                    <a:pt x="2700" y="9624"/>
                    <a:pt x="3006" y="9902"/>
                  </a:cubicBezTo>
                  <a:cubicBezTo>
                    <a:pt x="3071" y="9958"/>
                    <a:pt x="3080" y="10051"/>
                    <a:pt x="3043" y="10134"/>
                  </a:cubicBezTo>
                  <a:lnTo>
                    <a:pt x="2542" y="11099"/>
                  </a:lnTo>
                  <a:cubicBezTo>
                    <a:pt x="2505" y="11173"/>
                    <a:pt x="2495" y="11257"/>
                    <a:pt x="2523" y="11331"/>
                  </a:cubicBezTo>
                  <a:cubicBezTo>
                    <a:pt x="2542" y="11414"/>
                    <a:pt x="2598" y="11479"/>
                    <a:pt x="2672" y="11516"/>
                  </a:cubicBezTo>
                  <a:lnTo>
                    <a:pt x="4175" y="12296"/>
                  </a:lnTo>
                  <a:cubicBezTo>
                    <a:pt x="4218" y="12317"/>
                    <a:pt x="4265" y="12326"/>
                    <a:pt x="4311" y="12326"/>
                  </a:cubicBezTo>
                  <a:cubicBezTo>
                    <a:pt x="4343" y="12326"/>
                    <a:pt x="4376" y="12322"/>
                    <a:pt x="4406" y="12314"/>
                  </a:cubicBezTo>
                  <a:cubicBezTo>
                    <a:pt x="4490" y="12286"/>
                    <a:pt x="4546" y="12231"/>
                    <a:pt x="4592" y="12156"/>
                  </a:cubicBezTo>
                  <a:lnTo>
                    <a:pt x="5093" y="11192"/>
                  </a:lnTo>
                  <a:cubicBezTo>
                    <a:pt x="5125" y="11128"/>
                    <a:pt x="5190" y="11085"/>
                    <a:pt x="5260" y="11085"/>
                  </a:cubicBezTo>
                  <a:cubicBezTo>
                    <a:pt x="5272" y="11085"/>
                    <a:pt x="5285" y="11087"/>
                    <a:pt x="5297" y="11090"/>
                  </a:cubicBezTo>
                  <a:cubicBezTo>
                    <a:pt x="5637" y="11167"/>
                    <a:pt x="5984" y="11206"/>
                    <a:pt x="6331" y="11206"/>
                  </a:cubicBezTo>
                  <a:cubicBezTo>
                    <a:pt x="6401" y="11206"/>
                    <a:pt x="6471" y="11204"/>
                    <a:pt x="6540" y="11201"/>
                  </a:cubicBezTo>
                  <a:cubicBezTo>
                    <a:pt x="6624" y="11201"/>
                    <a:pt x="6698" y="11257"/>
                    <a:pt x="6726" y="11340"/>
                  </a:cubicBezTo>
                  <a:lnTo>
                    <a:pt x="7050" y="12379"/>
                  </a:lnTo>
                  <a:cubicBezTo>
                    <a:pt x="7097" y="12509"/>
                    <a:pt x="7217" y="12592"/>
                    <a:pt x="7347" y="12592"/>
                  </a:cubicBezTo>
                  <a:cubicBezTo>
                    <a:pt x="7375" y="12592"/>
                    <a:pt x="7403" y="12583"/>
                    <a:pt x="7440" y="12583"/>
                  </a:cubicBezTo>
                  <a:lnTo>
                    <a:pt x="9045" y="12073"/>
                  </a:lnTo>
                  <a:cubicBezTo>
                    <a:pt x="9212" y="12017"/>
                    <a:pt x="9295" y="11850"/>
                    <a:pt x="9249" y="11683"/>
                  </a:cubicBezTo>
                  <a:lnTo>
                    <a:pt x="8924" y="10644"/>
                  </a:lnTo>
                  <a:cubicBezTo>
                    <a:pt x="8896" y="10561"/>
                    <a:pt x="8924" y="10477"/>
                    <a:pt x="8998" y="10431"/>
                  </a:cubicBezTo>
                  <a:cubicBezTo>
                    <a:pt x="9342" y="10208"/>
                    <a:pt x="9666" y="9939"/>
                    <a:pt x="9945" y="9633"/>
                  </a:cubicBezTo>
                  <a:cubicBezTo>
                    <a:pt x="9979" y="9593"/>
                    <a:pt x="10032" y="9570"/>
                    <a:pt x="10085" y="9570"/>
                  </a:cubicBezTo>
                  <a:cubicBezTo>
                    <a:pt x="10117" y="9570"/>
                    <a:pt x="10149" y="9578"/>
                    <a:pt x="10177" y="9596"/>
                  </a:cubicBezTo>
                  <a:lnTo>
                    <a:pt x="11141" y="10097"/>
                  </a:lnTo>
                  <a:cubicBezTo>
                    <a:pt x="11186" y="10119"/>
                    <a:pt x="11235" y="10132"/>
                    <a:pt x="11282" y="10132"/>
                  </a:cubicBezTo>
                  <a:cubicBezTo>
                    <a:pt x="11313" y="10132"/>
                    <a:pt x="11344" y="10126"/>
                    <a:pt x="11373" y="10115"/>
                  </a:cubicBezTo>
                  <a:cubicBezTo>
                    <a:pt x="11457" y="10088"/>
                    <a:pt x="11522" y="10032"/>
                    <a:pt x="11559" y="9967"/>
                  </a:cubicBezTo>
                  <a:lnTo>
                    <a:pt x="12338" y="8464"/>
                  </a:lnTo>
                  <a:cubicBezTo>
                    <a:pt x="12412" y="8316"/>
                    <a:pt x="12357" y="8130"/>
                    <a:pt x="12208" y="8047"/>
                  </a:cubicBezTo>
                  <a:lnTo>
                    <a:pt x="11234" y="7546"/>
                  </a:lnTo>
                  <a:cubicBezTo>
                    <a:pt x="11160" y="7509"/>
                    <a:pt x="11123" y="7416"/>
                    <a:pt x="11141" y="7342"/>
                  </a:cubicBezTo>
                  <a:cubicBezTo>
                    <a:pt x="11225" y="6934"/>
                    <a:pt x="11262" y="6516"/>
                    <a:pt x="11243" y="6099"/>
                  </a:cubicBezTo>
                  <a:cubicBezTo>
                    <a:pt x="11243" y="6015"/>
                    <a:pt x="11299" y="5941"/>
                    <a:pt x="11383" y="5913"/>
                  </a:cubicBezTo>
                  <a:lnTo>
                    <a:pt x="12422" y="5588"/>
                  </a:lnTo>
                  <a:cubicBezTo>
                    <a:pt x="12579" y="5533"/>
                    <a:pt x="12672" y="5357"/>
                    <a:pt x="12616" y="5199"/>
                  </a:cubicBezTo>
                  <a:lnTo>
                    <a:pt x="12115" y="3585"/>
                  </a:lnTo>
                  <a:cubicBezTo>
                    <a:pt x="12088" y="3511"/>
                    <a:pt x="12032" y="3446"/>
                    <a:pt x="11958" y="3408"/>
                  </a:cubicBezTo>
                  <a:cubicBezTo>
                    <a:pt x="11913" y="3386"/>
                    <a:pt x="11864" y="3374"/>
                    <a:pt x="11817" y="3374"/>
                  </a:cubicBezTo>
                  <a:cubicBezTo>
                    <a:pt x="11786" y="3374"/>
                    <a:pt x="11755" y="3379"/>
                    <a:pt x="11726" y="3390"/>
                  </a:cubicBezTo>
                  <a:lnTo>
                    <a:pt x="10687" y="3715"/>
                  </a:lnTo>
                  <a:cubicBezTo>
                    <a:pt x="10668" y="3721"/>
                    <a:pt x="10648" y="3724"/>
                    <a:pt x="10629" y="3724"/>
                  </a:cubicBezTo>
                  <a:cubicBezTo>
                    <a:pt x="10563" y="3724"/>
                    <a:pt x="10500" y="3690"/>
                    <a:pt x="10464" y="3640"/>
                  </a:cubicBezTo>
                  <a:cubicBezTo>
                    <a:pt x="10242" y="3288"/>
                    <a:pt x="9972" y="2972"/>
                    <a:pt x="9666" y="2685"/>
                  </a:cubicBezTo>
                  <a:cubicBezTo>
                    <a:pt x="9611" y="2629"/>
                    <a:pt x="9592" y="2536"/>
                    <a:pt x="9629" y="2462"/>
                  </a:cubicBezTo>
                  <a:lnTo>
                    <a:pt x="10130" y="1488"/>
                  </a:lnTo>
                  <a:cubicBezTo>
                    <a:pt x="10214" y="1340"/>
                    <a:pt x="10158" y="1154"/>
                    <a:pt x="10000" y="1080"/>
                  </a:cubicBezTo>
                  <a:lnTo>
                    <a:pt x="8507" y="301"/>
                  </a:lnTo>
                  <a:cubicBezTo>
                    <a:pt x="8459" y="276"/>
                    <a:pt x="8409" y="264"/>
                    <a:pt x="8361" y="264"/>
                  </a:cubicBezTo>
                  <a:cubicBezTo>
                    <a:pt x="8247" y="264"/>
                    <a:pt x="8141" y="327"/>
                    <a:pt x="8089" y="431"/>
                  </a:cubicBezTo>
                  <a:lnTo>
                    <a:pt x="7588" y="1395"/>
                  </a:lnTo>
                  <a:cubicBezTo>
                    <a:pt x="7549" y="1459"/>
                    <a:pt x="7483" y="1502"/>
                    <a:pt x="7412" y="1502"/>
                  </a:cubicBezTo>
                  <a:cubicBezTo>
                    <a:pt x="7400" y="1502"/>
                    <a:pt x="7387" y="1500"/>
                    <a:pt x="7375" y="1497"/>
                  </a:cubicBezTo>
                  <a:cubicBezTo>
                    <a:pt x="7043" y="1420"/>
                    <a:pt x="6697" y="1382"/>
                    <a:pt x="6350" y="1382"/>
                  </a:cubicBezTo>
                  <a:cubicBezTo>
                    <a:pt x="6280" y="1382"/>
                    <a:pt x="6211" y="1383"/>
                    <a:pt x="6141" y="1386"/>
                  </a:cubicBezTo>
                  <a:cubicBezTo>
                    <a:pt x="6058" y="1386"/>
                    <a:pt x="5974" y="1340"/>
                    <a:pt x="5956" y="1256"/>
                  </a:cubicBezTo>
                  <a:lnTo>
                    <a:pt x="5622" y="217"/>
                  </a:lnTo>
                  <a:cubicBezTo>
                    <a:pt x="5584" y="81"/>
                    <a:pt x="5460" y="1"/>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2050775" y="2414100"/>
              <a:ext cx="126425" cy="126275"/>
            </a:xfrm>
            <a:custGeom>
              <a:avLst/>
              <a:gdLst/>
              <a:ahLst/>
              <a:cxnLst/>
              <a:rect l="l" t="t" r="r" b="b"/>
              <a:pathLst>
                <a:path w="5057" h="5051" extrusionOk="0">
                  <a:moveTo>
                    <a:pt x="2540" y="1452"/>
                  </a:moveTo>
                  <a:cubicBezTo>
                    <a:pt x="2602" y="1452"/>
                    <a:pt x="2665" y="1458"/>
                    <a:pt x="2728" y="1469"/>
                  </a:cubicBezTo>
                  <a:cubicBezTo>
                    <a:pt x="3034" y="1534"/>
                    <a:pt x="3303" y="1720"/>
                    <a:pt x="3452" y="1989"/>
                  </a:cubicBezTo>
                  <a:cubicBezTo>
                    <a:pt x="3609" y="2258"/>
                    <a:pt x="3637" y="2583"/>
                    <a:pt x="3535" y="2879"/>
                  </a:cubicBezTo>
                  <a:cubicBezTo>
                    <a:pt x="3382" y="3306"/>
                    <a:pt x="2971" y="3586"/>
                    <a:pt x="2537" y="3586"/>
                  </a:cubicBezTo>
                  <a:cubicBezTo>
                    <a:pt x="2471" y="3586"/>
                    <a:pt x="2405" y="3579"/>
                    <a:pt x="2338" y="3566"/>
                  </a:cubicBezTo>
                  <a:cubicBezTo>
                    <a:pt x="2032" y="3510"/>
                    <a:pt x="1763" y="3325"/>
                    <a:pt x="1606" y="3046"/>
                  </a:cubicBezTo>
                  <a:cubicBezTo>
                    <a:pt x="1448" y="2777"/>
                    <a:pt x="1420" y="2453"/>
                    <a:pt x="1531" y="2156"/>
                  </a:cubicBezTo>
                  <a:cubicBezTo>
                    <a:pt x="1678" y="1733"/>
                    <a:pt x="2095" y="1452"/>
                    <a:pt x="2540" y="1452"/>
                  </a:cubicBezTo>
                  <a:close/>
                  <a:moveTo>
                    <a:pt x="2538" y="1339"/>
                  </a:moveTo>
                  <a:cubicBezTo>
                    <a:pt x="2047" y="1339"/>
                    <a:pt x="1591" y="1647"/>
                    <a:pt x="1420" y="2119"/>
                  </a:cubicBezTo>
                  <a:cubicBezTo>
                    <a:pt x="1299" y="2443"/>
                    <a:pt x="1336" y="2805"/>
                    <a:pt x="1503" y="3111"/>
                  </a:cubicBezTo>
                  <a:cubicBezTo>
                    <a:pt x="1680" y="3408"/>
                    <a:pt x="1977" y="3622"/>
                    <a:pt x="2320" y="3687"/>
                  </a:cubicBezTo>
                  <a:cubicBezTo>
                    <a:pt x="2385" y="3696"/>
                    <a:pt x="2459" y="3705"/>
                    <a:pt x="2533" y="3705"/>
                  </a:cubicBezTo>
                  <a:cubicBezTo>
                    <a:pt x="3016" y="3705"/>
                    <a:pt x="3470" y="3390"/>
                    <a:pt x="3646" y="2917"/>
                  </a:cubicBezTo>
                  <a:cubicBezTo>
                    <a:pt x="3758" y="2592"/>
                    <a:pt x="3730" y="2230"/>
                    <a:pt x="3554" y="1933"/>
                  </a:cubicBezTo>
                  <a:cubicBezTo>
                    <a:pt x="3387" y="1636"/>
                    <a:pt x="3090" y="1423"/>
                    <a:pt x="2747" y="1358"/>
                  </a:cubicBezTo>
                  <a:cubicBezTo>
                    <a:pt x="2677" y="1346"/>
                    <a:pt x="2607" y="1339"/>
                    <a:pt x="2538" y="1339"/>
                  </a:cubicBezTo>
                  <a:close/>
                  <a:moveTo>
                    <a:pt x="2580" y="115"/>
                  </a:moveTo>
                  <a:lnTo>
                    <a:pt x="3229" y="226"/>
                  </a:lnTo>
                  <a:cubicBezTo>
                    <a:pt x="3247" y="226"/>
                    <a:pt x="3266" y="245"/>
                    <a:pt x="3257" y="273"/>
                  </a:cubicBezTo>
                  <a:lnTo>
                    <a:pt x="3192" y="690"/>
                  </a:lnTo>
                  <a:cubicBezTo>
                    <a:pt x="3183" y="755"/>
                    <a:pt x="3220" y="829"/>
                    <a:pt x="3275" y="857"/>
                  </a:cubicBezTo>
                  <a:cubicBezTo>
                    <a:pt x="3424" y="922"/>
                    <a:pt x="3554" y="996"/>
                    <a:pt x="3674" y="1098"/>
                  </a:cubicBezTo>
                  <a:cubicBezTo>
                    <a:pt x="3702" y="1122"/>
                    <a:pt x="3735" y="1133"/>
                    <a:pt x="3767" y="1133"/>
                  </a:cubicBezTo>
                  <a:cubicBezTo>
                    <a:pt x="3799" y="1133"/>
                    <a:pt x="3832" y="1122"/>
                    <a:pt x="3860" y="1098"/>
                  </a:cubicBezTo>
                  <a:lnTo>
                    <a:pt x="4212" y="848"/>
                  </a:lnTo>
                  <a:lnTo>
                    <a:pt x="4240" y="848"/>
                  </a:lnTo>
                  <a:cubicBezTo>
                    <a:pt x="4249" y="848"/>
                    <a:pt x="4259" y="857"/>
                    <a:pt x="4259" y="857"/>
                  </a:cubicBezTo>
                  <a:lnTo>
                    <a:pt x="4648" y="1395"/>
                  </a:lnTo>
                  <a:cubicBezTo>
                    <a:pt x="4658" y="1404"/>
                    <a:pt x="4658" y="1414"/>
                    <a:pt x="4658" y="1423"/>
                  </a:cubicBezTo>
                  <a:cubicBezTo>
                    <a:pt x="4658" y="1432"/>
                    <a:pt x="4648" y="1442"/>
                    <a:pt x="4639" y="1451"/>
                  </a:cubicBezTo>
                  <a:lnTo>
                    <a:pt x="4296" y="1701"/>
                  </a:lnTo>
                  <a:cubicBezTo>
                    <a:pt x="4240" y="1738"/>
                    <a:pt x="4212" y="1813"/>
                    <a:pt x="4240" y="1878"/>
                  </a:cubicBezTo>
                  <a:cubicBezTo>
                    <a:pt x="4296" y="2026"/>
                    <a:pt x="4333" y="2174"/>
                    <a:pt x="4351" y="2332"/>
                  </a:cubicBezTo>
                  <a:cubicBezTo>
                    <a:pt x="4351" y="2397"/>
                    <a:pt x="4407" y="2453"/>
                    <a:pt x="4481" y="2462"/>
                  </a:cubicBezTo>
                  <a:lnTo>
                    <a:pt x="4899" y="2536"/>
                  </a:lnTo>
                  <a:cubicBezTo>
                    <a:pt x="4917" y="2536"/>
                    <a:pt x="4936" y="2555"/>
                    <a:pt x="4927" y="2573"/>
                  </a:cubicBezTo>
                  <a:lnTo>
                    <a:pt x="4825" y="3223"/>
                  </a:lnTo>
                  <a:cubicBezTo>
                    <a:pt x="4825" y="3241"/>
                    <a:pt x="4815" y="3251"/>
                    <a:pt x="4806" y="3251"/>
                  </a:cubicBezTo>
                  <a:cubicBezTo>
                    <a:pt x="4797" y="3260"/>
                    <a:pt x="4787" y="3260"/>
                    <a:pt x="4778" y="3260"/>
                  </a:cubicBezTo>
                  <a:lnTo>
                    <a:pt x="4361" y="3195"/>
                  </a:lnTo>
                  <a:cubicBezTo>
                    <a:pt x="4349" y="3192"/>
                    <a:pt x="4338" y="3190"/>
                    <a:pt x="4326" y="3190"/>
                  </a:cubicBezTo>
                  <a:cubicBezTo>
                    <a:pt x="4271" y="3190"/>
                    <a:pt x="4217" y="3225"/>
                    <a:pt x="4194" y="3278"/>
                  </a:cubicBezTo>
                  <a:cubicBezTo>
                    <a:pt x="4129" y="3418"/>
                    <a:pt x="4045" y="3557"/>
                    <a:pt x="3953" y="3677"/>
                  </a:cubicBezTo>
                  <a:cubicBezTo>
                    <a:pt x="3906" y="3733"/>
                    <a:pt x="3906" y="3807"/>
                    <a:pt x="3953" y="3863"/>
                  </a:cubicBezTo>
                  <a:lnTo>
                    <a:pt x="4194" y="4206"/>
                  </a:lnTo>
                  <a:cubicBezTo>
                    <a:pt x="4212" y="4225"/>
                    <a:pt x="4203" y="4252"/>
                    <a:pt x="4184" y="4262"/>
                  </a:cubicBezTo>
                  <a:lnTo>
                    <a:pt x="3656" y="4651"/>
                  </a:lnTo>
                  <a:cubicBezTo>
                    <a:pt x="3648" y="4655"/>
                    <a:pt x="3639" y="4657"/>
                    <a:pt x="3630" y="4657"/>
                  </a:cubicBezTo>
                  <a:cubicBezTo>
                    <a:pt x="3617" y="4657"/>
                    <a:pt x="3605" y="4653"/>
                    <a:pt x="3600" y="4642"/>
                  </a:cubicBezTo>
                  <a:lnTo>
                    <a:pt x="3350" y="4299"/>
                  </a:lnTo>
                  <a:cubicBezTo>
                    <a:pt x="3324" y="4253"/>
                    <a:pt x="3279" y="4231"/>
                    <a:pt x="3233" y="4231"/>
                  </a:cubicBezTo>
                  <a:cubicBezTo>
                    <a:pt x="3213" y="4231"/>
                    <a:pt x="3193" y="4235"/>
                    <a:pt x="3173" y="4243"/>
                  </a:cubicBezTo>
                  <a:cubicBezTo>
                    <a:pt x="3025" y="4299"/>
                    <a:pt x="2876" y="4336"/>
                    <a:pt x="2719" y="4345"/>
                  </a:cubicBezTo>
                  <a:cubicBezTo>
                    <a:pt x="2654" y="4354"/>
                    <a:pt x="2598" y="4410"/>
                    <a:pt x="2580" y="4475"/>
                  </a:cubicBezTo>
                  <a:lnTo>
                    <a:pt x="2515" y="4902"/>
                  </a:lnTo>
                  <a:cubicBezTo>
                    <a:pt x="2515" y="4911"/>
                    <a:pt x="2505" y="4920"/>
                    <a:pt x="2496" y="4920"/>
                  </a:cubicBezTo>
                  <a:cubicBezTo>
                    <a:pt x="2496" y="4930"/>
                    <a:pt x="2478" y="4930"/>
                    <a:pt x="2468" y="4930"/>
                  </a:cubicBezTo>
                  <a:lnTo>
                    <a:pt x="1819" y="4828"/>
                  </a:lnTo>
                  <a:cubicBezTo>
                    <a:pt x="1810" y="4828"/>
                    <a:pt x="1800" y="4818"/>
                    <a:pt x="1800" y="4809"/>
                  </a:cubicBezTo>
                  <a:cubicBezTo>
                    <a:pt x="1791" y="4800"/>
                    <a:pt x="1791" y="4790"/>
                    <a:pt x="1791" y="4781"/>
                  </a:cubicBezTo>
                  <a:lnTo>
                    <a:pt x="1856" y="4364"/>
                  </a:lnTo>
                  <a:cubicBezTo>
                    <a:pt x="1865" y="4290"/>
                    <a:pt x="1828" y="4225"/>
                    <a:pt x="1772" y="4197"/>
                  </a:cubicBezTo>
                  <a:cubicBezTo>
                    <a:pt x="1624" y="4132"/>
                    <a:pt x="1494" y="4048"/>
                    <a:pt x="1374" y="3956"/>
                  </a:cubicBezTo>
                  <a:cubicBezTo>
                    <a:pt x="1346" y="3928"/>
                    <a:pt x="1309" y="3918"/>
                    <a:pt x="1281" y="3918"/>
                  </a:cubicBezTo>
                  <a:cubicBezTo>
                    <a:pt x="1244" y="3918"/>
                    <a:pt x="1216" y="3928"/>
                    <a:pt x="1188" y="3946"/>
                  </a:cubicBezTo>
                  <a:lnTo>
                    <a:pt x="845" y="4197"/>
                  </a:lnTo>
                  <a:cubicBezTo>
                    <a:pt x="836" y="4206"/>
                    <a:pt x="817" y="4206"/>
                    <a:pt x="808" y="4206"/>
                  </a:cubicBezTo>
                  <a:cubicBezTo>
                    <a:pt x="798" y="4206"/>
                    <a:pt x="789" y="4197"/>
                    <a:pt x="789" y="4187"/>
                  </a:cubicBezTo>
                  <a:lnTo>
                    <a:pt x="400" y="3659"/>
                  </a:lnTo>
                  <a:cubicBezTo>
                    <a:pt x="390" y="3649"/>
                    <a:pt x="390" y="3640"/>
                    <a:pt x="390" y="3631"/>
                  </a:cubicBezTo>
                  <a:cubicBezTo>
                    <a:pt x="390" y="3612"/>
                    <a:pt x="400" y="3603"/>
                    <a:pt x="409" y="3603"/>
                  </a:cubicBezTo>
                  <a:lnTo>
                    <a:pt x="752" y="3353"/>
                  </a:lnTo>
                  <a:cubicBezTo>
                    <a:pt x="808" y="3306"/>
                    <a:pt x="836" y="3241"/>
                    <a:pt x="808" y="3176"/>
                  </a:cubicBezTo>
                  <a:cubicBezTo>
                    <a:pt x="752" y="3028"/>
                    <a:pt x="715" y="2879"/>
                    <a:pt x="696" y="2722"/>
                  </a:cubicBezTo>
                  <a:cubicBezTo>
                    <a:pt x="696" y="2657"/>
                    <a:pt x="641" y="2601"/>
                    <a:pt x="567" y="2583"/>
                  </a:cubicBezTo>
                  <a:lnTo>
                    <a:pt x="149" y="2518"/>
                  </a:lnTo>
                  <a:cubicBezTo>
                    <a:pt x="140" y="2518"/>
                    <a:pt x="131" y="2508"/>
                    <a:pt x="121" y="2499"/>
                  </a:cubicBezTo>
                  <a:cubicBezTo>
                    <a:pt x="121" y="2490"/>
                    <a:pt x="121" y="2481"/>
                    <a:pt x="121" y="2471"/>
                  </a:cubicBezTo>
                  <a:lnTo>
                    <a:pt x="223" y="1822"/>
                  </a:lnTo>
                  <a:cubicBezTo>
                    <a:pt x="223" y="1813"/>
                    <a:pt x="233" y="1803"/>
                    <a:pt x="242" y="1794"/>
                  </a:cubicBezTo>
                  <a:lnTo>
                    <a:pt x="270" y="1794"/>
                  </a:lnTo>
                  <a:lnTo>
                    <a:pt x="687" y="1859"/>
                  </a:lnTo>
                  <a:cubicBezTo>
                    <a:pt x="694" y="1860"/>
                    <a:pt x="700" y="1860"/>
                    <a:pt x="707" y="1860"/>
                  </a:cubicBezTo>
                  <a:cubicBezTo>
                    <a:pt x="767" y="1860"/>
                    <a:pt x="829" y="1825"/>
                    <a:pt x="854" y="1766"/>
                  </a:cubicBezTo>
                  <a:cubicBezTo>
                    <a:pt x="919" y="1627"/>
                    <a:pt x="1003" y="1497"/>
                    <a:pt x="1095" y="1377"/>
                  </a:cubicBezTo>
                  <a:cubicBezTo>
                    <a:pt x="1142" y="1321"/>
                    <a:pt x="1142" y="1247"/>
                    <a:pt x="1105" y="1191"/>
                  </a:cubicBezTo>
                  <a:lnTo>
                    <a:pt x="854" y="839"/>
                  </a:lnTo>
                  <a:cubicBezTo>
                    <a:pt x="836" y="820"/>
                    <a:pt x="845" y="801"/>
                    <a:pt x="863" y="783"/>
                  </a:cubicBezTo>
                  <a:lnTo>
                    <a:pt x="1392" y="403"/>
                  </a:lnTo>
                  <a:cubicBezTo>
                    <a:pt x="1399" y="396"/>
                    <a:pt x="1408" y="392"/>
                    <a:pt x="1416" y="392"/>
                  </a:cubicBezTo>
                  <a:cubicBezTo>
                    <a:pt x="1429" y="392"/>
                    <a:pt x="1442" y="400"/>
                    <a:pt x="1448" y="412"/>
                  </a:cubicBezTo>
                  <a:lnTo>
                    <a:pt x="1698" y="755"/>
                  </a:lnTo>
                  <a:cubicBezTo>
                    <a:pt x="1733" y="797"/>
                    <a:pt x="1778" y="818"/>
                    <a:pt x="1826" y="818"/>
                  </a:cubicBezTo>
                  <a:cubicBezTo>
                    <a:pt x="1842" y="818"/>
                    <a:pt x="1858" y="815"/>
                    <a:pt x="1875" y="811"/>
                  </a:cubicBezTo>
                  <a:cubicBezTo>
                    <a:pt x="2023" y="755"/>
                    <a:pt x="2171" y="718"/>
                    <a:pt x="2329" y="699"/>
                  </a:cubicBezTo>
                  <a:cubicBezTo>
                    <a:pt x="2394" y="690"/>
                    <a:pt x="2450" y="644"/>
                    <a:pt x="2468" y="570"/>
                  </a:cubicBezTo>
                  <a:lnTo>
                    <a:pt x="2533" y="152"/>
                  </a:lnTo>
                  <a:cubicBezTo>
                    <a:pt x="2533" y="134"/>
                    <a:pt x="2561" y="115"/>
                    <a:pt x="2580" y="115"/>
                  </a:cubicBezTo>
                  <a:close/>
                  <a:moveTo>
                    <a:pt x="2565" y="0"/>
                  </a:moveTo>
                  <a:cubicBezTo>
                    <a:pt x="2533" y="0"/>
                    <a:pt x="2505" y="11"/>
                    <a:pt x="2478" y="32"/>
                  </a:cubicBezTo>
                  <a:cubicBezTo>
                    <a:pt x="2440" y="50"/>
                    <a:pt x="2422" y="87"/>
                    <a:pt x="2413" y="134"/>
                  </a:cubicBezTo>
                  <a:lnTo>
                    <a:pt x="2348" y="551"/>
                  </a:lnTo>
                  <a:cubicBezTo>
                    <a:pt x="2348" y="570"/>
                    <a:pt x="2329" y="579"/>
                    <a:pt x="2311" y="579"/>
                  </a:cubicBezTo>
                  <a:cubicBezTo>
                    <a:pt x="2153" y="597"/>
                    <a:pt x="1986" y="644"/>
                    <a:pt x="1837" y="699"/>
                  </a:cubicBezTo>
                  <a:cubicBezTo>
                    <a:pt x="1819" y="699"/>
                    <a:pt x="1800" y="699"/>
                    <a:pt x="1791" y="681"/>
                  </a:cubicBezTo>
                  <a:lnTo>
                    <a:pt x="1541" y="338"/>
                  </a:lnTo>
                  <a:cubicBezTo>
                    <a:pt x="1512" y="297"/>
                    <a:pt x="1461" y="275"/>
                    <a:pt x="1412" y="275"/>
                  </a:cubicBezTo>
                  <a:cubicBezTo>
                    <a:pt x="1382" y="275"/>
                    <a:pt x="1352" y="283"/>
                    <a:pt x="1327" y="301"/>
                  </a:cubicBezTo>
                  <a:lnTo>
                    <a:pt x="789" y="690"/>
                  </a:lnTo>
                  <a:cubicBezTo>
                    <a:pt x="724" y="737"/>
                    <a:pt x="706" y="839"/>
                    <a:pt x="752" y="904"/>
                  </a:cubicBezTo>
                  <a:lnTo>
                    <a:pt x="1003" y="1256"/>
                  </a:lnTo>
                  <a:cubicBezTo>
                    <a:pt x="1021" y="1265"/>
                    <a:pt x="1021" y="1284"/>
                    <a:pt x="1003" y="1302"/>
                  </a:cubicBezTo>
                  <a:cubicBezTo>
                    <a:pt x="900" y="1423"/>
                    <a:pt x="817" y="1571"/>
                    <a:pt x="743" y="1720"/>
                  </a:cubicBezTo>
                  <a:cubicBezTo>
                    <a:pt x="743" y="1729"/>
                    <a:pt x="724" y="1738"/>
                    <a:pt x="706" y="1738"/>
                  </a:cubicBezTo>
                  <a:lnTo>
                    <a:pt x="288" y="1673"/>
                  </a:lnTo>
                  <a:cubicBezTo>
                    <a:pt x="277" y="1671"/>
                    <a:pt x="266" y="1670"/>
                    <a:pt x="255" y="1670"/>
                  </a:cubicBezTo>
                  <a:cubicBezTo>
                    <a:pt x="223" y="1670"/>
                    <a:pt x="195" y="1680"/>
                    <a:pt x="168" y="1701"/>
                  </a:cubicBezTo>
                  <a:cubicBezTo>
                    <a:pt x="140" y="1720"/>
                    <a:pt x="112" y="1757"/>
                    <a:pt x="103" y="1803"/>
                  </a:cubicBezTo>
                  <a:lnTo>
                    <a:pt x="1" y="2453"/>
                  </a:lnTo>
                  <a:cubicBezTo>
                    <a:pt x="1" y="2490"/>
                    <a:pt x="10" y="2536"/>
                    <a:pt x="28" y="2564"/>
                  </a:cubicBezTo>
                  <a:cubicBezTo>
                    <a:pt x="56" y="2601"/>
                    <a:pt x="93" y="2620"/>
                    <a:pt x="131" y="2629"/>
                  </a:cubicBezTo>
                  <a:lnTo>
                    <a:pt x="548" y="2694"/>
                  </a:lnTo>
                  <a:cubicBezTo>
                    <a:pt x="567" y="2703"/>
                    <a:pt x="585" y="2712"/>
                    <a:pt x="585" y="2731"/>
                  </a:cubicBezTo>
                  <a:cubicBezTo>
                    <a:pt x="604" y="2898"/>
                    <a:pt x="641" y="3056"/>
                    <a:pt x="696" y="3213"/>
                  </a:cubicBezTo>
                  <a:cubicBezTo>
                    <a:pt x="706" y="3223"/>
                    <a:pt x="696" y="3241"/>
                    <a:pt x="687" y="3251"/>
                  </a:cubicBezTo>
                  <a:lnTo>
                    <a:pt x="344" y="3501"/>
                  </a:lnTo>
                  <a:cubicBezTo>
                    <a:pt x="307" y="3529"/>
                    <a:pt x="288" y="3566"/>
                    <a:pt x="279" y="3603"/>
                  </a:cubicBezTo>
                  <a:cubicBezTo>
                    <a:pt x="270" y="3649"/>
                    <a:pt x="279" y="3687"/>
                    <a:pt x="307" y="3724"/>
                  </a:cubicBezTo>
                  <a:lnTo>
                    <a:pt x="696" y="4252"/>
                  </a:lnTo>
                  <a:cubicBezTo>
                    <a:pt x="715" y="4290"/>
                    <a:pt x="752" y="4308"/>
                    <a:pt x="798" y="4317"/>
                  </a:cubicBezTo>
                  <a:cubicBezTo>
                    <a:pt x="808" y="4320"/>
                    <a:pt x="817" y="4321"/>
                    <a:pt x="826" y="4321"/>
                  </a:cubicBezTo>
                  <a:cubicBezTo>
                    <a:pt x="854" y="4321"/>
                    <a:pt x="882" y="4310"/>
                    <a:pt x="910" y="4290"/>
                  </a:cubicBezTo>
                  <a:lnTo>
                    <a:pt x="1253" y="4039"/>
                  </a:lnTo>
                  <a:cubicBezTo>
                    <a:pt x="1262" y="4034"/>
                    <a:pt x="1272" y="4032"/>
                    <a:pt x="1280" y="4032"/>
                  </a:cubicBezTo>
                  <a:cubicBezTo>
                    <a:pt x="1288" y="4032"/>
                    <a:pt x="1295" y="4034"/>
                    <a:pt x="1299" y="4039"/>
                  </a:cubicBezTo>
                  <a:cubicBezTo>
                    <a:pt x="1429" y="4141"/>
                    <a:pt x="1568" y="4234"/>
                    <a:pt x="1726" y="4299"/>
                  </a:cubicBezTo>
                  <a:cubicBezTo>
                    <a:pt x="1735" y="4308"/>
                    <a:pt x="1745" y="4327"/>
                    <a:pt x="1745" y="4345"/>
                  </a:cubicBezTo>
                  <a:lnTo>
                    <a:pt x="1670" y="4763"/>
                  </a:lnTo>
                  <a:cubicBezTo>
                    <a:pt x="1670" y="4800"/>
                    <a:pt x="1680" y="4846"/>
                    <a:pt x="1698" y="4874"/>
                  </a:cubicBezTo>
                  <a:cubicBezTo>
                    <a:pt x="1726" y="4911"/>
                    <a:pt x="1763" y="4930"/>
                    <a:pt x="1800" y="4939"/>
                  </a:cubicBezTo>
                  <a:lnTo>
                    <a:pt x="2450" y="5041"/>
                  </a:lnTo>
                  <a:cubicBezTo>
                    <a:pt x="2459" y="5041"/>
                    <a:pt x="2468" y="5050"/>
                    <a:pt x="2478" y="5050"/>
                  </a:cubicBezTo>
                  <a:cubicBezTo>
                    <a:pt x="2515" y="5050"/>
                    <a:pt x="2542" y="5041"/>
                    <a:pt x="2570" y="5013"/>
                  </a:cubicBezTo>
                  <a:cubicBezTo>
                    <a:pt x="2598" y="4995"/>
                    <a:pt x="2626" y="4957"/>
                    <a:pt x="2635" y="4911"/>
                  </a:cubicBezTo>
                  <a:lnTo>
                    <a:pt x="2700" y="4494"/>
                  </a:lnTo>
                  <a:cubicBezTo>
                    <a:pt x="2700" y="4475"/>
                    <a:pt x="2719" y="4466"/>
                    <a:pt x="2728" y="4466"/>
                  </a:cubicBezTo>
                  <a:cubicBezTo>
                    <a:pt x="2895" y="4447"/>
                    <a:pt x="3062" y="4401"/>
                    <a:pt x="3210" y="4345"/>
                  </a:cubicBezTo>
                  <a:cubicBezTo>
                    <a:pt x="3229" y="4345"/>
                    <a:pt x="3247" y="4345"/>
                    <a:pt x="3257" y="4364"/>
                  </a:cubicBezTo>
                  <a:lnTo>
                    <a:pt x="3507" y="4707"/>
                  </a:lnTo>
                  <a:cubicBezTo>
                    <a:pt x="3536" y="4747"/>
                    <a:pt x="3587" y="4770"/>
                    <a:pt x="3636" y="4770"/>
                  </a:cubicBezTo>
                  <a:cubicBezTo>
                    <a:pt x="3666" y="4770"/>
                    <a:pt x="3696" y="4762"/>
                    <a:pt x="3721" y="4744"/>
                  </a:cubicBezTo>
                  <a:lnTo>
                    <a:pt x="4259" y="4354"/>
                  </a:lnTo>
                  <a:cubicBezTo>
                    <a:pt x="4324" y="4299"/>
                    <a:pt x="4342" y="4206"/>
                    <a:pt x="4286" y="4132"/>
                  </a:cubicBezTo>
                  <a:lnTo>
                    <a:pt x="4036" y="3789"/>
                  </a:lnTo>
                  <a:cubicBezTo>
                    <a:pt x="4027" y="3779"/>
                    <a:pt x="4027" y="3761"/>
                    <a:pt x="4036" y="3742"/>
                  </a:cubicBezTo>
                  <a:cubicBezTo>
                    <a:pt x="4147" y="3622"/>
                    <a:pt x="4231" y="3473"/>
                    <a:pt x="4296" y="3325"/>
                  </a:cubicBezTo>
                  <a:cubicBezTo>
                    <a:pt x="4303" y="3311"/>
                    <a:pt x="4314" y="3303"/>
                    <a:pt x="4327" y="3303"/>
                  </a:cubicBezTo>
                  <a:cubicBezTo>
                    <a:pt x="4332" y="3303"/>
                    <a:pt x="4337" y="3304"/>
                    <a:pt x="4342" y="3306"/>
                  </a:cubicBezTo>
                  <a:lnTo>
                    <a:pt x="4760" y="3371"/>
                  </a:lnTo>
                  <a:cubicBezTo>
                    <a:pt x="4771" y="3373"/>
                    <a:pt x="4782" y="3375"/>
                    <a:pt x="4793" y="3375"/>
                  </a:cubicBezTo>
                  <a:cubicBezTo>
                    <a:pt x="4825" y="3375"/>
                    <a:pt x="4852" y="3364"/>
                    <a:pt x="4880" y="3343"/>
                  </a:cubicBezTo>
                  <a:cubicBezTo>
                    <a:pt x="4908" y="3315"/>
                    <a:pt x="4936" y="3278"/>
                    <a:pt x="4936" y="3241"/>
                  </a:cubicBezTo>
                  <a:lnTo>
                    <a:pt x="5047" y="2592"/>
                  </a:lnTo>
                  <a:cubicBezTo>
                    <a:pt x="5056" y="2508"/>
                    <a:pt x="5001" y="2425"/>
                    <a:pt x="4917" y="2416"/>
                  </a:cubicBezTo>
                  <a:lnTo>
                    <a:pt x="4491" y="2351"/>
                  </a:lnTo>
                  <a:cubicBezTo>
                    <a:pt x="4481" y="2341"/>
                    <a:pt x="4463" y="2332"/>
                    <a:pt x="4463" y="2314"/>
                  </a:cubicBezTo>
                  <a:cubicBezTo>
                    <a:pt x="4444" y="2147"/>
                    <a:pt x="4407" y="1989"/>
                    <a:pt x="4351" y="1831"/>
                  </a:cubicBezTo>
                  <a:cubicBezTo>
                    <a:pt x="4342" y="1822"/>
                    <a:pt x="4351" y="1803"/>
                    <a:pt x="4361" y="1794"/>
                  </a:cubicBezTo>
                  <a:lnTo>
                    <a:pt x="4704" y="1544"/>
                  </a:lnTo>
                  <a:cubicBezTo>
                    <a:pt x="4741" y="1516"/>
                    <a:pt x="4760" y="1479"/>
                    <a:pt x="4769" y="1442"/>
                  </a:cubicBezTo>
                  <a:cubicBezTo>
                    <a:pt x="4778" y="1395"/>
                    <a:pt x="4769" y="1358"/>
                    <a:pt x="4741" y="1321"/>
                  </a:cubicBezTo>
                  <a:lnTo>
                    <a:pt x="4351" y="792"/>
                  </a:lnTo>
                  <a:cubicBezTo>
                    <a:pt x="4333" y="755"/>
                    <a:pt x="4296" y="737"/>
                    <a:pt x="4249" y="727"/>
                  </a:cubicBezTo>
                  <a:cubicBezTo>
                    <a:pt x="4240" y="725"/>
                    <a:pt x="4230" y="724"/>
                    <a:pt x="4220" y="724"/>
                  </a:cubicBezTo>
                  <a:cubicBezTo>
                    <a:pt x="4190" y="724"/>
                    <a:pt x="4159" y="734"/>
                    <a:pt x="4138" y="755"/>
                  </a:cubicBezTo>
                  <a:lnTo>
                    <a:pt x="3795" y="1006"/>
                  </a:lnTo>
                  <a:cubicBezTo>
                    <a:pt x="3786" y="1010"/>
                    <a:pt x="3776" y="1013"/>
                    <a:pt x="3768" y="1013"/>
                  </a:cubicBezTo>
                  <a:cubicBezTo>
                    <a:pt x="3760" y="1013"/>
                    <a:pt x="3753" y="1010"/>
                    <a:pt x="3748" y="1006"/>
                  </a:cubicBezTo>
                  <a:cubicBezTo>
                    <a:pt x="3619" y="904"/>
                    <a:pt x="3479" y="811"/>
                    <a:pt x="3322" y="746"/>
                  </a:cubicBezTo>
                  <a:cubicBezTo>
                    <a:pt x="3312" y="737"/>
                    <a:pt x="3303" y="718"/>
                    <a:pt x="3303" y="709"/>
                  </a:cubicBezTo>
                  <a:lnTo>
                    <a:pt x="3368" y="282"/>
                  </a:lnTo>
                  <a:cubicBezTo>
                    <a:pt x="3387" y="199"/>
                    <a:pt x="3331" y="124"/>
                    <a:pt x="3247" y="106"/>
                  </a:cubicBezTo>
                  <a:lnTo>
                    <a:pt x="2598" y="4"/>
                  </a:lnTo>
                  <a:cubicBezTo>
                    <a:pt x="2587" y="1"/>
                    <a:pt x="2576" y="0"/>
                    <a:pt x="25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2058200" y="2676025"/>
              <a:ext cx="27400" cy="28550"/>
            </a:xfrm>
            <a:custGeom>
              <a:avLst/>
              <a:gdLst/>
              <a:ahLst/>
              <a:cxnLst/>
              <a:rect l="l" t="t" r="r" b="b"/>
              <a:pathLst>
                <a:path w="1096" h="1142" extrusionOk="0">
                  <a:moveTo>
                    <a:pt x="956" y="0"/>
                  </a:moveTo>
                  <a:cubicBezTo>
                    <a:pt x="937" y="0"/>
                    <a:pt x="910" y="9"/>
                    <a:pt x="891" y="19"/>
                  </a:cubicBezTo>
                  <a:lnTo>
                    <a:pt x="75" y="445"/>
                  </a:lnTo>
                  <a:cubicBezTo>
                    <a:pt x="28" y="473"/>
                    <a:pt x="0" y="520"/>
                    <a:pt x="0" y="566"/>
                  </a:cubicBezTo>
                  <a:cubicBezTo>
                    <a:pt x="0" y="612"/>
                    <a:pt x="38" y="659"/>
                    <a:pt x="75" y="687"/>
                  </a:cubicBezTo>
                  <a:lnTo>
                    <a:pt x="84" y="687"/>
                  </a:lnTo>
                  <a:lnTo>
                    <a:pt x="891" y="1132"/>
                  </a:lnTo>
                  <a:cubicBezTo>
                    <a:pt x="910" y="1141"/>
                    <a:pt x="937" y="1141"/>
                    <a:pt x="956" y="1141"/>
                  </a:cubicBezTo>
                  <a:cubicBezTo>
                    <a:pt x="1030" y="1141"/>
                    <a:pt x="1086" y="1085"/>
                    <a:pt x="1086" y="1011"/>
                  </a:cubicBezTo>
                  <a:cubicBezTo>
                    <a:pt x="1086" y="956"/>
                    <a:pt x="1067" y="909"/>
                    <a:pt x="1021" y="891"/>
                  </a:cubicBezTo>
                  <a:lnTo>
                    <a:pt x="427" y="566"/>
                  </a:lnTo>
                  <a:lnTo>
                    <a:pt x="1021" y="260"/>
                  </a:lnTo>
                  <a:cubicBezTo>
                    <a:pt x="1067" y="232"/>
                    <a:pt x="1095" y="186"/>
                    <a:pt x="1095" y="139"/>
                  </a:cubicBezTo>
                  <a:cubicBezTo>
                    <a:pt x="1095" y="65"/>
                    <a:pt x="1030" y="0"/>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2088825" y="2662325"/>
              <a:ext cx="22975" cy="53375"/>
            </a:xfrm>
            <a:custGeom>
              <a:avLst/>
              <a:gdLst/>
              <a:ahLst/>
              <a:cxnLst/>
              <a:rect l="l" t="t" r="r" b="b"/>
              <a:pathLst>
                <a:path w="919" h="2135" extrusionOk="0">
                  <a:moveTo>
                    <a:pt x="751" y="1"/>
                  </a:moveTo>
                  <a:cubicBezTo>
                    <a:pt x="677" y="1"/>
                    <a:pt x="612" y="47"/>
                    <a:pt x="584" y="121"/>
                  </a:cubicBezTo>
                  <a:lnTo>
                    <a:pt x="9" y="1921"/>
                  </a:lnTo>
                  <a:cubicBezTo>
                    <a:pt x="0" y="1930"/>
                    <a:pt x="0" y="1949"/>
                    <a:pt x="0" y="1967"/>
                  </a:cubicBezTo>
                  <a:cubicBezTo>
                    <a:pt x="0" y="2042"/>
                    <a:pt x="46" y="2107"/>
                    <a:pt x="121" y="2134"/>
                  </a:cubicBezTo>
                  <a:lnTo>
                    <a:pt x="167" y="2134"/>
                  </a:lnTo>
                  <a:cubicBezTo>
                    <a:pt x="241" y="2134"/>
                    <a:pt x="306" y="2088"/>
                    <a:pt x="325" y="2023"/>
                  </a:cubicBezTo>
                  <a:lnTo>
                    <a:pt x="909" y="242"/>
                  </a:lnTo>
                  <a:cubicBezTo>
                    <a:pt x="909" y="223"/>
                    <a:pt x="918" y="205"/>
                    <a:pt x="918" y="186"/>
                  </a:cubicBezTo>
                  <a:cubicBezTo>
                    <a:pt x="918" y="84"/>
                    <a:pt x="844" y="1"/>
                    <a:pt x="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2114100" y="2676025"/>
              <a:ext cx="27150" cy="28550"/>
            </a:xfrm>
            <a:custGeom>
              <a:avLst/>
              <a:gdLst/>
              <a:ahLst/>
              <a:cxnLst/>
              <a:rect l="l" t="t" r="r" b="b"/>
              <a:pathLst>
                <a:path w="1086" h="1142" extrusionOk="0">
                  <a:moveTo>
                    <a:pt x="130" y="0"/>
                  </a:moveTo>
                  <a:cubicBezTo>
                    <a:pt x="56" y="0"/>
                    <a:pt x="0" y="65"/>
                    <a:pt x="0" y="139"/>
                  </a:cubicBezTo>
                  <a:cubicBezTo>
                    <a:pt x="0" y="186"/>
                    <a:pt x="19" y="232"/>
                    <a:pt x="65" y="260"/>
                  </a:cubicBezTo>
                  <a:lnTo>
                    <a:pt x="659" y="566"/>
                  </a:lnTo>
                  <a:lnTo>
                    <a:pt x="74" y="891"/>
                  </a:lnTo>
                  <a:cubicBezTo>
                    <a:pt x="28" y="909"/>
                    <a:pt x="0" y="956"/>
                    <a:pt x="0" y="1011"/>
                  </a:cubicBezTo>
                  <a:cubicBezTo>
                    <a:pt x="0" y="1076"/>
                    <a:pt x="56" y="1141"/>
                    <a:pt x="130" y="1141"/>
                  </a:cubicBezTo>
                  <a:cubicBezTo>
                    <a:pt x="158" y="1141"/>
                    <a:pt x="176" y="1141"/>
                    <a:pt x="195" y="1132"/>
                  </a:cubicBezTo>
                  <a:lnTo>
                    <a:pt x="1002" y="687"/>
                  </a:lnTo>
                  <a:lnTo>
                    <a:pt x="1011" y="687"/>
                  </a:lnTo>
                  <a:cubicBezTo>
                    <a:pt x="1058" y="659"/>
                    <a:pt x="1086" y="612"/>
                    <a:pt x="1086" y="566"/>
                  </a:cubicBezTo>
                  <a:cubicBezTo>
                    <a:pt x="1086" y="520"/>
                    <a:pt x="1058" y="473"/>
                    <a:pt x="1011" y="445"/>
                  </a:cubicBezTo>
                  <a:lnTo>
                    <a:pt x="195" y="19"/>
                  </a:lnTo>
                  <a:cubicBezTo>
                    <a:pt x="176"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2002300" y="2589050"/>
              <a:ext cx="99050" cy="81425"/>
            </a:xfrm>
            <a:custGeom>
              <a:avLst/>
              <a:gdLst/>
              <a:ahLst/>
              <a:cxnLst/>
              <a:rect l="l" t="t" r="r" b="b"/>
              <a:pathLst>
                <a:path w="3962" h="3257" extrusionOk="0">
                  <a:moveTo>
                    <a:pt x="3906" y="0"/>
                  </a:moveTo>
                  <a:cubicBezTo>
                    <a:pt x="3535" y="0"/>
                    <a:pt x="3164" y="56"/>
                    <a:pt x="2802" y="158"/>
                  </a:cubicBezTo>
                  <a:cubicBezTo>
                    <a:pt x="1402" y="557"/>
                    <a:pt x="307" y="1744"/>
                    <a:pt x="1" y="3182"/>
                  </a:cubicBezTo>
                  <a:cubicBezTo>
                    <a:pt x="1" y="3219"/>
                    <a:pt x="19" y="3247"/>
                    <a:pt x="47" y="3256"/>
                  </a:cubicBezTo>
                  <a:lnTo>
                    <a:pt x="66" y="3256"/>
                  </a:lnTo>
                  <a:cubicBezTo>
                    <a:pt x="94" y="3256"/>
                    <a:pt x="112" y="3238"/>
                    <a:pt x="121" y="3210"/>
                  </a:cubicBezTo>
                  <a:cubicBezTo>
                    <a:pt x="409" y="1809"/>
                    <a:pt x="1476" y="659"/>
                    <a:pt x="2830" y="269"/>
                  </a:cubicBezTo>
                  <a:cubicBezTo>
                    <a:pt x="3183" y="167"/>
                    <a:pt x="3545" y="112"/>
                    <a:pt x="3906" y="112"/>
                  </a:cubicBezTo>
                  <a:cubicBezTo>
                    <a:pt x="3943" y="112"/>
                    <a:pt x="3962" y="93"/>
                    <a:pt x="3962" y="56"/>
                  </a:cubicBezTo>
                  <a:cubicBezTo>
                    <a:pt x="3962" y="28"/>
                    <a:pt x="3943" y="0"/>
                    <a:pt x="3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2000925" y="2593400"/>
              <a:ext cx="203875" cy="194875"/>
            </a:xfrm>
            <a:custGeom>
              <a:avLst/>
              <a:gdLst/>
              <a:ahLst/>
              <a:cxnLst/>
              <a:rect l="l" t="t" r="r" b="b"/>
              <a:pathLst>
                <a:path w="8155" h="7795" extrusionOk="0">
                  <a:moveTo>
                    <a:pt x="5133" y="0"/>
                  </a:moveTo>
                  <a:cubicBezTo>
                    <a:pt x="5109" y="0"/>
                    <a:pt x="5082" y="17"/>
                    <a:pt x="5075" y="40"/>
                  </a:cubicBezTo>
                  <a:cubicBezTo>
                    <a:pt x="5065" y="77"/>
                    <a:pt x="5084" y="105"/>
                    <a:pt x="5112" y="114"/>
                  </a:cubicBezTo>
                  <a:cubicBezTo>
                    <a:pt x="6568" y="568"/>
                    <a:pt x="7626" y="1839"/>
                    <a:pt x="7802" y="3351"/>
                  </a:cubicBezTo>
                  <a:cubicBezTo>
                    <a:pt x="8034" y="5216"/>
                    <a:pt x="6846" y="7006"/>
                    <a:pt x="5037" y="7526"/>
                  </a:cubicBezTo>
                  <a:cubicBezTo>
                    <a:pt x="4682" y="7628"/>
                    <a:pt x="4319" y="7679"/>
                    <a:pt x="3958" y="7679"/>
                  </a:cubicBezTo>
                  <a:cubicBezTo>
                    <a:pt x="3207" y="7679"/>
                    <a:pt x="2467" y="7460"/>
                    <a:pt x="1828" y="7034"/>
                  </a:cubicBezTo>
                  <a:cubicBezTo>
                    <a:pt x="881" y="6413"/>
                    <a:pt x="260" y="5402"/>
                    <a:pt x="121" y="4270"/>
                  </a:cubicBezTo>
                  <a:cubicBezTo>
                    <a:pt x="121" y="4233"/>
                    <a:pt x="93" y="4214"/>
                    <a:pt x="56" y="4214"/>
                  </a:cubicBezTo>
                  <a:cubicBezTo>
                    <a:pt x="28" y="4223"/>
                    <a:pt x="0" y="4251"/>
                    <a:pt x="9" y="4279"/>
                  </a:cubicBezTo>
                  <a:cubicBezTo>
                    <a:pt x="149" y="5448"/>
                    <a:pt x="789" y="6487"/>
                    <a:pt x="1763" y="7136"/>
                  </a:cubicBezTo>
                  <a:cubicBezTo>
                    <a:pt x="2421" y="7572"/>
                    <a:pt x="3182" y="7795"/>
                    <a:pt x="3961" y="7795"/>
                  </a:cubicBezTo>
                  <a:cubicBezTo>
                    <a:pt x="4332" y="7795"/>
                    <a:pt x="4703" y="7739"/>
                    <a:pt x="5075" y="7637"/>
                  </a:cubicBezTo>
                  <a:cubicBezTo>
                    <a:pt x="6930" y="7108"/>
                    <a:pt x="8154" y="5253"/>
                    <a:pt x="7922" y="3333"/>
                  </a:cubicBezTo>
                  <a:cubicBezTo>
                    <a:pt x="7728" y="1774"/>
                    <a:pt x="6642" y="476"/>
                    <a:pt x="5149" y="3"/>
                  </a:cubicBezTo>
                  <a:cubicBezTo>
                    <a:pt x="5144" y="1"/>
                    <a:pt x="5139" y="0"/>
                    <a:pt x="51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2012975" y="2606000"/>
              <a:ext cx="173975" cy="165350"/>
            </a:xfrm>
            <a:custGeom>
              <a:avLst/>
              <a:gdLst/>
              <a:ahLst/>
              <a:cxnLst/>
              <a:rect l="l" t="t" r="r" b="b"/>
              <a:pathLst>
                <a:path w="6959" h="6614" extrusionOk="0">
                  <a:moveTo>
                    <a:pt x="3479" y="83"/>
                  </a:moveTo>
                  <a:cubicBezTo>
                    <a:pt x="4110" y="83"/>
                    <a:pt x="4732" y="269"/>
                    <a:pt x="5260" y="621"/>
                  </a:cubicBezTo>
                  <a:cubicBezTo>
                    <a:pt x="6049" y="1141"/>
                    <a:pt x="6559" y="1985"/>
                    <a:pt x="6680" y="2922"/>
                  </a:cubicBezTo>
                  <a:cubicBezTo>
                    <a:pt x="6865" y="4480"/>
                    <a:pt x="5882" y="5974"/>
                    <a:pt x="4379" y="6400"/>
                  </a:cubicBezTo>
                  <a:cubicBezTo>
                    <a:pt x="4083" y="6484"/>
                    <a:pt x="3780" y="6526"/>
                    <a:pt x="3480" y="6526"/>
                  </a:cubicBezTo>
                  <a:cubicBezTo>
                    <a:pt x="2851" y="6526"/>
                    <a:pt x="2232" y="6344"/>
                    <a:pt x="1698" y="5992"/>
                  </a:cubicBezTo>
                  <a:cubicBezTo>
                    <a:pt x="919" y="5473"/>
                    <a:pt x="399" y="4629"/>
                    <a:pt x="279" y="3692"/>
                  </a:cubicBezTo>
                  <a:cubicBezTo>
                    <a:pt x="93" y="2133"/>
                    <a:pt x="1086" y="640"/>
                    <a:pt x="2589" y="213"/>
                  </a:cubicBezTo>
                  <a:cubicBezTo>
                    <a:pt x="2886" y="129"/>
                    <a:pt x="3182" y="83"/>
                    <a:pt x="3479" y="83"/>
                  </a:cubicBezTo>
                  <a:close/>
                  <a:moveTo>
                    <a:pt x="3477" y="0"/>
                  </a:moveTo>
                  <a:cubicBezTo>
                    <a:pt x="3171" y="0"/>
                    <a:pt x="2863" y="43"/>
                    <a:pt x="2561" y="129"/>
                  </a:cubicBezTo>
                  <a:cubicBezTo>
                    <a:pt x="1021" y="575"/>
                    <a:pt x="1" y="2105"/>
                    <a:pt x="195" y="3701"/>
                  </a:cubicBezTo>
                  <a:cubicBezTo>
                    <a:pt x="316" y="4666"/>
                    <a:pt x="845" y="5528"/>
                    <a:pt x="1652" y="6066"/>
                  </a:cubicBezTo>
                  <a:cubicBezTo>
                    <a:pt x="2199" y="6428"/>
                    <a:pt x="2839" y="6614"/>
                    <a:pt x="3479" y="6614"/>
                  </a:cubicBezTo>
                  <a:cubicBezTo>
                    <a:pt x="3785" y="6614"/>
                    <a:pt x="4101" y="6567"/>
                    <a:pt x="4398" y="6484"/>
                  </a:cubicBezTo>
                  <a:cubicBezTo>
                    <a:pt x="5938" y="6039"/>
                    <a:pt x="6958" y="4508"/>
                    <a:pt x="6763" y="2912"/>
                  </a:cubicBezTo>
                  <a:cubicBezTo>
                    <a:pt x="6643" y="1948"/>
                    <a:pt x="6114" y="1085"/>
                    <a:pt x="5307" y="547"/>
                  </a:cubicBezTo>
                  <a:cubicBezTo>
                    <a:pt x="4760" y="188"/>
                    <a:pt x="4123" y="0"/>
                    <a:pt x="3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2033850" y="2508575"/>
              <a:ext cx="13250" cy="56600"/>
            </a:xfrm>
            <a:custGeom>
              <a:avLst/>
              <a:gdLst/>
              <a:ahLst/>
              <a:cxnLst/>
              <a:rect l="l" t="t" r="r" b="b"/>
              <a:pathLst>
                <a:path w="530" h="2264" extrusionOk="0">
                  <a:moveTo>
                    <a:pt x="232" y="0"/>
                  </a:moveTo>
                  <a:cubicBezTo>
                    <a:pt x="102" y="0"/>
                    <a:pt x="0" y="102"/>
                    <a:pt x="0" y="232"/>
                  </a:cubicBezTo>
                  <a:lnTo>
                    <a:pt x="0" y="2023"/>
                  </a:lnTo>
                  <a:cubicBezTo>
                    <a:pt x="0" y="2152"/>
                    <a:pt x="102" y="2264"/>
                    <a:pt x="232" y="2264"/>
                  </a:cubicBezTo>
                  <a:lnTo>
                    <a:pt x="288" y="2264"/>
                  </a:lnTo>
                  <a:cubicBezTo>
                    <a:pt x="418" y="2264"/>
                    <a:pt x="529" y="2152"/>
                    <a:pt x="520" y="2023"/>
                  </a:cubicBezTo>
                  <a:lnTo>
                    <a:pt x="520" y="232"/>
                  </a:lnTo>
                  <a:cubicBezTo>
                    <a:pt x="520" y="102"/>
                    <a:pt x="418"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2032450" y="2507175"/>
              <a:ext cx="16025" cy="59400"/>
            </a:xfrm>
            <a:custGeom>
              <a:avLst/>
              <a:gdLst/>
              <a:ahLst/>
              <a:cxnLst/>
              <a:rect l="l" t="t" r="r" b="b"/>
              <a:pathLst>
                <a:path w="641" h="2376" extrusionOk="0">
                  <a:moveTo>
                    <a:pt x="344" y="112"/>
                  </a:moveTo>
                  <a:cubicBezTo>
                    <a:pt x="446" y="112"/>
                    <a:pt x="520" y="195"/>
                    <a:pt x="520" y="288"/>
                  </a:cubicBezTo>
                  <a:lnTo>
                    <a:pt x="520" y="2079"/>
                  </a:lnTo>
                  <a:cubicBezTo>
                    <a:pt x="520" y="2181"/>
                    <a:pt x="446" y="2255"/>
                    <a:pt x="344" y="2255"/>
                  </a:cubicBezTo>
                  <a:lnTo>
                    <a:pt x="298" y="2255"/>
                  </a:lnTo>
                  <a:cubicBezTo>
                    <a:pt x="196" y="2255"/>
                    <a:pt x="121" y="2181"/>
                    <a:pt x="121" y="2079"/>
                  </a:cubicBezTo>
                  <a:lnTo>
                    <a:pt x="121" y="288"/>
                  </a:lnTo>
                  <a:cubicBezTo>
                    <a:pt x="121" y="195"/>
                    <a:pt x="196" y="112"/>
                    <a:pt x="298" y="112"/>
                  </a:cubicBezTo>
                  <a:close/>
                  <a:moveTo>
                    <a:pt x="288" y="1"/>
                  </a:moveTo>
                  <a:cubicBezTo>
                    <a:pt x="131" y="1"/>
                    <a:pt x="1" y="131"/>
                    <a:pt x="1" y="288"/>
                  </a:cubicBezTo>
                  <a:lnTo>
                    <a:pt x="1" y="2079"/>
                  </a:lnTo>
                  <a:cubicBezTo>
                    <a:pt x="1" y="2246"/>
                    <a:pt x="131" y="2375"/>
                    <a:pt x="288" y="2375"/>
                  </a:cubicBezTo>
                  <a:lnTo>
                    <a:pt x="344" y="2375"/>
                  </a:lnTo>
                  <a:cubicBezTo>
                    <a:pt x="511" y="2375"/>
                    <a:pt x="641" y="2246"/>
                    <a:pt x="641" y="2079"/>
                  </a:cubicBezTo>
                  <a:lnTo>
                    <a:pt x="641" y="288"/>
                  </a:lnTo>
                  <a:cubicBezTo>
                    <a:pt x="641" y="131"/>
                    <a:pt x="502"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1764350" y="2410475"/>
              <a:ext cx="53850" cy="477775"/>
            </a:xfrm>
            <a:custGeom>
              <a:avLst/>
              <a:gdLst/>
              <a:ahLst/>
              <a:cxnLst/>
              <a:rect l="l" t="t" r="r" b="b"/>
              <a:pathLst>
                <a:path w="2154" h="19111" extrusionOk="0">
                  <a:moveTo>
                    <a:pt x="1615" y="0"/>
                  </a:moveTo>
                  <a:cubicBezTo>
                    <a:pt x="725" y="0"/>
                    <a:pt x="1" y="724"/>
                    <a:pt x="1" y="1614"/>
                  </a:cubicBezTo>
                  <a:lnTo>
                    <a:pt x="1" y="17496"/>
                  </a:lnTo>
                  <a:cubicBezTo>
                    <a:pt x="1" y="18387"/>
                    <a:pt x="725" y="19110"/>
                    <a:pt x="1615" y="19110"/>
                  </a:cubicBezTo>
                  <a:lnTo>
                    <a:pt x="2153" y="19110"/>
                  </a:lnTo>
                  <a:cubicBezTo>
                    <a:pt x="1272" y="19110"/>
                    <a:pt x="558" y="18396"/>
                    <a:pt x="558" y="17505"/>
                  </a:cubicBezTo>
                  <a:lnTo>
                    <a:pt x="558" y="1605"/>
                  </a:lnTo>
                  <a:cubicBezTo>
                    <a:pt x="558" y="724"/>
                    <a:pt x="1272" y="0"/>
                    <a:pt x="2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1762975" y="2409075"/>
              <a:ext cx="55225" cy="480550"/>
            </a:xfrm>
            <a:custGeom>
              <a:avLst/>
              <a:gdLst/>
              <a:ahLst/>
              <a:cxnLst/>
              <a:rect l="l" t="t" r="r" b="b"/>
              <a:pathLst>
                <a:path w="2209" h="19222" extrusionOk="0">
                  <a:moveTo>
                    <a:pt x="1596" y="121"/>
                  </a:moveTo>
                  <a:lnTo>
                    <a:pt x="1596" y="121"/>
                  </a:lnTo>
                  <a:cubicBezTo>
                    <a:pt x="984" y="362"/>
                    <a:pt x="548" y="965"/>
                    <a:pt x="548" y="1661"/>
                  </a:cubicBezTo>
                  <a:lnTo>
                    <a:pt x="548" y="17561"/>
                  </a:lnTo>
                  <a:cubicBezTo>
                    <a:pt x="548" y="18266"/>
                    <a:pt x="984" y="18860"/>
                    <a:pt x="1596" y="19110"/>
                  </a:cubicBezTo>
                  <a:cubicBezTo>
                    <a:pt x="770" y="19073"/>
                    <a:pt x="112" y="18387"/>
                    <a:pt x="112" y="17552"/>
                  </a:cubicBezTo>
                  <a:lnTo>
                    <a:pt x="112" y="1670"/>
                  </a:lnTo>
                  <a:cubicBezTo>
                    <a:pt x="112" y="836"/>
                    <a:pt x="770" y="158"/>
                    <a:pt x="1596" y="121"/>
                  </a:cubicBezTo>
                  <a:close/>
                  <a:moveTo>
                    <a:pt x="1670" y="1"/>
                  </a:moveTo>
                  <a:cubicBezTo>
                    <a:pt x="742" y="1"/>
                    <a:pt x="0" y="752"/>
                    <a:pt x="0" y="1670"/>
                  </a:cubicBezTo>
                  <a:lnTo>
                    <a:pt x="0" y="17552"/>
                  </a:lnTo>
                  <a:cubicBezTo>
                    <a:pt x="0" y="18480"/>
                    <a:pt x="742" y="19222"/>
                    <a:pt x="1670" y="19222"/>
                  </a:cubicBezTo>
                  <a:lnTo>
                    <a:pt x="2208" y="19222"/>
                  </a:lnTo>
                  <a:lnTo>
                    <a:pt x="2208" y="19110"/>
                  </a:lnTo>
                  <a:cubicBezTo>
                    <a:pt x="1364" y="19110"/>
                    <a:pt x="668" y="18415"/>
                    <a:pt x="668" y="17561"/>
                  </a:cubicBezTo>
                  <a:lnTo>
                    <a:pt x="668" y="1661"/>
                  </a:lnTo>
                  <a:cubicBezTo>
                    <a:pt x="668" y="808"/>
                    <a:pt x="1364" y="121"/>
                    <a:pt x="2208" y="121"/>
                  </a:cubicBezTo>
                  <a:lnTo>
                    <a:pt x="2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1768300" y="2473550"/>
              <a:ext cx="6750" cy="56375"/>
            </a:xfrm>
            <a:custGeom>
              <a:avLst/>
              <a:gdLst/>
              <a:ahLst/>
              <a:cxnLst/>
              <a:rect l="l" t="t" r="r" b="b"/>
              <a:pathLst>
                <a:path w="270" h="2255" extrusionOk="0">
                  <a:moveTo>
                    <a:pt x="140" y="1"/>
                  </a:moveTo>
                  <a:cubicBezTo>
                    <a:pt x="56" y="1"/>
                    <a:pt x="1" y="56"/>
                    <a:pt x="1" y="130"/>
                  </a:cubicBezTo>
                  <a:lnTo>
                    <a:pt x="1" y="2125"/>
                  </a:lnTo>
                  <a:cubicBezTo>
                    <a:pt x="1" y="2199"/>
                    <a:pt x="56" y="2255"/>
                    <a:pt x="140" y="2255"/>
                  </a:cubicBezTo>
                  <a:cubicBezTo>
                    <a:pt x="214" y="2255"/>
                    <a:pt x="270" y="2199"/>
                    <a:pt x="270" y="2125"/>
                  </a:cubicBezTo>
                  <a:lnTo>
                    <a:pt x="270" y="130"/>
                  </a:lnTo>
                  <a:cubicBezTo>
                    <a:pt x="270" y="56"/>
                    <a:pt x="214"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1766088" y="2471511"/>
              <a:ext cx="9550" cy="59625"/>
            </a:xfrm>
            <a:custGeom>
              <a:avLst/>
              <a:gdLst/>
              <a:ahLst/>
              <a:cxnLst/>
              <a:rect l="l" t="t" r="r" b="b"/>
              <a:pathLst>
                <a:path w="382" h="2385" extrusionOk="0">
                  <a:moveTo>
                    <a:pt x="196" y="121"/>
                  </a:moveTo>
                  <a:cubicBezTo>
                    <a:pt x="233" y="121"/>
                    <a:pt x="270" y="158"/>
                    <a:pt x="270" y="205"/>
                  </a:cubicBezTo>
                  <a:lnTo>
                    <a:pt x="270" y="2190"/>
                  </a:lnTo>
                  <a:cubicBezTo>
                    <a:pt x="270" y="2227"/>
                    <a:pt x="233" y="2264"/>
                    <a:pt x="196" y="2264"/>
                  </a:cubicBezTo>
                  <a:cubicBezTo>
                    <a:pt x="149" y="2264"/>
                    <a:pt x="112" y="2227"/>
                    <a:pt x="112" y="2190"/>
                  </a:cubicBezTo>
                  <a:lnTo>
                    <a:pt x="112" y="205"/>
                  </a:lnTo>
                  <a:cubicBezTo>
                    <a:pt x="112" y="158"/>
                    <a:pt x="149" y="121"/>
                    <a:pt x="196" y="121"/>
                  </a:cubicBezTo>
                  <a:close/>
                  <a:moveTo>
                    <a:pt x="196" y="1"/>
                  </a:moveTo>
                  <a:cubicBezTo>
                    <a:pt x="84" y="1"/>
                    <a:pt x="1" y="93"/>
                    <a:pt x="1" y="195"/>
                  </a:cubicBezTo>
                  <a:lnTo>
                    <a:pt x="1" y="2190"/>
                  </a:lnTo>
                  <a:cubicBezTo>
                    <a:pt x="1" y="2292"/>
                    <a:pt x="84" y="2385"/>
                    <a:pt x="196" y="2385"/>
                  </a:cubicBezTo>
                  <a:cubicBezTo>
                    <a:pt x="298" y="2385"/>
                    <a:pt x="381" y="2292"/>
                    <a:pt x="381" y="2190"/>
                  </a:cubicBezTo>
                  <a:lnTo>
                    <a:pt x="381" y="195"/>
                  </a:lnTo>
                  <a:cubicBezTo>
                    <a:pt x="381" y="93"/>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1768300" y="2548225"/>
              <a:ext cx="6750" cy="56625"/>
            </a:xfrm>
            <a:custGeom>
              <a:avLst/>
              <a:gdLst/>
              <a:ahLst/>
              <a:cxnLst/>
              <a:rect l="l" t="t" r="r" b="b"/>
              <a:pathLst>
                <a:path w="270" h="2265" extrusionOk="0">
                  <a:moveTo>
                    <a:pt x="140" y="1"/>
                  </a:moveTo>
                  <a:cubicBezTo>
                    <a:pt x="56" y="1"/>
                    <a:pt x="1" y="66"/>
                    <a:pt x="1" y="140"/>
                  </a:cubicBezTo>
                  <a:lnTo>
                    <a:pt x="1" y="2125"/>
                  </a:lnTo>
                  <a:cubicBezTo>
                    <a:pt x="1" y="2199"/>
                    <a:pt x="56" y="2264"/>
                    <a:pt x="140" y="2264"/>
                  </a:cubicBezTo>
                  <a:cubicBezTo>
                    <a:pt x="214" y="2264"/>
                    <a:pt x="270" y="2199"/>
                    <a:pt x="270" y="2125"/>
                  </a:cubicBezTo>
                  <a:lnTo>
                    <a:pt x="270" y="140"/>
                  </a:lnTo>
                  <a:cubicBezTo>
                    <a:pt x="270" y="66"/>
                    <a:pt x="214"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1766088" y="2546411"/>
              <a:ext cx="9550" cy="59400"/>
            </a:xfrm>
            <a:custGeom>
              <a:avLst/>
              <a:gdLst/>
              <a:ahLst/>
              <a:cxnLst/>
              <a:rect l="l" t="t" r="r" b="b"/>
              <a:pathLst>
                <a:path w="382" h="2376" extrusionOk="0">
                  <a:moveTo>
                    <a:pt x="196" y="122"/>
                  </a:moveTo>
                  <a:cubicBezTo>
                    <a:pt x="233" y="122"/>
                    <a:pt x="270" y="149"/>
                    <a:pt x="270" y="196"/>
                  </a:cubicBezTo>
                  <a:lnTo>
                    <a:pt x="270" y="2181"/>
                  </a:lnTo>
                  <a:cubicBezTo>
                    <a:pt x="270" y="2227"/>
                    <a:pt x="233" y="2264"/>
                    <a:pt x="196" y="2264"/>
                  </a:cubicBezTo>
                  <a:cubicBezTo>
                    <a:pt x="149" y="2264"/>
                    <a:pt x="112" y="2227"/>
                    <a:pt x="112" y="2181"/>
                  </a:cubicBezTo>
                  <a:lnTo>
                    <a:pt x="112" y="196"/>
                  </a:lnTo>
                  <a:cubicBezTo>
                    <a:pt x="112" y="149"/>
                    <a:pt x="149" y="122"/>
                    <a:pt x="196" y="122"/>
                  </a:cubicBezTo>
                  <a:close/>
                  <a:moveTo>
                    <a:pt x="196" y="1"/>
                  </a:moveTo>
                  <a:cubicBezTo>
                    <a:pt x="84" y="1"/>
                    <a:pt x="1" y="84"/>
                    <a:pt x="1" y="196"/>
                  </a:cubicBezTo>
                  <a:lnTo>
                    <a:pt x="1" y="2181"/>
                  </a:lnTo>
                  <a:cubicBezTo>
                    <a:pt x="1" y="2292"/>
                    <a:pt x="84" y="2376"/>
                    <a:pt x="196" y="2376"/>
                  </a:cubicBezTo>
                  <a:cubicBezTo>
                    <a:pt x="298" y="2376"/>
                    <a:pt x="381" y="2292"/>
                    <a:pt x="381" y="2181"/>
                  </a:cubicBezTo>
                  <a:lnTo>
                    <a:pt x="381" y="196"/>
                  </a:ln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1778275" y="2410475"/>
              <a:ext cx="261400" cy="477775"/>
            </a:xfrm>
            <a:custGeom>
              <a:avLst/>
              <a:gdLst/>
              <a:ahLst/>
              <a:cxnLst/>
              <a:rect l="l" t="t" r="r" b="b"/>
              <a:pathLst>
                <a:path w="10456" h="19111" extrusionOk="0">
                  <a:moveTo>
                    <a:pt x="1596" y="0"/>
                  </a:moveTo>
                  <a:cubicBezTo>
                    <a:pt x="715" y="0"/>
                    <a:pt x="1" y="724"/>
                    <a:pt x="1" y="1605"/>
                  </a:cubicBezTo>
                  <a:lnTo>
                    <a:pt x="1" y="17505"/>
                  </a:lnTo>
                  <a:cubicBezTo>
                    <a:pt x="1" y="18396"/>
                    <a:pt x="715" y="19110"/>
                    <a:pt x="1596" y="19110"/>
                  </a:cubicBezTo>
                  <a:lnTo>
                    <a:pt x="8850" y="19110"/>
                  </a:lnTo>
                  <a:cubicBezTo>
                    <a:pt x="9732" y="19110"/>
                    <a:pt x="10455" y="18396"/>
                    <a:pt x="10455" y="17505"/>
                  </a:cubicBezTo>
                  <a:lnTo>
                    <a:pt x="10455" y="1605"/>
                  </a:lnTo>
                  <a:cubicBezTo>
                    <a:pt x="10455" y="724"/>
                    <a:pt x="9732" y="0"/>
                    <a:pt x="88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1776650" y="2409075"/>
              <a:ext cx="264425" cy="480550"/>
            </a:xfrm>
            <a:custGeom>
              <a:avLst/>
              <a:gdLst/>
              <a:ahLst/>
              <a:cxnLst/>
              <a:rect l="l" t="t" r="r" b="b"/>
              <a:pathLst>
                <a:path w="10577" h="19222" extrusionOk="0">
                  <a:moveTo>
                    <a:pt x="8915" y="112"/>
                  </a:moveTo>
                  <a:cubicBezTo>
                    <a:pt x="9769" y="112"/>
                    <a:pt x="10455" y="808"/>
                    <a:pt x="10455" y="1661"/>
                  </a:cubicBezTo>
                  <a:lnTo>
                    <a:pt x="10455" y="17561"/>
                  </a:lnTo>
                  <a:cubicBezTo>
                    <a:pt x="10455" y="18415"/>
                    <a:pt x="9769" y="19110"/>
                    <a:pt x="8915" y="19110"/>
                  </a:cubicBezTo>
                  <a:lnTo>
                    <a:pt x="1661" y="19110"/>
                  </a:lnTo>
                  <a:cubicBezTo>
                    <a:pt x="817" y="19110"/>
                    <a:pt x="121" y="18415"/>
                    <a:pt x="121" y="17561"/>
                  </a:cubicBezTo>
                  <a:lnTo>
                    <a:pt x="121" y="1661"/>
                  </a:lnTo>
                  <a:cubicBezTo>
                    <a:pt x="121" y="808"/>
                    <a:pt x="817" y="112"/>
                    <a:pt x="1661" y="112"/>
                  </a:cubicBezTo>
                  <a:close/>
                  <a:moveTo>
                    <a:pt x="1661" y="1"/>
                  </a:moveTo>
                  <a:cubicBezTo>
                    <a:pt x="752" y="1"/>
                    <a:pt x="1" y="743"/>
                    <a:pt x="1" y="1661"/>
                  </a:cubicBezTo>
                  <a:lnTo>
                    <a:pt x="1" y="17561"/>
                  </a:lnTo>
                  <a:cubicBezTo>
                    <a:pt x="1" y="18480"/>
                    <a:pt x="752" y="19222"/>
                    <a:pt x="1661" y="19222"/>
                  </a:cubicBezTo>
                  <a:lnTo>
                    <a:pt x="8915" y="19222"/>
                  </a:lnTo>
                  <a:cubicBezTo>
                    <a:pt x="9834" y="19222"/>
                    <a:pt x="10576" y="18480"/>
                    <a:pt x="10576" y="17561"/>
                  </a:cubicBezTo>
                  <a:lnTo>
                    <a:pt x="10576" y="1661"/>
                  </a:lnTo>
                  <a:cubicBezTo>
                    <a:pt x="10576" y="743"/>
                    <a:pt x="9834" y="1"/>
                    <a:pt x="8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1902125" y="2430650"/>
              <a:ext cx="13700" cy="13700"/>
            </a:xfrm>
            <a:custGeom>
              <a:avLst/>
              <a:gdLst/>
              <a:ahLst/>
              <a:cxnLst/>
              <a:rect l="l" t="t" r="r" b="b"/>
              <a:pathLst>
                <a:path w="548" h="548" extrusionOk="0">
                  <a:moveTo>
                    <a:pt x="269" y="84"/>
                  </a:moveTo>
                  <a:cubicBezTo>
                    <a:pt x="371" y="84"/>
                    <a:pt x="455" y="167"/>
                    <a:pt x="455" y="269"/>
                  </a:cubicBezTo>
                  <a:cubicBezTo>
                    <a:pt x="455" y="371"/>
                    <a:pt x="371" y="455"/>
                    <a:pt x="269" y="455"/>
                  </a:cubicBezTo>
                  <a:cubicBezTo>
                    <a:pt x="167" y="455"/>
                    <a:pt x="84" y="371"/>
                    <a:pt x="84" y="269"/>
                  </a:cubicBezTo>
                  <a:cubicBezTo>
                    <a:pt x="84" y="167"/>
                    <a:pt x="167" y="84"/>
                    <a:pt x="269" y="84"/>
                  </a:cubicBezTo>
                  <a:close/>
                  <a:moveTo>
                    <a:pt x="269" y="0"/>
                  </a:moveTo>
                  <a:cubicBezTo>
                    <a:pt x="121" y="0"/>
                    <a:pt x="0" y="121"/>
                    <a:pt x="0" y="269"/>
                  </a:cubicBezTo>
                  <a:cubicBezTo>
                    <a:pt x="0" y="418"/>
                    <a:pt x="121" y="548"/>
                    <a:pt x="269" y="548"/>
                  </a:cubicBezTo>
                  <a:cubicBezTo>
                    <a:pt x="418" y="548"/>
                    <a:pt x="548" y="418"/>
                    <a:pt x="548" y="269"/>
                  </a:cubicBezTo>
                  <a:cubicBezTo>
                    <a:pt x="54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1859900" y="2433900"/>
              <a:ext cx="33900" cy="7200"/>
            </a:xfrm>
            <a:custGeom>
              <a:avLst/>
              <a:gdLst/>
              <a:ahLst/>
              <a:cxnLst/>
              <a:rect l="l" t="t" r="r" b="b"/>
              <a:pathLst>
                <a:path w="1356" h="288" extrusionOk="0">
                  <a:moveTo>
                    <a:pt x="1207" y="84"/>
                  </a:moveTo>
                  <a:cubicBezTo>
                    <a:pt x="1244" y="84"/>
                    <a:pt x="1263" y="112"/>
                    <a:pt x="1263" y="139"/>
                  </a:cubicBezTo>
                  <a:cubicBezTo>
                    <a:pt x="1263" y="176"/>
                    <a:pt x="1244" y="195"/>
                    <a:pt x="1207" y="195"/>
                  </a:cubicBezTo>
                  <a:lnTo>
                    <a:pt x="140" y="195"/>
                  </a:lnTo>
                  <a:cubicBezTo>
                    <a:pt x="112" y="195"/>
                    <a:pt x="84" y="176"/>
                    <a:pt x="84" y="139"/>
                  </a:cubicBezTo>
                  <a:cubicBezTo>
                    <a:pt x="84" y="112"/>
                    <a:pt x="112" y="84"/>
                    <a:pt x="140" y="84"/>
                  </a:cubicBezTo>
                  <a:close/>
                  <a:moveTo>
                    <a:pt x="140" y="0"/>
                  </a:moveTo>
                  <a:cubicBezTo>
                    <a:pt x="57" y="0"/>
                    <a:pt x="1" y="65"/>
                    <a:pt x="1" y="149"/>
                  </a:cubicBezTo>
                  <a:cubicBezTo>
                    <a:pt x="1" y="223"/>
                    <a:pt x="66" y="288"/>
                    <a:pt x="140" y="288"/>
                  </a:cubicBezTo>
                  <a:lnTo>
                    <a:pt x="1207" y="288"/>
                  </a:lnTo>
                  <a:cubicBezTo>
                    <a:pt x="1290" y="288"/>
                    <a:pt x="1355" y="223"/>
                    <a:pt x="1355" y="149"/>
                  </a:cubicBezTo>
                  <a:cubicBezTo>
                    <a:pt x="1355" y="65"/>
                    <a:pt x="1290" y="0"/>
                    <a:pt x="12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1924625" y="2433900"/>
              <a:ext cx="33875" cy="7200"/>
            </a:xfrm>
            <a:custGeom>
              <a:avLst/>
              <a:gdLst/>
              <a:ahLst/>
              <a:cxnLst/>
              <a:rect l="l" t="t" r="r" b="b"/>
              <a:pathLst>
                <a:path w="1355" h="288" extrusionOk="0">
                  <a:moveTo>
                    <a:pt x="1215" y="84"/>
                  </a:moveTo>
                  <a:cubicBezTo>
                    <a:pt x="1243" y="84"/>
                    <a:pt x="1271" y="112"/>
                    <a:pt x="1271" y="139"/>
                  </a:cubicBezTo>
                  <a:cubicBezTo>
                    <a:pt x="1271" y="176"/>
                    <a:pt x="1243" y="195"/>
                    <a:pt x="1215" y="195"/>
                  </a:cubicBezTo>
                  <a:lnTo>
                    <a:pt x="149" y="195"/>
                  </a:lnTo>
                  <a:cubicBezTo>
                    <a:pt x="111" y="195"/>
                    <a:pt x="93" y="176"/>
                    <a:pt x="93" y="139"/>
                  </a:cubicBezTo>
                  <a:cubicBezTo>
                    <a:pt x="93" y="112"/>
                    <a:pt x="111" y="84"/>
                    <a:pt x="149" y="84"/>
                  </a:cubicBezTo>
                  <a:close/>
                  <a:moveTo>
                    <a:pt x="149" y="0"/>
                  </a:moveTo>
                  <a:cubicBezTo>
                    <a:pt x="65" y="0"/>
                    <a:pt x="0" y="65"/>
                    <a:pt x="0" y="149"/>
                  </a:cubicBezTo>
                  <a:cubicBezTo>
                    <a:pt x="0" y="223"/>
                    <a:pt x="65" y="288"/>
                    <a:pt x="149" y="288"/>
                  </a:cubicBezTo>
                  <a:lnTo>
                    <a:pt x="1215" y="288"/>
                  </a:lnTo>
                  <a:cubicBezTo>
                    <a:pt x="1290" y="288"/>
                    <a:pt x="1355" y="223"/>
                    <a:pt x="1355" y="149"/>
                  </a:cubicBezTo>
                  <a:cubicBezTo>
                    <a:pt x="1355" y="65"/>
                    <a:pt x="1290" y="0"/>
                    <a:pt x="1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1798675" y="2455700"/>
              <a:ext cx="220600" cy="392200"/>
            </a:xfrm>
            <a:custGeom>
              <a:avLst/>
              <a:gdLst/>
              <a:ahLst/>
              <a:cxnLst/>
              <a:rect l="l" t="t" r="r" b="b"/>
              <a:pathLst>
                <a:path w="8824" h="15688" extrusionOk="0">
                  <a:moveTo>
                    <a:pt x="1" y="0"/>
                  </a:moveTo>
                  <a:lnTo>
                    <a:pt x="1" y="15687"/>
                  </a:lnTo>
                  <a:lnTo>
                    <a:pt x="8823" y="15687"/>
                  </a:lnTo>
                  <a:lnTo>
                    <a:pt x="88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1797050" y="2454300"/>
              <a:ext cx="223600" cy="394975"/>
            </a:xfrm>
            <a:custGeom>
              <a:avLst/>
              <a:gdLst/>
              <a:ahLst/>
              <a:cxnLst/>
              <a:rect l="l" t="t" r="r" b="b"/>
              <a:pathLst>
                <a:path w="8944" h="15799" extrusionOk="0">
                  <a:moveTo>
                    <a:pt x="8832" y="112"/>
                  </a:moveTo>
                  <a:lnTo>
                    <a:pt x="8832" y="15678"/>
                  </a:lnTo>
                  <a:lnTo>
                    <a:pt x="122" y="15678"/>
                  </a:lnTo>
                  <a:lnTo>
                    <a:pt x="122" y="112"/>
                  </a:lnTo>
                  <a:close/>
                  <a:moveTo>
                    <a:pt x="57" y="1"/>
                  </a:moveTo>
                  <a:cubicBezTo>
                    <a:pt x="29" y="1"/>
                    <a:pt x="1" y="19"/>
                    <a:pt x="1" y="56"/>
                  </a:cubicBezTo>
                  <a:lnTo>
                    <a:pt x="1" y="15743"/>
                  </a:lnTo>
                  <a:cubicBezTo>
                    <a:pt x="1" y="15771"/>
                    <a:pt x="29" y="15799"/>
                    <a:pt x="57" y="15799"/>
                  </a:cubicBezTo>
                  <a:lnTo>
                    <a:pt x="8888" y="15799"/>
                  </a:lnTo>
                  <a:cubicBezTo>
                    <a:pt x="8916" y="15799"/>
                    <a:pt x="8944" y="15771"/>
                    <a:pt x="8944" y="15743"/>
                  </a:cubicBezTo>
                  <a:lnTo>
                    <a:pt x="8944" y="56"/>
                  </a:lnTo>
                  <a:cubicBezTo>
                    <a:pt x="8944" y="19"/>
                    <a:pt x="8916" y="1"/>
                    <a:pt x="88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1800075" y="2457075"/>
              <a:ext cx="217575" cy="30175"/>
            </a:xfrm>
            <a:custGeom>
              <a:avLst/>
              <a:gdLst/>
              <a:ahLst/>
              <a:cxnLst/>
              <a:rect l="l" t="t" r="r" b="b"/>
              <a:pathLst>
                <a:path w="8703" h="1207" extrusionOk="0">
                  <a:moveTo>
                    <a:pt x="1" y="1"/>
                  </a:moveTo>
                  <a:lnTo>
                    <a:pt x="1" y="1207"/>
                  </a:lnTo>
                  <a:lnTo>
                    <a:pt x="8702" y="1207"/>
                  </a:lnTo>
                  <a:lnTo>
                    <a:pt x="8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1959625" y="2467050"/>
              <a:ext cx="9775" cy="9775"/>
            </a:xfrm>
            <a:custGeom>
              <a:avLst/>
              <a:gdLst/>
              <a:ahLst/>
              <a:cxnLst/>
              <a:rect l="l" t="t" r="r" b="b"/>
              <a:pathLst>
                <a:path w="391" h="391" extrusionOk="0">
                  <a:moveTo>
                    <a:pt x="196" y="94"/>
                  </a:moveTo>
                  <a:cubicBezTo>
                    <a:pt x="251" y="94"/>
                    <a:pt x="298" y="140"/>
                    <a:pt x="298" y="196"/>
                  </a:cubicBezTo>
                  <a:cubicBezTo>
                    <a:pt x="298" y="261"/>
                    <a:pt x="251" y="307"/>
                    <a:pt x="196" y="307"/>
                  </a:cubicBezTo>
                  <a:cubicBezTo>
                    <a:pt x="131" y="307"/>
                    <a:pt x="84" y="261"/>
                    <a:pt x="84" y="196"/>
                  </a:cubicBezTo>
                  <a:cubicBezTo>
                    <a:pt x="84" y="140"/>
                    <a:pt x="131" y="94"/>
                    <a:pt x="196" y="94"/>
                  </a:cubicBezTo>
                  <a:close/>
                  <a:moveTo>
                    <a:pt x="196" y="1"/>
                  </a:moveTo>
                  <a:cubicBezTo>
                    <a:pt x="84" y="1"/>
                    <a:pt x="1" y="94"/>
                    <a:pt x="1" y="196"/>
                  </a:cubicBezTo>
                  <a:cubicBezTo>
                    <a:pt x="1" y="307"/>
                    <a:pt x="84" y="390"/>
                    <a:pt x="196" y="390"/>
                  </a:cubicBezTo>
                  <a:cubicBezTo>
                    <a:pt x="298" y="390"/>
                    <a:pt x="391" y="307"/>
                    <a:pt x="391" y="196"/>
                  </a:cubicBezTo>
                  <a:cubicBezTo>
                    <a:pt x="391" y="94"/>
                    <a:pt x="298" y="1"/>
                    <a:pt x="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1979125" y="2467050"/>
              <a:ext cx="9750" cy="9775"/>
            </a:xfrm>
            <a:custGeom>
              <a:avLst/>
              <a:gdLst/>
              <a:ahLst/>
              <a:cxnLst/>
              <a:rect l="l" t="t" r="r" b="b"/>
              <a:pathLst>
                <a:path w="390" h="391" extrusionOk="0">
                  <a:moveTo>
                    <a:pt x="195" y="94"/>
                  </a:moveTo>
                  <a:cubicBezTo>
                    <a:pt x="260" y="94"/>
                    <a:pt x="306" y="140"/>
                    <a:pt x="306" y="196"/>
                  </a:cubicBezTo>
                  <a:cubicBezTo>
                    <a:pt x="306" y="261"/>
                    <a:pt x="260" y="307"/>
                    <a:pt x="195" y="307"/>
                  </a:cubicBezTo>
                  <a:cubicBezTo>
                    <a:pt x="139" y="307"/>
                    <a:pt x="93" y="261"/>
                    <a:pt x="93" y="196"/>
                  </a:cubicBezTo>
                  <a:cubicBezTo>
                    <a:pt x="93" y="140"/>
                    <a:pt x="139" y="94"/>
                    <a:pt x="195" y="94"/>
                  </a:cubicBezTo>
                  <a:close/>
                  <a:moveTo>
                    <a:pt x="195" y="1"/>
                  </a:moveTo>
                  <a:cubicBezTo>
                    <a:pt x="93" y="1"/>
                    <a:pt x="0" y="94"/>
                    <a:pt x="0" y="196"/>
                  </a:cubicBezTo>
                  <a:cubicBezTo>
                    <a:pt x="0" y="307"/>
                    <a:pt x="93" y="390"/>
                    <a:pt x="195" y="390"/>
                  </a:cubicBezTo>
                  <a:cubicBezTo>
                    <a:pt x="306" y="390"/>
                    <a:pt x="390" y="307"/>
                    <a:pt x="390" y="196"/>
                  </a:cubicBezTo>
                  <a:cubicBezTo>
                    <a:pt x="390" y="94"/>
                    <a:pt x="306"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1999300" y="2467050"/>
              <a:ext cx="9750" cy="9775"/>
            </a:xfrm>
            <a:custGeom>
              <a:avLst/>
              <a:gdLst/>
              <a:ahLst/>
              <a:cxnLst/>
              <a:rect l="l" t="t" r="r" b="b"/>
              <a:pathLst>
                <a:path w="390" h="391" extrusionOk="0">
                  <a:moveTo>
                    <a:pt x="195" y="94"/>
                  </a:moveTo>
                  <a:cubicBezTo>
                    <a:pt x="251" y="94"/>
                    <a:pt x="297" y="140"/>
                    <a:pt x="297" y="196"/>
                  </a:cubicBezTo>
                  <a:cubicBezTo>
                    <a:pt x="297" y="261"/>
                    <a:pt x="251" y="307"/>
                    <a:pt x="195" y="307"/>
                  </a:cubicBezTo>
                  <a:cubicBezTo>
                    <a:pt x="130" y="307"/>
                    <a:pt x="84" y="261"/>
                    <a:pt x="84" y="196"/>
                  </a:cubicBezTo>
                  <a:cubicBezTo>
                    <a:pt x="84" y="140"/>
                    <a:pt x="130" y="94"/>
                    <a:pt x="195" y="94"/>
                  </a:cubicBezTo>
                  <a:close/>
                  <a:moveTo>
                    <a:pt x="195" y="1"/>
                  </a:moveTo>
                  <a:cubicBezTo>
                    <a:pt x="84" y="1"/>
                    <a:pt x="0" y="94"/>
                    <a:pt x="0" y="196"/>
                  </a:cubicBezTo>
                  <a:cubicBezTo>
                    <a:pt x="0" y="307"/>
                    <a:pt x="84" y="390"/>
                    <a:pt x="195" y="390"/>
                  </a:cubicBezTo>
                  <a:cubicBezTo>
                    <a:pt x="297" y="390"/>
                    <a:pt x="390" y="307"/>
                    <a:pt x="390" y="196"/>
                  </a:cubicBezTo>
                  <a:cubicBezTo>
                    <a:pt x="390" y="94"/>
                    <a:pt x="297"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1833700" y="2530600"/>
              <a:ext cx="69825" cy="3050"/>
            </a:xfrm>
            <a:custGeom>
              <a:avLst/>
              <a:gdLst/>
              <a:ahLst/>
              <a:cxnLst/>
              <a:rect l="l" t="t" r="r" b="b"/>
              <a:pathLst>
                <a:path w="2793" h="122" extrusionOk="0">
                  <a:moveTo>
                    <a:pt x="56" y="1"/>
                  </a:moveTo>
                  <a:cubicBezTo>
                    <a:pt x="19" y="1"/>
                    <a:pt x="1" y="28"/>
                    <a:pt x="1" y="66"/>
                  </a:cubicBezTo>
                  <a:cubicBezTo>
                    <a:pt x="1" y="93"/>
                    <a:pt x="19" y="121"/>
                    <a:pt x="56" y="121"/>
                  </a:cubicBezTo>
                  <a:lnTo>
                    <a:pt x="2737" y="121"/>
                  </a:lnTo>
                  <a:cubicBezTo>
                    <a:pt x="2765" y="121"/>
                    <a:pt x="2793" y="93"/>
                    <a:pt x="2793" y="66"/>
                  </a:cubicBezTo>
                  <a:cubicBezTo>
                    <a:pt x="2793" y="28"/>
                    <a:pt x="2765" y="1"/>
                    <a:pt x="2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1917425" y="2530600"/>
              <a:ext cx="26925" cy="3050"/>
            </a:xfrm>
            <a:custGeom>
              <a:avLst/>
              <a:gdLst/>
              <a:ahLst/>
              <a:cxnLst/>
              <a:rect l="l" t="t" r="r" b="b"/>
              <a:pathLst>
                <a:path w="1077" h="122" extrusionOk="0">
                  <a:moveTo>
                    <a:pt x="56" y="1"/>
                  </a:moveTo>
                  <a:cubicBezTo>
                    <a:pt x="28" y="1"/>
                    <a:pt x="1" y="28"/>
                    <a:pt x="1" y="66"/>
                  </a:cubicBezTo>
                  <a:cubicBezTo>
                    <a:pt x="1" y="93"/>
                    <a:pt x="28" y="121"/>
                    <a:pt x="56" y="121"/>
                  </a:cubicBezTo>
                  <a:lnTo>
                    <a:pt x="1012" y="121"/>
                  </a:lnTo>
                  <a:cubicBezTo>
                    <a:pt x="1049" y="121"/>
                    <a:pt x="1077" y="93"/>
                    <a:pt x="1077" y="66"/>
                  </a:cubicBezTo>
                  <a:cubicBezTo>
                    <a:pt x="1077" y="28"/>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1960575" y="2530600"/>
              <a:ext cx="24825" cy="3050"/>
            </a:xfrm>
            <a:custGeom>
              <a:avLst/>
              <a:gdLst/>
              <a:ahLst/>
              <a:cxnLst/>
              <a:rect l="l" t="t" r="r" b="b"/>
              <a:pathLst>
                <a:path w="993" h="122" extrusionOk="0">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1915350" y="2582550"/>
              <a:ext cx="70050" cy="3050"/>
            </a:xfrm>
            <a:custGeom>
              <a:avLst/>
              <a:gdLst/>
              <a:ahLst/>
              <a:cxnLst/>
              <a:rect l="l" t="t" r="r" b="b"/>
              <a:pathLst>
                <a:path w="2802" h="122" extrusionOk="0">
                  <a:moveTo>
                    <a:pt x="65" y="1"/>
                  </a:moveTo>
                  <a:cubicBezTo>
                    <a:pt x="28" y="1"/>
                    <a:pt x="0" y="28"/>
                    <a:pt x="0" y="56"/>
                  </a:cubicBezTo>
                  <a:cubicBezTo>
                    <a:pt x="0" y="93"/>
                    <a:pt x="28" y="121"/>
                    <a:pt x="65" y="121"/>
                  </a:cubicBezTo>
                  <a:lnTo>
                    <a:pt x="2746" y="121"/>
                  </a:lnTo>
                  <a:cubicBezTo>
                    <a:pt x="2774" y="121"/>
                    <a:pt x="2802" y="93"/>
                    <a:pt x="2802" y="56"/>
                  </a:cubicBezTo>
                  <a:cubicBezTo>
                    <a:pt x="2802" y="28"/>
                    <a:pt x="2774" y="1"/>
                    <a:pt x="2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1874750" y="2582550"/>
              <a:ext cx="26700" cy="3050"/>
            </a:xfrm>
            <a:custGeom>
              <a:avLst/>
              <a:gdLst/>
              <a:ahLst/>
              <a:cxnLst/>
              <a:rect l="l" t="t" r="r" b="b"/>
              <a:pathLst>
                <a:path w="1068" h="122" extrusionOk="0">
                  <a:moveTo>
                    <a:pt x="56" y="1"/>
                  </a:moveTo>
                  <a:cubicBezTo>
                    <a:pt x="28" y="1"/>
                    <a:pt x="1" y="28"/>
                    <a:pt x="1" y="56"/>
                  </a:cubicBezTo>
                  <a:cubicBezTo>
                    <a:pt x="1" y="93"/>
                    <a:pt x="28" y="121"/>
                    <a:pt x="56" y="121"/>
                  </a:cubicBezTo>
                  <a:lnTo>
                    <a:pt x="1012" y="121"/>
                  </a:lnTo>
                  <a:cubicBezTo>
                    <a:pt x="1049" y="121"/>
                    <a:pt x="1067" y="93"/>
                    <a:pt x="1067" y="56"/>
                  </a:cubicBezTo>
                  <a:cubicBezTo>
                    <a:pt x="1067" y="28"/>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1833700" y="2582550"/>
              <a:ext cx="24850" cy="3050"/>
            </a:xfrm>
            <a:custGeom>
              <a:avLst/>
              <a:gdLst/>
              <a:ahLst/>
              <a:cxnLst/>
              <a:rect l="l" t="t" r="r" b="b"/>
              <a:pathLst>
                <a:path w="994" h="122" extrusionOk="0">
                  <a:moveTo>
                    <a:pt x="56" y="1"/>
                  </a:moveTo>
                  <a:cubicBezTo>
                    <a:pt x="19" y="1"/>
                    <a:pt x="1" y="28"/>
                    <a:pt x="1" y="56"/>
                  </a:cubicBezTo>
                  <a:cubicBezTo>
                    <a:pt x="1" y="93"/>
                    <a:pt x="19" y="121"/>
                    <a:pt x="56" y="121"/>
                  </a:cubicBezTo>
                  <a:lnTo>
                    <a:pt x="938" y="121"/>
                  </a:lnTo>
                  <a:cubicBezTo>
                    <a:pt x="965" y="121"/>
                    <a:pt x="993" y="93"/>
                    <a:pt x="993" y="56"/>
                  </a:cubicBezTo>
                  <a:cubicBezTo>
                    <a:pt x="993" y="28"/>
                    <a:pt x="965" y="1"/>
                    <a:pt x="9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1833700" y="2556350"/>
              <a:ext cx="37375" cy="3025"/>
            </a:xfrm>
            <a:custGeom>
              <a:avLst/>
              <a:gdLst/>
              <a:ahLst/>
              <a:cxnLst/>
              <a:rect l="l" t="t" r="r" b="b"/>
              <a:pathLst>
                <a:path w="1495" h="121" extrusionOk="0">
                  <a:moveTo>
                    <a:pt x="56" y="0"/>
                  </a:moveTo>
                  <a:cubicBezTo>
                    <a:pt x="19" y="0"/>
                    <a:pt x="1" y="28"/>
                    <a:pt x="1" y="56"/>
                  </a:cubicBezTo>
                  <a:cubicBezTo>
                    <a:pt x="1" y="93"/>
                    <a:pt x="19" y="121"/>
                    <a:pt x="56" y="121"/>
                  </a:cubicBezTo>
                  <a:lnTo>
                    <a:pt x="1439" y="121"/>
                  </a:lnTo>
                  <a:cubicBezTo>
                    <a:pt x="1466" y="121"/>
                    <a:pt x="1494" y="93"/>
                    <a:pt x="1494" y="56"/>
                  </a:cubicBezTo>
                  <a:cubicBezTo>
                    <a:pt x="1494" y="28"/>
                    <a:pt x="1466" y="0"/>
                    <a:pt x="1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1882650" y="2556350"/>
              <a:ext cx="61700" cy="3025"/>
            </a:xfrm>
            <a:custGeom>
              <a:avLst/>
              <a:gdLst/>
              <a:ahLst/>
              <a:cxnLst/>
              <a:rect l="l" t="t" r="r" b="b"/>
              <a:pathLst>
                <a:path w="2468" h="121" extrusionOk="0">
                  <a:moveTo>
                    <a:pt x="65" y="0"/>
                  </a:moveTo>
                  <a:cubicBezTo>
                    <a:pt x="28" y="0"/>
                    <a:pt x="0" y="28"/>
                    <a:pt x="0" y="56"/>
                  </a:cubicBezTo>
                  <a:cubicBezTo>
                    <a:pt x="0" y="93"/>
                    <a:pt x="28" y="121"/>
                    <a:pt x="65" y="121"/>
                  </a:cubicBezTo>
                  <a:lnTo>
                    <a:pt x="2403" y="121"/>
                  </a:lnTo>
                  <a:cubicBezTo>
                    <a:pt x="2440" y="121"/>
                    <a:pt x="2468" y="93"/>
                    <a:pt x="2468" y="56"/>
                  </a:cubicBezTo>
                  <a:cubicBezTo>
                    <a:pt x="2468" y="28"/>
                    <a:pt x="2440"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1960575" y="2556350"/>
              <a:ext cx="24825" cy="3025"/>
            </a:xfrm>
            <a:custGeom>
              <a:avLst/>
              <a:gdLst/>
              <a:ahLst/>
              <a:cxnLst/>
              <a:rect l="l" t="t" r="r" b="b"/>
              <a:pathLst>
                <a:path w="993" h="121" extrusionOk="0">
                  <a:moveTo>
                    <a:pt x="56" y="0"/>
                  </a:moveTo>
                  <a:cubicBezTo>
                    <a:pt x="19" y="0"/>
                    <a:pt x="0" y="28"/>
                    <a:pt x="0" y="56"/>
                  </a:cubicBezTo>
                  <a:cubicBezTo>
                    <a:pt x="0" y="93"/>
                    <a:pt x="19" y="121"/>
                    <a:pt x="56" y="121"/>
                  </a:cubicBezTo>
                  <a:lnTo>
                    <a:pt x="937" y="121"/>
                  </a:lnTo>
                  <a:cubicBezTo>
                    <a:pt x="965" y="121"/>
                    <a:pt x="993" y="93"/>
                    <a:pt x="993" y="56"/>
                  </a:cubicBezTo>
                  <a:cubicBezTo>
                    <a:pt x="993" y="28"/>
                    <a:pt x="965" y="0"/>
                    <a:pt x="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1833700" y="2605750"/>
              <a:ext cx="69825" cy="2800"/>
            </a:xfrm>
            <a:custGeom>
              <a:avLst/>
              <a:gdLst/>
              <a:ahLst/>
              <a:cxnLst/>
              <a:rect l="l" t="t" r="r" b="b"/>
              <a:pathLst>
                <a:path w="2793" h="112" extrusionOk="0">
                  <a:moveTo>
                    <a:pt x="56" y="0"/>
                  </a:moveTo>
                  <a:cubicBezTo>
                    <a:pt x="19" y="0"/>
                    <a:pt x="1" y="19"/>
                    <a:pt x="1" y="56"/>
                  </a:cubicBezTo>
                  <a:cubicBezTo>
                    <a:pt x="1" y="84"/>
                    <a:pt x="19" y="112"/>
                    <a:pt x="56" y="112"/>
                  </a:cubicBezTo>
                  <a:lnTo>
                    <a:pt x="2737" y="112"/>
                  </a:lnTo>
                  <a:cubicBezTo>
                    <a:pt x="2765" y="112"/>
                    <a:pt x="2793" y="84"/>
                    <a:pt x="2793" y="56"/>
                  </a:cubicBezTo>
                  <a:cubicBezTo>
                    <a:pt x="2793" y="19"/>
                    <a:pt x="2765"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1917425" y="2605750"/>
              <a:ext cx="26925" cy="2800"/>
            </a:xfrm>
            <a:custGeom>
              <a:avLst/>
              <a:gdLst/>
              <a:ahLst/>
              <a:cxnLst/>
              <a:rect l="l" t="t" r="r" b="b"/>
              <a:pathLst>
                <a:path w="1077" h="112" extrusionOk="0">
                  <a:moveTo>
                    <a:pt x="56" y="0"/>
                  </a:moveTo>
                  <a:cubicBezTo>
                    <a:pt x="28" y="0"/>
                    <a:pt x="1" y="19"/>
                    <a:pt x="1" y="56"/>
                  </a:cubicBezTo>
                  <a:cubicBezTo>
                    <a:pt x="1" y="84"/>
                    <a:pt x="28" y="112"/>
                    <a:pt x="56" y="112"/>
                  </a:cubicBezTo>
                  <a:lnTo>
                    <a:pt x="1012" y="112"/>
                  </a:lnTo>
                  <a:cubicBezTo>
                    <a:pt x="1049" y="112"/>
                    <a:pt x="1077" y="84"/>
                    <a:pt x="1077" y="56"/>
                  </a:cubicBezTo>
                  <a:cubicBezTo>
                    <a:pt x="1077" y="19"/>
                    <a:pt x="1049" y="0"/>
                    <a:pt x="1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1833700" y="2688775"/>
              <a:ext cx="69825" cy="3025"/>
            </a:xfrm>
            <a:custGeom>
              <a:avLst/>
              <a:gdLst/>
              <a:ahLst/>
              <a:cxnLst/>
              <a:rect l="l" t="t" r="r" b="b"/>
              <a:pathLst>
                <a:path w="2793" h="121" extrusionOk="0">
                  <a:moveTo>
                    <a:pt x="56" y="0"/>
                  </a:moveTo>
                  <a:cubicBezTo>
                    <a:pt x="19" y="0"/>
                    <a:pt x="1" y="28"/>
                    <a:pt x="1" y="56"/>
                  </a:cubicBezTo>
                  <a:cubicBezTo>
                    <a:pt x="1" y="93"/>
                    <a:pt x="19" y="121"/>
                    <a:pt x="56" y="121"/>
                  </a:cubicBezTo>
                  <a:lnTo>
                    <a:pt x="2737" y="121"/>
                  </a:lnTo>
                  <a:cubicBezTo>
                    <a:pt x="2765" y="121"/>
                    <a:pt x="2793" y="93"/>
                    <a:pt x="2793" y="56"/>
                  </a:cubicBezTo>
                  <a:cubicBezTo>
                    <a:pt x="2793" y="28"/>
                    <a:pt x="2765"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1917425" y="2688775"/>
              <a:ext cx="26925" cy="3025"/>
            </a:xfrm>
            <a:custGeom>
              <a:avLst/>
              <a:gdLst/>
              <a:ahLst/>
              <a:cxnLst/>
              <a:rect l="l" t="t" r="r" b="b"/>
              <a:pathLst>
                <a:path w="1077" h="121" extrusionOk="0">
                  <a:moveTo>
                    <a:pt x="56" y="0"/>
                  </a:moveTo>
                  <a:cubicBezTo>
                    <a:pt x="28" y="0"/>
                    <a:pt x="1" y="28"/>
                    <a:pt x="1" y="56"/>
                  </a:cubicBezTo>
                  <a:cubicBezTo>
                    <a:pt x="1" y="93"/>
                    <a:pt x="28" y="121"/>
                    <a:pt x="56" y="121"/>
                  </a:cubicBezTo>
                  <a:lnTo>
                    <a:pt x="1012" y="121"/>
                  </a:lnTo>
                  <a:cubicBezTo>
                    <a:pt x="1049" y="121"/>
                    <a:pt x="1077" y="93"/>
                    <a:pt x="1077" y="56"/>
                  </a:cubicBezTo>
                  <a:cubicBezTo>
                    <a:pt x="1077" y="28"/>
                    <a:pt x="1049" y="0"/>
                    <a:pt x="1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1960575" y="2605750"/>
              <a:ext cx="24825" cy="2800"/>
            </a:xfrm>
            <a:custGeom>
              <a:avLst/>
              <a:gdLst/>
              <a:ahLst/>
              <a:cxnLst/>
              <a:rect l="l" t="t" r="r" b="b"/>
              <a:pathLst>
                <a:path w="993" h="112" extrusionOk="0">
                  <a:moveTo>
                    <a:pt x="56" y="0"/>
                  </a:moveTo>
                  <a:cubicBezTo>
                    <a:pt x="19" y="0"/>
                    <a:pt x="0" y="19"/>
                    <a:pt x="0" y="56"/>
                  </a:cubicBezTo>
                  <a:cubicBezTo>
                    <a:pt x="0" y="84"/>
                    <a:pt x="19" y="112"/>
                    <a:pt x="56" y="112"/>
                  </a:cubicBezTo>
                  <a:lnTo>
                    <a:pt x="937" y="112"/>
                  </a:lnTo>
                  <a:cubicBezTo>
                    <a:pt x="965" y="112"/>
                    <a:pt x="993" y="84"/>
                    <a:pt x="993" y="56"/>
                  </a:cubicBezTo>
                  <a:cubicBezTo>
                    <a:pt x="993" y="19"/>
                    <a:pt x="965" y="0"/>
                    <a:pt x="9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1915350" y="2657450"/>
              <a:ext cx="70050" cy="3050"/>
            </a:xfrm>
            <a:custGeom>
              <a:avLst/>
              <a:gdLst/>
              <a:ahLst/>
              <a:cxnLst/>
              <a:rect l="l" t="t" r="r" b="b"/>
              <a:pathLst>
                <a:path w="2802" h="122" extrusionOk="0">
                  <a:moveTo>
                    <a:pt x="65" y="1"/>
                  </a:moveTo>
                  <a:cubicBezTo>
                    <a:pt x="28" y="1"/>
                    <a:pt x="0" y="29"/>
                    <a:pt x="0" y="66"/>
                  </a:cubicBezTo>
                  <a:cubicBezTo>
                    <a:pt x="0" y="94"/>
                    <a:pt x="28" y="121"/>
                    <a:pt x="65" y="121"/>
                  </a:cubicBezTo>
                  <a:lnTo>
                    <a:pt x="2746" y="121"/>
                  </a:lnTo>
                  <a:cubicBezTo>
                    <a:pt x="2774" y="121"/>
                    <a:pt x="2802" y="94"/>
                    <a:pt x="2802" y="66"/>
                  </a:cubicBezTo>
                  <a:cubicBezTo>
                    <a:pt x="2802" y="29"/>
                    <a:pt x="2774" y="1"/>
                    <a:pt x="2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1874750" y="2657450"/>
              <a:ext cx="26700" cy="3050"/>
            </a:xfrm>
            <a:custGeom>
              <a:avLst/>
              <a:gdLst/>
              <a:ahLst/>
              <a:cxnLst/>
              <a:rect l="l" t="t" r="r" b="b"/>
              <a:pathLst>
                <a:path w="1068" h="122" extrusionOk="0">
                  <a:moveTo>
                    <a:pt x="56" y="1"/>
                  </a:moveTo>
                  <a:cubicBezTo>
                    <a:pt x="28" y="1"/>
                    <a:pt x="1" y="29"/>
                    <a:pt x="1" y="66"/>
                  </a:cubicBezTo>
                  <a:cubicBezTo>
                    <a:pt x="1" y="94"/>
                    <a:pt x="28" y="121"/>
                    <a:pt x="56" y="121"/>
                  </a:cubicBezTo>
                  <a:lnTo>
                    <a:pt x="1012" y="121"/>
                  </a:lnTo>
                  <a:cubicBezTo>
                    <a:pt x="1049" y="121"/>
                    <a:pt x="1067" y="94"/>
                    <a:pt x="1067" y="66"/>
                  </a:cubicBezTo>
                  <a:cubicBezTo>
                    <a:pt x="1067" y="29"/>
                    <a:pt x="1049"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1833700" y="2657450"/>
              <a:ext cx="24850" cy="3050"/>
            </a:xfrm>
            <a:custGeom>
              <a:avLst/>
              <a:gdLst/>
              <a:ahLst/>
              <a:cxnLst/>
              <a:rect l="l" t="t" r="r" b="b"/>
              <a:pathLst>
                <a:path w="994" h="122" extrusionOk="0">
                  <a:moveTo>
                    <a:pt x="56" y="1"/>
                  </a:moveTo>
                  <a:cubicBezTo>
                    <a:pt x="19" y="1"/>
                    <a:pt x="1" y="29"/>
                    <a:pt x="1" y="66"/>
                  </a:cubicBezTo>
                  <a:cubicBezTo>
                    <a:pt x="1" y="94"/>
                    <a:pt x="19" y="121"/>
                    <a:pt x="56" y="121"/>
                  </a:cubicBezTo>
                  <a:lnTo>
                    <a:pt x="938" y="121"/>
                  </a:lnTo>
                  <a:cubicBezTo>
                    <a:pt x="965" y="121"/>
                    <a:pt x="993" y="94"/>
                    <a:pt x="993" y="66"/>
                  </a:cubicBezTo>
                  <a:cubicBezTo>
                    <a:pt x="993" y="29"/>
                    <a:pt x="965" y="1"/>
                    <a:pt x="9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1874750" y="2716825"/>
              <a:ext cx="26700" cy="3050"/>
            </a:xfrm>
            <a:custGeom>
              <a:avLst/>
              <a:gdLst/>
              <a:ahLst/>
              <a:cxnLst/>
              <a:rect l="l" t="t" r="r" b="b"/>
              <a:pathLst>
                <a:path w="1068" h="122" extrusionOk="0">
                  <a:moveTo>
                    <a:pt x="56" y="1"/>
                  </a:moveTo>
                  <a:cubicBezTo>
                    <a:pt x="28" y="1"/>
                    <a:pt x="1" y="29"/>
                    <a:pt x="1" y="66"/>
                  </a:cubicBezTo>
                  <a:cubicBezTo>
                    <a:pt x="1" y="93"/>
                    <a:pt x="28" y="121"/>
                    <a:pt x="56" y="121"/>
                  </a:cubicBezTo>
                  <a:lnTo>
                    <a:pt x="1012" y="121"/>
                  </a:lnTo>
                  <a:cubicBezTo>
                    <a:pt x="1049" y="121"/>
                    <a:pt x="1067" y="93"/>
                    <a:pt x="1067" y="66"/>
                  </a:cubicBezTo>
                  <a:cubicBezTo>
                    <a:pt x="1067" y="29"/>
                    <a:pt x="1049" y="1"/>
                    <a:pt x="1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1833700" y="2716825"/>
              <a:ext cx="24850" cy="3050"/>
            </a:xfrm>
            <a:custGeom>
              <a:avLst/>
              <a:gdLst/>
              <a:ahLst/>
              <a:cxnLst/>
              <a:rect l="l" t="t" r="r" b="b"/>
              <a:pathLst>
                <a:path w="994" h="122" extrusionOk="0">
                  <a:moveTo>
                    <a:pt x="56" y="1"/>
                  </a:moveTo>
                  <a:cubicBezTo>
                    <a:pt x="19" y="1"/>
                    <a:pt x="1" y="29"/>
                    <a:pt x="1" y="66"/>
                  </a:cubicBezTo>
                  <a:cubicBezTo>
                    <a:pt x="1" y="93"/>
                    <a:pt x="19" y="121"/>
                    <a:pt x="56" y="121"/>
                  </a:cubicBezTo>
                  <a:lnTo>
                    <a:pt x="938" y="121"/>
                  </a:lnTo>
                  <a:cubicBezTo>
                    <a:pt x="965" y="121"/>
                    <a:pt x="993" y="93"/>
                    <a:pt x="993" y="66"/>
                  </a:cubicBezTo>
                  <a:cubicBezTo>
                    <a:pt x="993" y="29"/>
                    <a:pt x="965" y="1"/>
                    <a:pt x="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1833700" y="2631250"/>
              <a:ext cx="37375" cy="3050"/>
            </a:xfrm>
            <a:custGeom>
              <a:avLst/>
              <a:gdLst/>
              <a:ahLst/>
              <a:cxnLst/>
              <a:rect l="l" t="t" r="r" b="b"/>
              <a:pathLst>
                <a:path w="1495" h="122" extrusionOk="0">
                  <a:moveTo>
                    <a:pt x="56" y="1"/>
                  </a:moveTo>
                  <a:cubicBezTo>
                    <a:pt x="19" y="1"/>
                    <a:pt x="1" y="28"/>
                    <a:pt x="1" y="66"/>
                  </a:cubicBezTo>
                  <a:cubicBezTo>
                    <a:pt x="1" y="93"/>
                    <a:pt x="19" y="121"/>
                    <a:pt x="56" y="121"/>
                  </a:cubicBezTo>
                  <a:lnTo>
                    <a:pt x="1439" y="121"/>
                  </a:lnTo>
                  <a:cubicBezTo>
                    <a:pt x="1466" y="121"/>
                    <a:pt x="1494" y="93"/>
                    <a:pt x="1494" y="66"/>
                  </a:cubicBezTo>
                  <a:cubicBezTo>
                    <a:pt x="1494" y="28"/>
                    <a:pt x="1466"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1882650" y="2631250"/>
              <a:ext cx="61700" cy="3050"/>
            </a:xfrm>
            <a:custGeom>
              <a:avLst/>
              <a:gdLst/>
              <a:ahLst/>
              <a:cxnLst/>
              <a:rect l="l" t="t" r="r" b="b"/>
              <a:pathLst>
                <a:path w="2468" h="122" extrusionOk="0">
                  <a:moveTo>
                    <a:pt x="65" y="1"/>
                  </a:moveTo>
                  <a:cubicBezTo>
                    <a:pt x="28" y="1"/>
                    <a:pt x="0" y="28"/>
                    <a:pt x="0" y="66"/>
                  </a:cubicBezTo>
                  <a:cubicBezTo>
                    <a:pt x="0" y="93"/>
                    <a:pt x="28" y="121"/>
                    <a:pt x="65" y="121"/>
                  </a:cubicBezTo>
                  <a:lnTo>
                    <a:pt x="2403" y="121"/>
                  </a:lnTo>
                  <a:cubicBezTo>
                    <a:pt x="2440" y="121"/>
                    <a:pt x="2468" y="93"/>
                    <a:pt x="2468" y="66"/>
                  </a:cubicBezTo>
                  <a:cubicBezTo>
                    <a:pt x="2468" y="28"/>
                    <a:pt x="2440" y="1"/>
                    <a:pt x="2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1960575" y="2631250"/>
              <a:ext cx="24825" cy="3050"/>
            </a:xfrm>
            <a:custGeom>
              <a:avLst/>
              <a:gdLst/>
              <a:ahLst/>
              <a:cxnLst/>
              <a:rect l="l" t="t" r="r" b="b"/>
              <a:pathLst>
                <a:path w="993" h="122" extrusionOk="0">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1833250" y="2744425"/>
              <a:ext cx="61475" cy="3050"/>
            </a:xfrm>
            <a:custGeom>
              <a:avLst/>
              <a:gdLst/>
              <a:ahLst/>
              <a:cxnLst/>
              <a:rect l="l" t="t" r="r" b="b"/>
              <a:pathLst>
                <a:path w="2459" h="122" extrusionOk="0">
                  <a:moveTo>
                    <a:pt x="56" y="1"/>
                  </a:moveTo>
                  <a:cubicBezTo>
                    <a:pt x="19" y="1"/>
                    <a:pt x="0" y="28"/>
                    <a:pt x="0" y="66"/>
                  </a:cubicBezTo>
                  <a:cubicBezTo>
                    <a:pt x="0" y="93"/>
                    <a:pt x="19" y="121"/>
                    <a:pt x="56" y="121"/>
                  </a:cubicBezTo>
                  <a:lnTo>
                    <a:pt x="2393" y="121"/>
                  </a:lnTo>
                  <a:cubicBezTo>
                    <a:pt x="2431" y="121"/>
                    <a:pt x="2458" y="93"/>
                    <a:pt x="2458" y="66"/>
                  </a:cubicBezTo>
                  <a:cubicBezTo>
                    <a:pt x="2458" y="28"/>
                    <a:pt x="2431"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1833250" y="2770400"/>
              <a:ext cx="24825" cy="2800"/>
            </a:xfrm>
            <a:custGeom>
              <a:avLst/>
              <a:gdLst/>
              <a:ahLst/>
              <a:cxnLst/>
              <a:rect l="l" t="t" r="r" b="b"/>
              <a:pathLst>
                <a:path w="993" h="112" extrusionOk="0">
                  <a:moveTo>
                    <a:pt x="56" y="1"/>
                  </a:moveTo>
                  <a:cubicBezTo>
                    <a:pt x="28" y="1"/>
                    <a:pt x="0" y="28"/>
                    <a:pt x="0" y="56"/>
                  </a:cubicBezTo>
                  <a:cubicBezTo>
                    <a:pt x="0" y="93"/>
                    <a:pt x="28" y="112"/>
                    <a:pt x="56" y="112"/>
                  </a:cubicBezTo>
                  <a:lnTo>
                    <a:pt x="937" y="112"/>
                  </a:lnTo>
                  <a:cubicBezTo>
                    <a:pt x="974" y="112"/>
                    <a:pt x="993" y="93"/>
                    <a:pt x="993" y="56"/>
                  </a:cubicBezTo>
                  <a:cubicBezTo>
                    <a:pt x="993" y="28"/>
                    <a:pt x="974"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1630775" y="2920000"/>
              <a:ext cx="550375" cy="380600"/>
            </a:xfrm>
            <a:custGeom>
              <a:avLst/>
              <a:gdLst/>
              <a:ahLst/>
              <a:cxnLst/>
              <a:rect l="l" t="t" r="r" b="b"/>
              <a:pathLst>
                <a:path w="22015" h="15224" extrusionOk="0">
                  <a:moveTo>
                    <a:pt x="576" y="0"/>
                  </a:moveTo>
                  <a:cubicBezTo>
                    <a:pt x="260" y="0"/>
                    <a:pt x="1" y="260"/>
                    <a:pt x="1" y="575"/>
                  </a:cubicBezTo>
                  <a:lnTo>
                    <a:pt x="1" y="15019"/>
                  </a:lnTo>
                  <a:cubicBezTo>
                    <a:pt x="1" y="15130"/>
                    <a:pt x="93" y="15223"/>
                    <a:pt x="205" y="15223"/>
                  </a:cubicBezTo>
                  <a:lnTo>
                    <a:pt x="21810" y="15223"/>
                  </a:lnTo>
                  <a:cubicBezTo>
                    <a:pt x="21921" y="15223"/>
                    <a:pt x="22014" y="15130"/>
                    <a:pt x="22014" y="15019"/>
                  </a:cubicBezTo>
                  <a:lnTo>
                    <a:pt x="22014" y="575"/>
                  </a:lnTo>
                  <a:cubicBezTo>
                    <a:pt x="22014" y="260"/>
                    <a:pt x="21754" y="0"/>
                    <a:pt x="21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1629375" y="2918600"/>
              <a:ext cx="553150" cy="383375"/>
            </a:xfrm>
            <a:custGeom>
              <a:avLst/>
              <a:gdLst/>
              <a:ahLst/>
              <a:cxnLst/>
              <a:rect l="l" t="t" r="r" b="b"/>
              <a:pathLst>
                <a:path w="22126" h="15335" extrusionOk="0">
                  <a:moveTo>
                    <a:pt x="21495" y="121"/>
                  </a:moveTo>
                  <a:cubicBezTo>
                    <a:pt x="21773" y="121"/>
                    <a:pt x="22005" y="344"/>
                    <a:pt x="22005" y="631"/>
                  </a:cubicBezTo>
                  <a:lnTo>
                    <a:pt x="22005" y="15075"/>
                  </a:lnTo>
                  <a:cubicBezTo>
                    <a:pt x="22005" y="15149"/>
                    <a:pt x="21940" y="15214"/>
                    <a:pt x="21866" y="15214"/>
                  </a:cubicBezTo>
                  <a:lnTo>
                    <a:pt x="251" y="15214"/>
                  </a:lnTo>
                  <a:cubicBezTo>
                    <a:pt x="177" y="15214"/>
                    <a:pt x="112" y="15149"/>
                    <a:pt x="112" y="15075"/>
                  </a:cubicBezTo>
                  <a:lnTo>
                    <a:pt x="112" y="631"/>
                  </a:lnTo>
                  <a:cubicBezTo>
                    <a:pt x="112" y="344"/>
                    <a:pt x="344" y="121"/>
                    <a:pt x="632" y="121"/>
                  </a:cubicBezTo>
                  <a:close/>
                  <a:moveTo>
                    <a:pt x="632" y="0"/>
                  </a:moveTo>
                  <a:cubicBezTo>
                    <a:pt x="279" y="0"/>
                    <a:pt x="1" y="288"/>
                    <a:pt x="1" y="631"/>
                  </a:cubicBezTo>
                  <a:lnTo>
                    <a:pt x="1" y="15075"/>
                  </a:lnTo>
                  <a:cubicBezTo>
                    <a:pt x="1" y="15214"/>
                    <a:pt x="112" y="15335"/>
                    <a:pt x="261" y="15335"/>
                  </a:cubicBezTo>
                  <a:lnTo>
                    <a:pt x="21866" y="15335"/>
                  </a:lnTo>
                  <a:cubicBezTo>
                    <a:pt x="22005" y="15335"/>
                    <a:pt x="22126" y="15214"/>
                    <a:pt x="22126" y="15075"/>
                  </a:cubicBezTo>
                  <a:lnTo>
                    <a:pt x="22126" y="631"/>
                  </a:lnTo>
                  <a:cubicBezTo>
                    <a:pt x="22126" y="288"/>
                    <a:pt x="21838" y="0"/>
                    <a:pt x="214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1670900" y="2956625"/>
              <a:ext cx="469875" cy="307325"/>
            </a:xfrm>
            <a:custGeom>
              <a:avLst/>
              <a:gdLst/>
              <a:ahLst/>
              <a:cxnLst/>
              <a:rect l="l" t="t" r="r" b="b"/>
              <a:pathLst>
                <a:path w="18795" h="12293" extrusionOk="0">
                  <a:moveTo>
                    <a:pt x="0" y="1"/>
                  </a:moveTo>
                  <a:lnTo>
                    <a:pt x="0" y="12292"/>
                  </a:lnTo>
                  <a:lnTo>
                    <a:pt x="18795" y="12292"/>
                  </a:lnTo>
                  <a:lnTo>
                    <a:pt x="187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1669500" y="2955000"/>
              <a:ext cx="472675" cy="310325"/>
            </a:xfrm>
            <a:custGeom>
              <a:avLst/>
              <a:gdLst/>
              <a:ahLst/>
              <a:cxnLst/>
              <a:rect l="l" t="t" r="r" b="b"/>
              <a:pathLst>
                <a:path w="18907" h="12413" extrusionOk="0">
                  <a:moveTo>
                    <a:pt x="18795" y="121"/>
                  </a:moveTo>
                  <a:lnTo>
                    <a:pt x="18795" y="12302"/>
                  </a:lnTo>
                  <a:lnTo>
                    <a:pt x="121" y="12302"/>
                  </a:lnTo>
                  <a:lnTo>
                    <a:pt x="121" y="121"/>
                  </a:lnTo>
                  <a:close/>
                  <a:moveTo>
                    <a:pt x="56" y="1"/>
                  </a:moveTo>
                  <a:cubicBezTo>
                    <a:pt x="29" y="1"/>
                    <a:pt x="1" y="29"/>
                    <a:pt x="1" y="66"/>
                  </a:cubicBezTo>
                  <a:lnTo>
                    <a:pt x="1" y="12357"/>
                  </a:lnTo>
                  <a:cubicBezTo>
                    <a:pt x="1" y="12394"/>
                    <a:pt x="29" y="12413"/>
                    <a:pt x="56" y="12413"/>
                  </a:cubicBezTo>
                  <a:lnTo>
                    <a:pt x="18851" y="12413"/>
                  </a:lnTo>
                  <a:cubicBezTo>
                    <a:pt x="18888" y="12413"/>
                    <a:pt x="18907" y="12394"/>
                    <a:pt x="18907" y="12357"/>
                  </a:cubicBezTo>
                  <a:lnTo>
                    <a:pt x="18907" y="66"/>
                  </a:lnTo>
                  <a:cubicBezTo>
                    <a:pt x="18907" y="29"/>
                    <a:pt x="18879" y="1"/>
                    <a:pt x="18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1900275" y="2932975"/>
              <a:ext cx="11375" cy="11400"/>
            </a:xfrm>
            <a:custGeom>
              <a:avLst/>
              <a:gdLst/>
              <a:ahLst/>
              <a:cxnLst/>
              <a:rect l="l" t="t" r="r" b="b"/>
              <a:pathLst>
                <a:path w="455" h="456" extrusionOk="0">
                  <a:moveTo>
                    <a:pt x="223" y="121"/>
                  </a:moveTo>
                  <a:cubicBezTo>
                    <a:pt x="288" y="121"/>
                    <a:pt x="334" y="168"/>
                    <a:pt x="334" y="232"/>
                  </a:cubicBezTo>
                  <a:cubicBezTo>
                    <a:pt x="334" y="288"/>
                    <a:pt x="288" y="344"/>
                    <a:pt x="223" y="344"/>
                  </a:cubicBezTo>
                  <a:cubicBezTo>
                    <a:pt x="167" y="344"/>
                    <a:pt x="111" y="288"/>
                    <a:pt x="111" y="232"/>
                  </a:cubicBezTo>
                  <a:cubicBezTo>
                    <a:pt x="111" y="168"/>
                    <a:pt x="167" y="121"/>
                    <a:pt x="223" y="121"/>
                  </a:cubicBezTo>
                  <a:close/>
                  <a:moveTo>
                    <a:pt x="223" y="1"/>
                  </a:moveTo>
                  <a:cubicBezTo>
                    <a:pt x="102" y="1"/>
                    <a:pt x="0" y="103"/>
                    <a:pt x="0" y="232"/>
                  </a:cubicBezTo>
                  <a:cubicBezTo>
                    <a:pt x="0" y="353"/>
                    <a:pt x="102" y="455"/>
                    <a:pt x="223" y="455"/>
                  </a:cubicBezTo>
                  <a:cubicBezTo>
                    <a:pt x="353" y="455"/>
                    <a:pt x="455" y="353"/>
                    <a:pt x="455" y="232"/>
                  </a:cubicBezTo>
                  <a:cubicBezTo>
                    <a:pt x="455" y="103"/>
                    <a:pt x="353" y="1"/>
                    <a:pt x="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1540800" y="3297550"/>
              <a:ext cx="730325" cy="49200"/>
            </a:xfrm>
            <a:custGeom>
              <a:avLst/>
              <a:gdLst/>
              <a:ahLst/>
              <a:cxnLst/>
              <a:rect l="l" t="t" r="r" b="b"/>
              <a:pathLst>
                <a:path w="29213" h="1968" extrusionOk="0">
                  <a:moveTo>
                    <a:pt x="0" y="0"/>
                  </a:moveTo>
                  <a:lnTo>
                    <a:pt x="0" y="1206"/>
                  </a:lnTo>
                  <a:cubicBezTo>
                    <a:pt x="0" y="1624"/>
                    <a:pt x="343" y="1967"/>
                    <a:pt x="761" y="1967"/>
                  </a:cubicBezTo>
                  <a:lnTo>
                    <a:pt x="28443" y="1967"/>
                  </a:lnTo>
                  <a:cubicBezTo>
                    <a:pt x="28869" y="1967"/>
                    <a:pt x="29213" y="1624"/>
                    <a:pt x="29213" y="1206"/>
                  </a:cubicBezTo>
                  <a:lnTo>
                    <a:pt x="29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1539175" y="3296150"/>
              <a:ext cx="733350" cy="52225"/>
            </a:xfrm>
            <a:custGeom>
              <a:avLst/>
              <a:gdLst/>
              <a:ahLst/>
              <a:cxnLst/>
              <a:rect l="l" t="t" r="r" b="b"/>
              <a:pathLst>
                <a:path w="29334" h="2089" extrusionOk="0">
                  <a:moveTo>
                    <a:pt x="29222" y="112"/>
                  </a:moveTo>
                  <a:lnTo>
                    <a:pt x="29222" y="1262"/>
                  </a:lnTo>
                  <a:cubicBezTo>
                    <a:pt x="29222" y="1652"/>
                    <a:pt x="28897" y="1967"/>
                    <a:pt x="28508" y="1967"/>
                  </a:cubicBezTo>
                  <a:lnTo>
                    <a:pt x="826" y="1967"/>
                  </a:lnTo>
                  <a:cubicBezTo>
                    <a:pt x="436" y="1967"/>
                    <a:pt x="121" y="1652"/>
                    <a:pt x="121" y="1262"/>
                  </a:cubicBezTo>
                  <a:lnTo>
                    <a:pt x="121" y="112"/>
                  </a:lnTo>
                  <a:close/>
                  <a:moveTo>
                    <a:pt x="65" y="1"/>
                  </a:moveTo>
                  <a:cubicBezTo>
                    <a:pt x="28" y="1"/>
                    <a:pt x="0" y="29"/>
                    <a:pt x="0" y="56"/>
                  </a:cubicBezTo>
                  <a:lnTo>
                    <a:pt x="0" y="1262"/>
                  </a:lnTo>
                  <a:cubicBezTo>
                    <a:pt x="0" y="1717"/>
                    <a:pt x="371" y="2088"/>
                    <a:pt x="826" y="2088"/>
                  </a:cubicBezTo>
                  <a:lnTo>
                    <a:pt x="28508" y="2088"/>
                  </a:lnTo>
                  <a:cubicBezTo>
                    <a:pt x="28962" y="2088"/>
                    <a:pt x="29333" y="1717"/>
                    <a:pt x="29333" y="1262"/>
                  </a:cubicBezTo>
                  <a:lnTo>
                    <a:pt x="29333" y="56"/>
                  </a:lnTo>
                  <a:cubicBezTo>
                    <a:pt x="29333" y="29"/>
                    <a:pt x="29305" y="1"/>
                    <a:pt x="29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1546350" y="3333725"/>
              <a:ext cx="719200" cy="3050"/>
            </a:xfrm>
            <a:custGeom>
              <a:avLst/>
              <a:gdLst/>
              <a:ahLst/>
              <a:cxnLst/>
              <a:rect l="l" t="t" r="r" b="b"/>
              <a:pathLst>
                <a:path w="28768" h="122" extrusionOk="0">
                  <a:moveTo>
                    <a:pt x="56" y="1"/>
                  </a:moveTo>
                  <a:cubicBezTo>
                    <a:pt x="19" y="1"/>
                    <a:pt x="1" y="28"/>
                    <a:pt x="1" y="66"/>
                  </a:cubicBezTo>
                  <a:cubicBezTo>
                    <a:pt x="1" y="93"/>
                    <a:pt x="19" y="121"/>
                    <a:pt x="56" y="121"/>
                  </a:cubicBezTo>
                  <a:lnTo>
                    <a:pt x="28712" y="121"/>
                  </a:lnTo>
                  <a:cubicBezTo>
                    <a:pt x="28740" y="121"/>
                    <a:pt x="28768" y="93"/>
                    <a:pt x="28768" y="66"/>
                  </a:cubicBezTo>
                  <a:cubicBezTo>
                    <a:pt x="28768" y="28"/>
                    <a:pt x="28740" y="1"/>
                    <a:pt x="28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1836250" y="3300575"/>
              <a:ext cx="139400" cy="15550"/>
            </a:xfrm>
            <a:custGeom>
              <a:avLst/>
              <a:gdLst/>
              <a:ahLst/>
              <a:cxnLst/>
              <a:rect l="l" t="t" r="r" b="b"/>
              <a:pathLst>
                <a:path w="5576" h="622" extrusionOk="0">
                  <a:moveTo>
                    <a:pt x="1" y="0"/>
                  </a:moveTo>
                  <a:lnTo>
                    <a:pt x="1" y="622"/>
                  </a:lnTo>
                  <a:lnTo>
                    <a:pt x="5576" y="622"/>
                  </a:lnTo>
                  <a:lnTo>
                    <a:pt x="55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1834875" y="3299175"/>
              <a:ext cx="142175" cy="18350"/>
            </a:xfrm>
            <a:custGeom>
              <a:avLst/>
              <a:gdLst/>
              <a:ahLst/>
              <a:cxnLst/>
              <a:rect l="l" t="t" r="r" b="b"/>
              <a:pathLst>
                <a:path w="5687" h="734" extrusionOk="0">
                  <a:moveTo>
                    <a:pt x="5566" y="121"/>
                  </a:moveTo>
                  <a:lnTo>
                    <a:pt x="5566" y="613"/>
                  </a:lnTo>
                  <a:lnTo>
                    <a:pt x="111" y="613"/>
                  </a:lnTo>
                  <a:lnTo>
                    <a:pt x="111" y="121"/>
                  </a:lnTo>
                  <a:close/>
                  <a:moveTo>
                    <a:pt x="56" y="0"/>
                  </a:moveTo>
                  <a:cubicBezTo>
                    <a:pt x="19" y="0"/>
                    <a:pt x="0" y="28"/>
                    <a:pt x="0" y="56"/>
                  </a:cubicBezTo>
                  <a:lnTo>
                    <a:pt x="0" y="678"/>
                  </a:lnTo>
                  <a:cubicBezTo>
                    <a:pt x="0" y="705"/>
                    <a:pt x="19" y="733"/>
                    <a:pt x="56" y="733"/>
                  </a:cubicBezTo>
                  <a:lnTo>
                    <a:pt x="5631" y="733"/>
                  </a:lnTo>
                  <a:cubicBezTo>
                    <a:pt x="5659" y="733"/>
                    <a:pt x="5687" y="705"/>
                    <a:pt x="5687" y="678"/>
                  </a:cubicBezTo>
                  <a:lnTo>
                    <a:pt x="5687" y="56"/>
                  </a:lnTo>
                  <a:cubicBezTo>
                    <a:pt x="5687" y="28"/>
                    <a:pt x="5659" y="0"/>
                    <a:pt x="5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1743950" y="3008825"/>
              <a:ext cx="294325" cy="215000"/>
            </a:xfrm>
            <a:custGeom>
              <a:avLst/>
              <a:gdLst/>
              <a:ahLst/>
              <a:cxnLst/>
              <a:rect l="l" t="t" r="r" b="b"/>
              <a:pathLst>
                <a:path w="11773" h="8600" extrusionOk="0">
                  <a:moveTo>
                    <a:pt x="223" y="0"/>
                  </a:moveTo>
                  <a:cubicBezTo>
                    <a:pt x="103" y="0"/>
                    <a:pt x="1" y="102"/>
                    <a:pt x="1" y="223"/>
                  </a:cubicBezTo>
                  <a:lnTo>
                    <a:pt x="1" y="8377"/>
                  </a:lnTo>
                  <a:cubicBezTo>
                    <a:pt x="1" y="8497"/>
                    <a:pt x="103" y="8599"/>
                    <a:pt x="223" y="8599"/>
                  </a:cubicBezTo>
                  <a:lnTo>
                    <a:pt x="11559" y="8599"/>
                  </a:lnTo>
                  <a:cubicBezTo>
                    <a:pt x="11680" y="8599"/>
                    <a:pt x="11773" y="8497"/>
                    <a:pt x="11773" y="8377"/>
                  </a:cubicBezTo>
                  <a:lnTo>
                    <a:pt x="11773" y="223"/>
                  </a:lnTo>
                  <a:cubicBezTo>
                    <a:pt x="11773" y="102"/>
                    <a:pt x="11680" y="0"/>
                    <a:pt x="115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1760425" y="2992575"/>
              <a:ext cx="294325" cy="36200"/>
            </a:xfrm>
            <a:custGeom>
              <a:avLst/>
              <a:gdLst/>
              <a:ahLst/>
              <a:cxnLst/>
              <a:rect l="l" t="t" r="r" b="b"/>
              <a:pathLst>
                <a:path w="11773" h="1448" extrusionOk="0">
                  <a:moveTo>
                    <a:pt x="269" y="1"/>
                  </a:moveTo>
                  <a:cubicBezTo>
                    <a:pt x="121" y="1"/>
                    <a:pt x="0" y="121"/>
                    <a:pt x="0" y="260"/>
                  </a:cubicBezTo>
                  <a:lnTo>
                    <a:pt x="0" y="1448"/>
                  </a:lnTo>
                  <a:lnTo>
                    <a:pt x="11772" y="1448"/>
                  </a:lnTo>
                  <a:lnTo>
                    <a:pt x="11772" y="344"/>
                  </a:lnTo>
                  <a:cubicBezTo>
                    <a:pt x="11772" y="158"/>
                    <a:pt x="11624" y="1"/>
                    <a:pt x="11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1759025" y="2991175"/>
              <a:ext cx="297350" cy="39000"/>
            </a:xfrm>
            <a:custGeom>
              <a:avLst/>
              <a:gdLst/>
              <a:ahLst/>
              <a:cxnLst/>
              <a:rect l="l" t="t" r="r" b="b"/>
              <a:pathLst>
                <a:path w="11894" h="1560" extrusionOk="0">
                  <a:moveTo>
                    <a:pt x="11494" y="112"/>
                  </a:moveTo>
                  <a:cubicBezTo>
                    <a:pt x="11643" y="112"/>
                    <a:pt x="11773" y="242"/>
                    <a:pt x="11773" y="400"/>
                  </a:cubicBezTo>
                  <a:lnTo>
                    <a:pt x="11773" y="1448"/>
                  </a:lnTo>
                  <a:lnTo>
                    <a:pt x="112" y="1448"/>
                  </a:lnTo>
                  <a:lnTo>
                    <a:pt x="112" y="316"/>
                  </a:lnTo>
                  <a:cubicBezTo>
                    <a:pt x="112" y="205"/>
                    <a:pt x="205" y="112"/>
                    <a:pt x="325" y="112"/>
                  </a:cubicBezTo>
                  <a:close/>
                  <a:moveTo>
                    <a:pt x="316" y="1"/>
                  </a:moveTo>
                  <a:cubicBezTo>
                    <a:pt x="140" y="1"/>
                    <a:pt x="1" y="140"/>
                    <a:pt x="1" y="326"/>
                  </a:cubicBezTo>
                  <a:lnTo>
                    <a:pt x="1" y="1559"/>
                  </a:lnTo>
                  <a:lnTo>
                    <a:pt x="11893" y="1559"/>
                  </a:lnTo>
                  <a:lnTo>
                    <a:pt x="11893" y="400"/>
                  </a:lnTo>
                  <a:cubicBezTo>
                    <a:pt x="11893" y="177"/>
                    <a:pt x="11708" y="1"/>
                    <a:pt x="11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1793350" y="3003250"/>
              <a:ext cx="14175" cy="14175"/>
            </a:xfrm>
            <a:custGeom>
              <a:avLst/>
              <a:gdLst/>
              <a:ahLst/>
              <a:cxnLst/>
              <a:rect l="l" t="t" r="r" b="b"/>
              <a:pathLst>
                <a:path w="567" h="567" extrusionOk="0">
                  <a:moveTo>
                    <a:pt x="279" y="121"/>
                  </a:moveTo>
                  <a:cubicBezTo>
                    <a:pt x="372" y="121"/>
                    <a:pt x="446" y="195"/>
                    <a:pt x="446" y="279"/>
                  </a:cubicBezTo>
                  <a:cubicBezTo>
                    <a:pt x="446" y="371"/>
                    <a:pt x="372" y="446"/>
                    <a:pt x="279" y="446"/>
                  </a:cubicBezTo>
                  <a:cubicBezTo>
                    <a:pt x="195" y="446"/>
                    <a:pt x="121" y="371"/>
                    <a:pt x="121" y="279"/>
                  </a:cubicBezTo>
                  <a:cubicBezTo>
                    <a:pt x="121" y="195"/>
                    <a:pt x="195" y="121"/>
                    <a:pt x="279" y="121"/>
                  </a:cubicBezTo>
                  <a:close/>
                  <a:moveTo>
                    <a:pt x="279" y="0"/>
                  </a:moveTo>
                  <a:cubicBezTo>
                    <a:pt x="130" y="0"/>
                    <a:pt x="1" y="130"/>
                    <a:pt x="1" y="279"/>
                  </a:cubicBezTo>
                  <a:cubicBezTo>
                    <a:pt x="1" y="436"/>
                    <a:pt x="130" y="566"/>
                    <a:pt x="279" y="566"/>
                  </a:cubicBezTo>
                  <a:cubicBezTo>
                    <a:pt x="437" y="566"/>
                    <a:pt x="566" y="436"/>
                    <a:pt x="566" y="279"/>
                  </a:cubicBezTo>
                  <a:cubicBezTo>
                    <a:pt x="566" y="130"/>
                    <a:pt x="437"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1815150" y="3003250"/>
              <a:ext cx="13950" cy="14175"/>
            </a:xfrm>
            <a:custGeom>
              <a:avLst/>
              <a:gdLst/>
              <a:ahLst/>
              <a:cxnLst/>
              <a:rect l="l" t="t" r="r" b="b"/>
              <a:pathLst>
                <a:path w="558" h="567" extrusionOk="0">
                  <a:moveTo>
                    <a:pt x="279" y="121"/>
                  </a:moveTo>
                  <a:cubicBezTo>
                    <a:pt x="372" y="121"/>
                    <a:pt x="446" y="195"/>
                    <a:pt x="446" y="279"/>
                  </a:cubicBezTo>
                  <a:cubicBezTo>
                    <a:pt x="446" y="371"/>
                    <a:pt x="372" y="446"/>
                    <a:pt x="279" y="446"/>
                  </a:cubicBezTo>
                  <a:cubicBezTo>
                    <a:pt x="186" y="446"/>
                    <a:pt x="112" y="371"/>
                    <a:pt x="112" y="279"/>
                  </a:cubicBezTo>
                  <a:cubicBezTo>
                    <a:pt x="112" y="195"/>
                    <a:pt x="186" y="121"/>
                    <a:pt x="279" y="121"/>
                  </a:cubicBezTo>
                  <a:close/>
                  <a:moveTo>
                    <a:pt x="279" y="0"/>
                  </a:moveTo>
                  <a:cubicBezTo>
                    <a:pt x="121" y="0"/>
                    <a:pt x="1" y="130"/>
                    <a:pt x="1" y="279"/>
                  </a:cubicBezTo>
                  <a:cubicBezTo>
                    <a:pt x="1" y="436"/>
                    <a:pt x="121" y="566"/>
                    <a:pt x="279" y="566"/>
                  </a:cubicBezTo>
                  <a:cubicBezTo>
                    <a:pt x="437" y="566"/>
                    <a:pt x="557" y="436"/>
                    <a:pt x="557" y="279"/>
                  </a:cubicBezTo>
                  <a:cubicBezTo>
                    <a:pt x="557" y="130"/>
                    <a:pt x="437" y="0"/>
                    <a:pt x="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1771775" y="3003250"/>
              <a:ext cx="14175" cy="14175"/>
            </a:xfrm>
            <a:custGeom>
              <a:avLst/>
              <a:gdLst/>
              <a:ahLst/>
              <a:cxnLst/>
              <a:rect l="l" t="t" r="r" b="b"/>
              <a:pathLst>
                <a:path w="567" h="567" extrusionOk="0">
                  <a:moveTo>
                    <a:pt x="288" y="121"/>
                  </a:moveTo>
                  <a:cubicBezTo>
                    <a:pt x="372" y="121"/>
                    <a:pt x="446" y="195"/>
                    <a:pt x="446" y="279"/>
                  </a:cubicBezTo>
                  <a:cubicBezTo>
                    <a:pt x="446" y="371"/>
                    <a:pt x="372" y="446"/>
                    <a:pt x="288" y="446"/>
                  </a:cubicBezTo>
                  <a:cubicBezTo>
                    <a:pt x="196" y="446"/>
                    <a:pt x="121" y="371"/>
                    <a:pt x="121" y="279"/>
                  </a:cubicBezTo>
                  <a:cubicBezTo>
                    <a:pt x="121" y="195"/>
                    <a:pt x="196" y="121"/>
                    <a:pt x="288" y="121"/>
                  </a:cubicBezTo>
                  <a:close/>
                  <a:moveTo>
                    <a:pt x="288" y="0"/>
                  </a:moveTo>
                  <a:cubicBezTo>
                    <a:pt x="131" y="0"/>
                    <a:pt x="1" y="130"/>
                    <a:pt x="1" y="279"/>
                  </a:cubicBezTo>
                  <a:cubicBezTo>
                    <a:pt x="1" y="436"/>
                    <a:pt x="131" y="566"/>
                    <a:pt x="288" y="566"/>
                  </a:cubicBezTo>
                  <a:cubicBezTo>
                    <a:pt x="437" y="566"/>
                    <a:pt x="567" y="436"/>
                    <a:pt x="567" y="279"/>
                  </a:cubicBezTo>
                  <a:cubicBezTo>
                    <a:pt x="567" y="130"/>
                    <a:pt x="437"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1760175" y="3028750"/>
              <a:ext cx="294575" cy="177225"/>
            </a:xfrm>
            <a:custGeom>
              <a:avLst/>
              <a:gdLst/>
              <a:ahLst/>
              <a:cxnLst/>
              <a:rect l="l" t="t" r="r" b="b"/>
              <a:pathLst>
                <a:path w="11783" h="7089" extrusionOk="0">
                  <a:moveTo>
                    <a:pt x="47" y="1"/>
                  </a:moveTo>
                  <a:cubicBezTo>
                    <a:pt x="19" y="1"/>
                    <a:pt x="1" y="19"/>
                    <a:pt x="1" y="38"/>
                  </a:cubicBezTo>
                  <a:lnTo>
                    <a:pt x="1" y="7051"/>
                  </a:lnTo>
                  <a:cubicBezTo>
                    <a:pt x="1" y="7070"/>
                    <a:pt x="19" y="7088"/>
                    <a:pt x="47" y="7088"/>
                  </a:cubicBezTo>
                  <a:lnTo>
                    <a:pt x="11745" y="7088"/>
                  </a:lnTo>
                  <a:cubicBezTo>
                    <a:pt x="11764" y="7088"/>
                    <a:pt x="11782" y="7070"/>
                    <a:pt x="11782" y="7051"/>
                  </a:cubicBezTo>
                  <a:lnTo>
                    <a:pt x="11782" y="38"/>
                  </a:lnTo>
                  <a:cubicBezTo>
                    <a:pt x="11782" y="19"/>
                    <a:pt x="11764" y="1"/>
                    <a:pt x="11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1758800" y="3027375"/>
              <a:ext cx="297325" cy="179975"/>
            </a:xfrm>
            <a:custGeom>
              <a:avLst/>
              <a:gdLst/>
              <a:ahLst/>
              <a:cxnLst/>
              <a:rect l="l" t="t" r="r" b="b"/>
              <a:pathLst>
                <a:path w="11893" h="7199" extrusionOk="0">
                  <a:moveTo>
                    <a:pt x="11782" y="111"/>
                  </a:moveTo>
                  <a:lnTo>
                    <a:pt x="11782" y="7087"/>
                  </a:lnTo>
                  <a:lnTo>
                    <a:pt x="121" y="7087"/>
                  </a:lnTo>
                  <a:lnTo>
                    <a:pt x="121" y="111"/>
                  </a:lnTo>
                  <a:close/>
                  <a:moveTo>
                    <a:pt x="102" y="0"/>
                  </a:moveTo>
                  <a:cubicBezTo>
                    <a:pt x="47" y="0"/>
                    <a:pt x="0" y="47"/>
                    <a:pt x="0" y="93"/>
                  </a:cubicBezTo>
                  <a:lnTo>
                    <a:pt x="0" y="7106"/>
                  </a:lnTo>
                  <a:cubicBezTo>
                    <a:pt x="0" y="7162"/>
                    <a:pt x="47" y="7199"/>
                    <a:pt x="102" y="7199"/>
                  </a:cubicBezTo>
                  <a:lnTo>
                    <a:pt x="11800" y="7199"/>
                  </a:lnTo>
                  <a:cubicBezTo>
                    <a:pt x="11856" y="7199"/>
                    <a:pt x="11893" y="7162"/>
                    <a:pt x="11893" y="7106"/>
                  </a:cubicBezTo>
                  <a:lnTo>
                    <a:pt x="11893" y="93"/>
                  </a:lnTo>
                  <a:cubicBezTo>
                    <a:pt x="11893" y="47"/>
                    <a:pt x="11856"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1961950" y="3064475"/>
              <a:ext cx="65200" cy="100675"/>
            </a:xfrm>
            <a:custGeom>
              <a:avLst/>
              <a:gdLst/>
              <a:ahLst/>
              <a:cxnLst/>
              <a:rect l="l" t="t" r="r" b="b"/>
              <a:pathLst>
                <a:path w="2608" h="4027" extrusionOk="0">
                  <a:moveTo>
                    <a:pt x="19" y="0"/>
                  </a:moveTo>
                  <a:cubicBezTo>
                    <a:pt x="10" y="0"/>
                    <a:pt x="1" y="10"/>
                    <a:pt x="1" y="28"/>
                  </a:cubicBezTo>
                  <a:lnTo>
                    <a:pt x="1" y="4008"/>
                  </a:lnTo>
                  <a:cubicBezTo>
                    <a:pt x="1" y="4017"/>
                    <a:pt x="10" y="4026"/>
                    <a:pt x="19" y="4026"/>
                  </a:cubicBezTo>
                  <a:lnTo>
                    <a:pt x="2589" y="4026"/>
                  </a:lnTo>
                  <a:cubicBezTo>
                    <a:pt x="2598" y="4026"/>
                    <a:pt x="2607" y="4017"/>
                    <a:pt x="2607" y="4008"/>
                  </a:cubicBezTo>
                  <a:lnTo>
                    <a:pt x="2607" y="28"/>
                  </a:lnTo>
                  <a:cubicBezTo>
                    <a:pt x="2607" y="10"/>
                    <a:pt x="2598" y="0"/>
                    <a:pt x="2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1960575" y="3063075"/>
              <a:ext cx="67975" cy="103475"/>
            </a:xfrm>
            <a:custGeom>
              <a:avLst/>
              <a:gdLst/>
              <a:ahLst/>
              <a:cxnLst/>
              <a:rect l="l" t="t" r="r" b="b"/>
              <a:pathLst>
                <a:path w="2719" h="4139" extrusionOk="0">
                  <a:moveTo>
                    <a:pt x="2597" y="121"/>
                  </a:moveTo>
                  <a:lnTo>
                    <a:pt x="2597" y="4018"/>
                  </a:lnTo>
                  <a:lnTo>
                    <a:pt x="111" y="4018"/>
                  </a:lnTo>
                  <a:lnTo>
                    <a:pt x="111" y="121"/>
                  </a:lnTo>
                  <a:close/>
                  <a:moveTo>
                    <a:pt x="74" y="1"/>
                  </a:moveTo>
                  <a:cubicBezTo>
                    <a:pt x="37" y="1"/>
                    <a:pt x="0" y="38"/>
                    <a:pt x="0" y="84"/>
                  </a:cubicBezTo>
                  <a:lnTo>
                    <a:pt x="0" y="4064"/>
                  </a:lnTo>
                  <a:cubicBezTo>
                    <a:pt x="0" y="4101"/>
                    <a:pt x="37" y="4138"/>
                    <a:pt x="74" y="4138"/>
                  </a:cubicBezTo>
                  <a:lnTo>
                    <a:pt x="2644" y="4138"/>
                  </a:lnTo>
                  <a:cubicBezTo>
                    <a:pt x="2681" y="4138"/>
                    <a:pt x="2718" y="4101"/>
                    <a:pt x="2718" y="4064"/>
                  </a:cubicBezTo>
                  <a:lnTo>
                    <a:pt x="2718" y="84"/>
                  </a:lnTo>
                  <a:cubicBezTo>
                    <a:pt x="2718" y="38"/>
                    <a:pt x="2681" y="1"/>
                    <a:pt x="2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1963575" y="3066550"/>
              <a:ext cx="62875" cy="97200"/>
            </a:xfrm>
            <a:custGeom>
              <a:avLst/>
              <a:gdLst/>
              <a:ahLst/>
              <a:cxnLst/>
              <a:rect l="l" t="t" r="r" b="b"/>
              <a:pathLst>
                <a:path w="2515" h="3888" extrusionOk="0">
                  <a:moveTo>
                    <a:pt x="1" y="1"/>
                  </a:moveTo>
                  <a:lnTo>
                    <a:pt x="2515" y="388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1961950" y="3065075"/>
              <a:ext cx="66125" cy="100075"/>
            </a:xfrm>
            <a:custGeom>
              <a:avLst/>
              <a:gdLst/>
              <a:ahLst/>
              <a:cxnLst/>
              <a:rect l="l" t="t" r="r" b="b"/>
              <a:pathLst>
                <a:path w="2645" h="4003" extrusionOk="0">
                  <a:moveTo>
                    <a:pt x="60" y="1"/>
                  </a:moveTo>
                  <a:cubicBezTo>
                    <a:pt x="53" y="1"/>
                    <a:pt x="45" y="2"/>
                    <a:pt x="38" y="4"/>
                  </a:cubicBezTo>
                  <a:cubicBezTo>
                    <a:pt x="10" y="23"/>
                    <a:pt x="1" y="60"/>
                    <a:pt x="19" y="88"/>
                  </a:cubicBezTo>
                  <a:lnTo>
                    <a:pt x="2533" y="3984"/>
                  </a:lnTo>
                  <a:cubicBezTo>
                    <a:pt x="2542" y="3993"/>
                    <a:pt x="2561" y="4002"/>
                    <a:pt x="2580" y="4002"/>
                  </a:cubicBezTo>
                  <a:cubicBezTo>
                    <a:pt x="2589" y="4002"/>
                    <a:pt x="2598" y="4002"/>
                    <a:pt x="2607" y="3993"/>
                  </a:cubicBezTo>
                  <a:cubicBezTo>
                    <a:pt x="2635" y="3984"/>
                    <a:pt x="2645" y="3947"/>
                    <a:pt x="2626" y="3919"/>
                  </a:cubicBezTo>
                  <a:lnTo>
                    <a:pt x="112" y="23"/>
                  </a:lnTo>
                  <a:cubicBezTo>
                    <a:pt x="98" y="9"/>
                    <a:pt x="80"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1962425" y="3066100"/>
              <a:ext cx="62625" cy="99050"/>
            </a:xfrm>
            <a:custGeom>
              <a:avLst/>
              <a:gdLst/>
              <a:ahLst/>
              <a:cxnLst/>
              <a:rect l="l" t="t" r="r" b="b"/>
              <a:pathLst>
                <a:path w="2505" h="3962" extrusionOk="0">
                  <a:moveTo>
                    <a:pt x="2505" y="0"/>
                  </a:moveTo>
                  <a:lnTo>
                    <a:pt x="0" y="396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1960800" y="3064700"/>
              <a:ext cx="66125" cy="101850"/>
            </a:xfrm>
            <a:custGeom>
              <a:avLst/>
              <a:gdLst/>
              <a:ahLst/>
              <a:cxnLst/>
              <a:rect l="l" t="t" r="r" b="b"/>
              <a:pathLst>
                <a:path w="2645" h="4074" extrusionOk="0">
                  <a:moveTo>
                    <a:pt x="2575" y="0"/>
                  </a:moveTo>
                  <a:cubicBezTo>
                    <a:pt x="2555" y="0"/>
                    <a:pt x="2536" y="11"/>
                    <a:pt x="2524" y="29"/>
                  </a:cubicBezTo>
                  <a:lnTo>
                    <a:pt x="19" y="3980"/>
                  </a:lnTo>
                  <a:cubicBezTo>
                    <a:pt x="0" y="4008"/>
                    <a:pt x="10" y="4045"/>
                    <a:pt x="37" y="4064"/>
                  </a:cubicBezTo>
                  <a:cubicBezTo>
                    <a:pt x="47" y="4073"/>
                    <a:pt x="56" y="4073"/>
                    <a:pt x="65" y="4073"/>
                  </a:cubicBezTo>
                  <a:cubicBezTo>
                    <a:pt x="84" y="4073"/>
                    <a:pt x="102" y="4064"/>
                    <a:pt x="121" y="4045"/>
                  </a:cubicBezTo>
                  <a:lnTo>
                    <a:pt x="2626" y="93"/>
                  </a:lnTo>
                  <a:cubicBezTo>
                    <a:pt x="2644" y="66"/>
                    <a:pt x="2635" y="29"/>
                    <a:pt x="2607" y="10"/>
                  </a:cubicBezTo>
                  <a:cubicBezTo>
                    <a:pt x="2597" y="3"/>
                    <a:pt x="2586" y="0"/>
                    <a:pt x="2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1797750" y="3070275"/>
              <a:ext cx="138475" cy="3025"/>
            </a:xfrm>
            <a:custGeom>
              <a:avLst/>
              <a:gdLst/>
              <a:ahLst/>
              <a:cxnLst/>
              <a:rect l="l" t="t" r="r" b="b"/>
              <a:pathLst>
                <a:path w="5539" h="121" extrusionOk="0">
                  <a:moveTo>
                    <a:pt x="66" y="0"/>
                  </a:moveTo>
                  <a:cubicBezTo>
                    <a:pt x="29" y="0"/>
                    <a:pt x="1" y="28"/>
                    <a:pt x="1" y="56"/>
                  </a:cubicBezTo>
                  <a:cubicBezTo>
                    <a:pt x="1" y="93"/>
                    <a:pt x="29" y="121"/>
                    <a:pt x="66" y="121"/>
                  </a:cubicBezTo>
                  <a:lnTo>
                    <a:pt x="5483" y="121"/>
                  </a:lnTo>
                  <a:cubicBezTo>
                    <a:pt x="5511" y="121"/>
                    <a:pt x="5539" y="93"/>
                    <a:pt x="5539" y="56"/>
                  </a:cubicBezTo>
                  <a:cubicBezTo>
                    <a:pt x="5539" y="28"/>
                    <a:pt x="5511" y="0"/>
                    <a:pt x="54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1798000" y="3090900"/>
              <a:ext cx="50350" cy="2825"/>
            </a:xfrm>
            <a:custGeom>
              <a:avLst/>
              <a:gdLst/>
              <a:ahLst/>
              <a:cxnLst/>
              <a:rect l="l" t="t" r="r" b="b"/>
              <a:pathLst>
                <a:path w="2014" h="113" extrusionOk="0">
                  <a:moveTo>
                    <a:pt x="56" y="1"/>
                  </a:moveTo>
                  <a:cubicBezTo>
                    <a:pt x="19" y="1"/>
                    <a:pt x="0" y="29"/>
                    <a:pt x="0" y="57"/>
                  </a:cubicBezTo>
                  <a:cubicBezTo>
                    <a:pt x="0" y="94"/>
                    <a:pt x="19" y="112"/>
                    <a:pt x="56" y="112"/>
                  </a:cubicBezTo>
                  <a:lnTo>
                    <a:pt x="1957" y="112"/>
                  </a:lnTo>
                  <a:cubicBezTo>
                    <a:pt x="1985" y="112"/>
                    <a:pt x="2013" y="94"/>
                    <a:pt x="2013" y="57"/>
                  </a:cubicBezTo>
                  <a:cubicBezTo>
                    <a:pt x="2013" y="29"/>
                    <a:pt x="1995" y="1"/>
                    <a:pt x="1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1865025" y="3090900"/>
              <a:ext cx="60775" cy="2825"/>
            </a:xfrm>
            <a:custGeom>
              <a:avLst/>
              <a:gdLst/>
              <a:ahLst/>
              <a:cxnLst/>
              <a:rect l="l" t="t" r="r" b="b"/>
              <a:pathLst>
                <a:path w="2431" h="113" extrusionOk="0">
                  <a:moveTo>
                    <a:pt x="56" y="1"/>
                  </a:moveTo>
                  <a:cubicBezTo>
                    <a:pt x="28" y="1"/>
                    <a:pt x="0" y="29"/>
                    <a:pt x="0" y="57"/>
                  </a:cubicBezTo>
                  <a:cubicBezTo>
                    <a:pt x="0" y="94"/>
                    <a:pt x="28" y="112"/>
                    <a:pt x="56" y="112"/>
                  </a:cubicBezTo>
                  <a:lnTo>
                    <a:pt x="2375" y="112"/>
                  </a:lnTo>
                  <a:cubicBezTo>
                    <a:pt x="2403" y="112"/>
                    <a:pt x="2431" y="94"/>
                    <a:pt x="2431" y="57"/>
                  </a:cubicBezTo>
                  <a:cubicBezTo>
                    <a:pt x="2431" y="29"/>
                    <a:pt x="2403" y="1"/>
                    <a:pt x="2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1798000" y="3153300"/>
              <a:ext cx="89775" cy="2800"/>
            </a:xfrm>
            <a:custGeom>
              <a:avLst/>
              <a:gdLst/>
              <a:ahLst/>
              <a:cxnLst/>
              <a:rect l="l" t="t" r="r" b="b"/>
              <a:pathLst>
                <a:path w="3591" h="112" extrusionOk="0">
                  <a:moveTo>
                    <a:pt x="56" y="0"/>
                  </a:moveTo>
                  <a:cubicBezTo>
                    <a:pt x="19" y="0"/>
                    <a:pt x="0" y="28"/>
                    <a:pt x="0" y="56"/>
                  </a:cubicBezTo>
                  <a:cubicBezTo>
                    <a:pt x="0" y="93"/>
                    <a:pt x="19" y="112"/>
                    <a:pt x="56" y="112"/>
                  </a:cubicBezTo>
                  <a:lnTo>
                    <a:pt x="3525" y="112"/>
                  </a:lnTo>
                  <a:cubicBezTo>
                    <a:pt x="3562" y="112"/>
                    <a:pt x="3590" y="93"/>
                    <a:pt x="3590" y="56"/>
                  </a:cubicBezTo>
                  <a:cubicBezTo>
                    <a:pt x="3590" y="28"/>
                    <a:pt x="3562" y="0"/>
                    <a:pt x="3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1797750" y="3112475"/>
              <a:ext cx="139650" cy="3050"/>
            </a:xfrm>
            <a:custGeom>
              <a:avLst/>
              <a:gdLst/>
              <a:ahLst/>
              <a:cxnLst/>
              <a:rect l="l" t="t" r="r" b="b"/>
              <a:pathLst>
                <a:path w="5586" h="122" extrusionOk="0">
                  <a:moveTo>
                    <a:pt x="66" y="1"/>
                  </a:moveTo>
                  <a:cubicBezTo>
                    <a:pt x="29" y="1"/>
                    <a:pt x="1" y="29"/>
                    <a:pt x="1" y="56"/>
                  </a:cubicBezTo>
                  <a:cubicBezTo>
                    <a:pt x="1" y="93"/>
                    <a:pt x="29" y="121"/>
                    <a:pt x="66" y="121"/>
                  </a:cubicBezTo>
                  <a:lnTo>
                    <a:pt x="5530" y="121"/>
                  </a:lnTo>
                  <a:cubicBezTo>
                    <a:pt x="5567" y="121"/>
                    <a:pt x="5585" y="93"/>
                    <a:pt x="5585" y="56"/>
                  </a:cubicBezTo>
                  <a:cubicBezTo>
                    <a:pt x="5585" y="29"/>
                    <a:pt x="5567" y="1"/>
                    <a:pt x="5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1798000" y="3133125"/>
              <a:ext cx="46175" cy="2800"/>
            </a:xfrm>
            <a:custGeom>
              <a:avLst/>
              <a:gdLst/>
              <a:ahLst/>
              <a:cxnLst/>
              <a:rect l="l" t="t" r="r" b="b"/>
              <a:pathLst>
                <a:path w="1847" h="112" extrusionOk="0">
                  <a:moveTo>
                    <a:pt x="56" y="0"/>
                  </a:moveTo>
                  <a:cubicBezTo>
                    <a:pt x="19" y="0"/>
                    <a:pt x="0" y="19"/>
                    <a:pt x="0" y="56"/>
                  </a:cubicBezTo>
                  <a:cubicBezTo>
                    <a:pt x="0" y="84"/>
                    <a:pt x="19" y="112"/>
                    <a:pt x="56" y="112"/>
                  </a:cubicBezTo>
                  <a:lnTo>
                    <a:pt x="1790" y="112"/>
                  </a:lnTo>
                  <a:cubicBezTo>
                    <a:pt x="1818" y="112"/>
                    <a:pt x="1846" y="84"/>
                    <a:pt x="1846" y="56"/>
                  </a:cubicBezTo>
                  <a:cubicBezTo>
                    <a:pt x="1846" y="19"/>
                    <a:pt x="1818" y="0"/>
                    <a:pt x="1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1854575" y="3133125"/>
              <a:ext cx="81650" cy="2800"/>
            </a:xfrm>
            <a:custGeom>
              <a:avLst/>
              <a:gdLst/>
              <a:ahLst/>
              <a:cxnLst/>
              <a:rect l="l" t="t" r="r" b="b"/>
              <a:pathLst>
                <a:path w="3266" h="112" extrusionOk="0">
                  <a:moveTo>
                    <a:pt x="56" y="0"/>
                  </a:moveTo>
                  <a:cubicBezTo>
                    <a:pt x="19" y="0"/>
                    <a:pt x="1" y="19"/>
                    <a:pt x="1" y="56"/>
                  </a:cubicBezTo>
                  <a:cubicBezTo>
                    <a:pt x="1" y="84"/>
                    <a:pt x="19" y="112"/>
                    <a:pt x="56" y="112"/>
                  </a:cubicBezTo>
                  <a:lnTo>
                    <a:pt x="3210" y="112"/>
                  </a:lnTo>
                  <a:cubicBezTo>
                    <a:pt x="3238" y="112"/>
                    <a:pt x="3266" y="84"/>
                    <a:pt x="3266" y="56"/>
                  </a:cubicBezTo>
                  <a:cubicBezTo>
                    <a:pt x="3266" y="19"/>
                    <a:pt x="3238" y="0"/>
                    <a:pt x="3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1869425" y="3103200"/>
              <a:ext cx="725" cy="8375"/>
            </a:xfrm>
            <a:custGeom>
              <a:avLst/>
              <a:gdLst/>
              <a:ahLst/>
              <a:cxnLst/>
              <a:rect l="l" t="t" r="r" b="b"/>
              <a:pathLst>
                <a:path w="29" h="335" extrusionOk="0">
                  <a:moveTo>
                    <a:pt x="19" y="335"/>
                  </a:moveTo>
                  <a:cubicBezTo>
                    <a:pt x="28" y="223"/>
                    <a:pt x="19" y="112"/>
                    <a:pt x="0" y="1"/>
                  </a:cubicBezTo>
                  <a:lnTo>
                    <a:pt x="0" y="1"/>
                  </a:lnTo>
                  <a:lnTo>
                    <a:pt x="0" y="1"/>
                  </a:lnTo>
                  <a:cubicBezTo>
                    <a:pt x="19" y="112"/>
                    <a:pt x="28" y="223"/>
                    <a:pt x="19" y="3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2089275" y="2890075"/>
              <a:ext cx="172800" cy="172100"/>
            </a:xfrm>
            <a:custGeom>
              <a:avLst/>
              <a:gdLst/>
              <a:ahLst/>
              <a:cxnLst/>
              <a:rect l="l" t="t" r="r" b="b"/>
              <a:pathLst>
                <a:path w="6912" h="6884" extrusionOk="0">
                  <a:moveTo>
                    <a:pt x="6448" y="1568"/>
                  </a:moveTo>
                  <a:cubicBezTo>
                    <a:pt x="4259" y="1485"/>
                    <a:pt x="3563" y="204"/>
                    <a:pt x="3461" y="0"/>
                  </a:cubicBezTo>
                  <a:lnTo>
                    <a:pt x="3442" y="0"/>
                  </a:lnTo>
                  <a:cubicBezTo>
                    <a:pt x="3349" y="204"/>
                    <a:pt x="2654" y="1485"/>
                    <a:pt x="464" y="1568"/>
                  </a:cubicBezTo>
                  <a:cubicBezTo>
                    <a:pt x="464" y="1568"/>
                    <a:pt x="1" y="6077"/>
                    <a:pt x="3387" y="6884"/>
                  </a:cubicBezTo>
                  <a:lnTo>
                    <a:pt x="3516" y="6884"/>
                  </a:lnTo>
                  <a:cubicBezTo>
                    <a:pt x="6912" y="6077"/>
                    <a:pt x="6448" y="1568"/>
                    <a:pt x="6448" y="15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2083250" y="2879400"/>
              <a:ext cx="173025" cy="172350"/>
            </a:xfrm>
            <a:custGeom>
              <a:avLst/>
              <a:gdLst/>
              <a:ahLst/>
              <a:cxnLst/>
              <a:rect l="l" t="t" r="r" b="b"/>
              <a:pathLst>
                <a:path w="6921" h="6894" extrusionOk="0">
                  <a:moveTo>
                    <a:pt x="3451" y="1"/>
                  </a:moveTo>
                  <a:cubicBezTo>
                    <a:pt x="3349" y="205"/>
                    <a:pt x="2654" y="1485"/>
                    <a:pt x="464" y="1568"/>
                  </a:cubicBezTo>
                  <a:cubicBezTo>
                    <a:pt x="464" y="1568"/>
                    <a:pt x="0" y="6086"/>
                    <a:pt x="3396" y="6893"/>
                  </a:cubicBezTo>
                  <a:lnTo>
                    <a:pt x="3526" y="6893"/>
                  </a:lnTo>
                  <a:cubicBezTo>
                    <a:pt x="6921" y="6086"/>
                    <a:pt x="6457" y="1568"/>
                    <a:pt x="6457" y="1568"/>
                  </a:cubicBezTo>
                  <a:cubicBezTo>
                    <a:pt x="4258" y="1485"/>
                    <a:pt x="3563" y="205"/>
                    <a:pt x="3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2082550" y="2877775"/>
              <a:ext cx="174200" cy="175600"/>
            </a:xfrm>
            <a:custGeom>
              <a:avLst/>
              <a:gdLst/>
              <a:ahLst/>
              <a:cxnLst/>
              <a:rect l="l" t="t" r="r" b="b"/>
              <a:pathLst>
                <a:path w="6968" h="7024" extrusionOk="0">
                  <a:moveTo>
                    <a:pt x="3489" y="177"/>
                  </a:moveTo>
                  <a:cubicBezTo>
                    <a:pt x="3693" y="548"/>
                    <a:pt x="4453" y="1596"/>
                    <a:pt x="6429" y="1689"/>
                  </a:cubicBezTo>
                  <a:cubicBezTo>
                    <a:pt x="6466" y="2181"/>
                    <a:pt x="6652" y="6160"/>
                    <a:pt x="3544" y="6903"/>
                  </a:cubicBezTo>
                  <a:lnTo>
                    <a:pt x="3424" y="6903"/>
                  </a:lnTo>
                  <a:cubicBezTo>
                    <a:pt x="316" y="6160"/>
                    <a:pt x="511" y="2181"/>
                    <a:pt x="539" y="1689"/>
                  </a:cubicBezTo>
                  <a:cubicBezTo>
                    <a:pt x="2524" y="1596"/>
                    <a:pt x="3275" y="548"/>
                    <a:pt x="3489" y="177"/>
                  </a:cubicBezTo>
                  <a:close/>
                  <a:moveTo>
                    <a:pt x="3479" y="1"/>
                  </a:moveTo>
                  <a:cubicBezTo>
                    <a:pt x="3461" y="1"/>
                    <a:pt x="3433" y="19"/>
                    <a:pt x="3424" y="38"/>
                  </a:cubicBezTo>
                  <a:cubicBezTo>
                    <a:pt x="3312" y="279"/>
                    <a:pt x="2626" y="1494"/>
                    <a:pt x="492" y="1578"/>
                  </a:cubicBezTo>
                  <a:cubicBezTo>
                    <a:pt x="464" y="1578"/>
                    <a:pt x="437" y="1606"/>
                    <a:pt x="437" y="1633"/>
                  </a:cubicBezTo>
                  <a:cubicBezTo>
                    <a:pt x="427" y="1680"/>
                    <a:pt x="1" y="6207"/>
                    <a:pt x="3405" y="7023"/>
                  </a:cubicBezTo>
                  <a:lnTo>
                    <a:pt x="3563" y="7023"/>
                  </a:lnTo>
                  <a:cubicBezTo>
                    <a:pt x="6967" y="6207"/>
                    <a:pt x="6541" y="1680"/>
                    <a:pt x="6541" y="1633"/>
                  </a:cubicBezTo>
                  <a:cubicBezTo>
                    <a:pt x="6531" y="1606"/>
                    <a:pt x="6513" y="1578"/>
                    <a:pt x="6485" y="1578"/>
                  </a:cubicBezTo>
                  <a:cubicBezTo>
                    <a:pt x="4342" y="1494"/>
                    <a:pt x="3665" y="279"/>
                    <a:pt x="3544" y="38"/>
                  </a:cubicBezTo>
                  <a:cubicBezTo>
                    <a:pt x="3535" y="19"/>
                    <a:pt x="3516" y="1"/>
                    <a:pt x="34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2118275" y="2895650"/>
              <a:ext cx="121550" cy="139850"/>
            </a:xfrm>
            <a:custGeom>
              <a:avLst/>
              <a:gdLst/>
              <a:ahLst/>
              <a:cxnLst/>
              <a:rect l="l" t="t" r="r" b="b"/>
              <a:pathLst>
                <a:path w="4862" h="5594" extrusionOk="0">
                  <a:moveTo>
                    <a:pt x="2050" y="0"/>
                  </a:moveTo>
                  <a:cubicBezTo>
                    <a:pt x="2004" y="102"/>
                    <a:pt x="1763" y="547"/>
                    <a:pt x="1169" y="881"/>
                  </a:cubicBezTo>
                  <a:lnTo>
                    <a:pt x="0" y="3850"/>
                  </a:lnTo>
                  <a:cubicBezTo>
                    <a:pt x="334" y="4629"/>
                    <a:pt x="928" y="5343"/>
                    <a:pt x="2004" y="5594"/>
                  </a:cubicBezTo>
                  <a:lnTo>
                    <a:pt x="2115" y="5594"/>
                  </a:lnTo>
                  <a:cubicBezTo>
                    <a:pt x="4861" y="4935"/>
                    <a:pt x="4490" y="1271"/>
                    <a:pt x="4490" y="1271"/>
                  </a:cubicBezTo>
                  <a:cubicBezTo>
                    <a:pt x="2709" y="1206"/>
                    <a:pt x="2143" y="167"/>
                    <a:pt x="2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2116650" y="2894025"/>
              <a:ext cx="123850" cy="142875"/>
            </a:xfrm>
            <a:custGeom>
              <a:avLst/>
              <a:gdLst/>
              <a:ahLst/>
              <a:cxnLst/>
              <a:rect l="l" t="t" r="r" b="b"/>
              <a:pathLst>
                <a:path w="4954" h="5715" extrusionOk="0">
                  <a:moveTo>
                    <a:pt x="2115" y="0"/>
                  </a:moveTo>
                  <a:cubicBezTo>
                    <a:pt x="2097" y="0"/>
                    <a:pt x="2069" y="19"/>
                    <a:pt x="2060" y="37"/>
                  </a:cubicBezTo>
                  <a:cubicBezTo>
                    <a:pt x="2023" y="121"/>
                    <a:pt x="1791" y="566"/>
                    <a:pt x="1197" y="891"/>
                  </a:cubicBezTo>
                  <a:cubicBezTo>
                    <a:pt x="1169" y="909"/>
                    <a:pt x="1160" y="946"/>
                    <a:pt x="1178" y="974"/>
                  </a:cubicBezTo>
                  <a:cubicBezTo>
                    <a:pt x="1190" y="992"/>
                    <a:pt x="1206" y="1002"/>
                    <a:pt x="1223" y="1002"/>
                  </a:cubicBezTo>
                  <a:cubicBezTo>
                    <a:pt x="1233" y="1002"/>
                    <a:pt x="1243" y="999"/>
                    <a:pt x="1253" y="993"/>
                  </a:cubicBezTo>
                  <a:cubicBezTo>
                    <a:pt x="1763" y="714"/>
                    <a:pt x="2013" y="362"/>
                    <a:pt x="2125" y="176"/>
                  </a:cubicBezTo>
                  <a:cubicBezTo>
                    <a:pt x="2301" y="492"/>
                    <a:pt x="2922" y="1317"/>
                    <a:pt x="4499" y="1392"/>
                  </a:cubicBezTo>
                  <a:cubicBezTo>
                    <a:pt x="4527" y="1828"/>
                    <a:pt x="4657" y="5000"/>
                    <a:pt x="2171" y="5603"/>
                  </a:cubicBezTo>
                  <a:lnTo>
                    <a:pt x="2069" y="5603"/>
                  </a:lnTo>
                  <a:cubicBezTo>
                    <a:pt x="1169" y="5381"/>
                    <a:pt x="510" y="4805"/>
                    <a:pt x="121" y="3887"/>
                  </a:cubicBezTo>
                  <a:cubicBezTo>
                    <a:pt x="107" y="3866"/>
                    <a:pt x="88" y="3856"/>
                    <a:pt x="63" y="3856"/>
                  </a:cubicBezTo>
                  <a:cubicBezTo>
                    <a:pt x="55" y="3856"/>
                    <a:pt x="47" y="3857"/>
                    <a:pt x="37" y="3859"/>
                  </a:cubicBezTo>
                  <a:cubicBezTo>
                    <a:pt x="10" y="3868"/>
                    <a:pt x="0" y="3906"/>
                    <a:pt x="10" y="3933"/>
                  </a:cubicBezTo>
                  <a:cubicBezTo>
                    <a:pt x="418" y="4889"/>
                    <a:pt x="1104" y="5492"/>
                    <a:pt x="2050" y="5714"/>
                  </a:cubicBezTo>
                  <a:lnTo>
                    <a:pt x="2190" y="5714"/>
                  </a:lnTo>
                  <a:cubicBezTo>
                    <a:pt x="4954" y="5056"/>
                    <a:pt x="4611" y="1373"/>
                    <a:pt x="4611" y="1336"/>
                  </a:cubicBezTo>
                  <a:cubicBezTo>
                    <a:pt x="4601" y="1308"/>
                    <a:pt x="4583" y="1280"/>
                    <a:pt x="4555" y="1280"/>
                  </a:cubicBezTo>
                  <a:cubicBezTo>
                    <a:pt x="2820" y="1215"/>
                    <a:pt x="2273" y="232"/>
                    <a:pt x="2180" y="37"/>
                  </a:cubicBezTo>
                  <a:cubicBezTo>
                    <a:pt x="2171" y="19"/>
                    <a:pt x="2152" y="0"/>
                    <a:pt x="21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2107375" y="2926025"/>
              <a:ext cx="16250" cy="33650"/>
            </a:xfrm>
            <a:custGeom>
              <a:avLst/>
              <a:gdLst/>
              <a:ahLst/>
              <a:cxnLst/>
              <a:rect l="l" t="t" r="r" b="b"/>
              <a:pathLst>
                <a:path w="650" h="1346" extrusionOk="0">
                  <a:moveTo>
                    <a:pt x="650" y="0"/>
                  </a:moveTo>
                  <a:cubicBezTo>
                    <a:pt x="473" y="28"/>
                    <a:pt x="278" y="56"/>
                    <a:pt x="65" y="56"/>
                  </a:cubicBezTo>
                  <a:cubicBezTo>
                    <a:pt x="65" y="56"/>
                    <a:pt x="0" y="622"/>
                    <a:pt x="102" y="1345"/>
                  </a:cubicBezTo>
                  <a:lnTo>
                    <a:pt x="6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2105975" y="2924575"/>
              <a:ext cx="19050" cy="36500"/>
            </a:xfrm>
            <a:custGeom>
              <a:avLst/>
              <a:gdLst/>
              <a:ahLst/>
              <a:cxnLst/>
              <a:rect l="l" t="t" r="r" b="b"/>
              <a:pathLst>
                <a:path w="762" h="1460" extrusionOk="0">
                  <a:moveTo>
                    <a:pt x="710" y="0"/>
                  </a:moveTo>
                  <a:cubicBezTo>
                    <a:pt x="706" y="0"/>
                    <a:pt x="701" y="1"/>
                    <a:pt x="696" y="3"/>
                  </a:cubicBezTo>
                  <a:cubicBezTo>
                    <a:pt x="511" y="30"/>
                    <a:pt x="316" y="58"/>
                    <a:pt x="112" y="58"/>
                  </a:cubicBezTo>
                  <a:cubicBezTo>
                    <a:pt x="84" y="58"/>
                    <a:pt x="65" y="86"/>
                    <a:pt x="56" y="114"/>
                  </a:cubicBezTo>
                  <a:cubicBezTo>
                    <a:pt x="56" y="123"/>
                    <a:pt x="0" y="689"/>
                    <a:pt x="103" y="1413"/>
                  </a:cubicBezTo>
                  <a:cubicBezTo>
                    <a:pt x="103" y="1440"/>
                    <a:pt x="130" y="1459"/>
                    <a:pt x="158" y="1459"/>
                  </a:cubicBezTo>
                  <a:lnTo>
                    <a:pt x="167" y="1459"/>
                  </a:lnTo>
                  <a:cubicBezTo>
                    <a:pt x="195" y="1459"/>
                    <a:pt x="223" y="1431"/>
                    <a:pt x="214" y="1394"/>
                  </a:cubicBezTo>
                  <a:cubicBezTo>
                    <a:pt x="140" y="810"/>
                    <a:pt x="158" y="327"/>
                    <a:pt x="177" y="179"/>
                  </a:cubicBezTo>
                  <a:cubicBezTo>
                    <a:pt x="362" y="170"/>
                    <a:pt x="539" y="142"/>
                    <a:pt x="715" y="114"/>
                  </a:cubicBezTo>
                  <a:cubicBezTo>
                    <a:pt x="743" y="105"/>
                    <a:pt x="761" y="77"/>
                    <a:pt x="761" y="49"/>
                  </a:cubicBezTo>
                  <a:cubicBezTo>
                    <a:pt x="753" y="18"/>
                    <a:pt x="733" y="0"/>
                    <a:pt x="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2134725" y="2938300"/>
              <a:ext cx="69850" cy="69850"/>
            </a:xfrm>
            <a:custGeom>
              <a:avLst/>
              <a:gdLst/>
              <a:ahLst/>
              <a:cxnLst/>
              <a:rect l="l" t="t" r="r" b="b"/>
              <a:pathLst>
                <a:path w="2794" h="2794" extrusionOk="0">
                  <a:moveTo>
                    <a:pt x="1402" y="1"/>
                  </a:moveTo>
                  <a:cubicBezTo>
                    <a:pt x="622" y="1"/>
                    <a:pt x="1" y="622"/>
                    <a:pt x="1" y="1402"/>
                  </a:cubicBezTo>
                  <a:cubicBezTo>
                    <a:pt x="1" y="2172"/>
                    <a:pt x="622" y="2793"/>
                    <a:pt x="1402" y="2793"/>
                  </a:cubicBezTo>
                  <a:cubicBezTo>
                    <a:pt x="2172" y="2793"/>
                    <a:pt x="2793" y="2172"/>
                    <a:pt x="2793" y="1402"/>
                  </a:cubicBezTo>
                  <a:cubicBezTo>
                    <a:pt x="2793" y="622"/>
                    <a:pt x="2172" y="1"/>
                    <a:pt x="1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2133575" y="2937150"/>
              <a:ext cx="72150" cy="72150"/>
            </a:xfrm>
            <a:custGeom>
              <a:avLst/>
              <a:gdLst/>
              <a:ahLst/>
              <a:cxnLst/>
              <a:rect l="l" t="t" r="r" b="b"/>
              <a:pathLst>
                <a:path w="2886" h="2886" extrusionOk="0">
                  <a:moveTo>
                    <a:pt x="1448" y="93"/>
                  </a:moveTo>
                  <a:cubicBezTo>
                    <a:pt x="2190" y="93"/>
                    <a:pt x="2802" y="696"/>
                    <a:pt x="2802" y="1448"/>
                  </a:cubicBezTo>
                  <a:cubicBezTo>
                    <a:pt x="2802" y="2190"/>
                    <a:pt x="2190" y="2802"/>
                    <a:pt x="1448" y="2802"/>
                  </a:cubicBezTo>
                  <a:cubicBezTo>
                    <a:pt x="696" y="2802"/>
                    <a:pt x="93" y="2190"/>
                    <a:pt x="93" y="1448"/>
                  </a:cubicBezTo>
                  <a:cubicBezTo>
                    <a:pt x="93" y="696"/>
                    <a:pt x="696" y="93"/>
                    <a:pt x="1448" y="93"/>
                  </a:cubicBezTo>
                  <a:close/>
                  <a:moveTo>
                    <a:pt x="1448" y="1"/>
                  </a:moveTo>
                  <a:cubicBezTo>
                    <a:pt x="650" y="1"/>
                    <a:pt x="0" y="650"/>
                    <a:pt x="0" y="1448"/>
                  </a:cubicBezTo>
                  <a:cubicBezTo>
                    <a:pt x="0" y="2236"/>
                    <a:pt x="650" y="2886"/>
                    <a:pt x="1448" y="2886"/>
                  </a:cubicBezTo>
                  <a:cubicBezTo>
                    <a:pt x="2236" y="2886"/>
                    <a:pt x="2885" y="2236"/>
                    <a:pt x="2885" y="1448"/>
                  </a:cubicBezTo>
                  <a:cubicBezTo>
                    <a:pt x="2885" y="650"/>
                    <a:pt x="2236" y="1"/>
                    <a:pt x="1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2144250" y="2947825"/>
              <a:ext cx="50800" cy="50800"/>
            </a:xfrm>
            <a:custGeom>
              <a:avLst/>
              <a:gdLst/>
              <a:ahLst/>
              <a:cxnLst/>
              <a:rect l="l" t="t" r="r" b="b"/>
              <a:pathLst>
                <a:path w="2032" h="2032" extrusionOk="0">
                  <a:moveTo>
                    <a:pt x="1021" y="0"/>
                  </a:moveTo>
                  <a:cubicBezTo>
                    <a:pt x="455" y="0"/>
                    <a:pt x="0" y="455"/>
                    <a:pt x="0" y="1021"/>
                  </a:cubicBezTo>
                  <a:cubicBezTo>
                    <a:pt x="0" y="1577"/>
                    <a:pt x="455" y="2032"/>
                    <a:pt x="1021" y="2032"/>
                  </a:cubicBezTo>
                  <a:cubicBezTo>
                    <a:pt x="1577" y="2032"/>
                    <a:pt x="2032" y="1577"/>
                    <a:pt x="2032" y="1021"/>
                  </a:cubicBezTo>
                  <a:cubicBezTo>
                    <a:pt x="2032" y="455"/>
                    <a:pt x="1577" y="0"/>
                    <a:pt x="1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2142850" y="2946425"/>
              <a:ext cx="53825" cy="53825"/>
            </a:xfrm>
            <a:custGeom>
              <a:avLst/>
              <a:gdLst/>
              <a:ahLst/>
              <a:cxnLst/>
              <a:rect l="l" t="t" r="r" b="b"/>
              <a:pathLst>
                <a:path w="2153" h="2153" extrusionOk="0">
                  <a:moveTo>
                    <a:pt x="1077" y="112"/>
                  </a:moveTo>
                  <a:cubicBezTo>
                    <a:pt x="1605" y="112"/>
                    <a:pt x="2032" y="548"/>
                    <a:pt x="2032" y="1077"/>
                  </a:cubicBezTo>
                  <a:cubicBezTo>
                    <a:pt x="2032" y="1605"/>
                    <a:pt x="1605" y="2032"/>
                    <a:pt x="1077" y="2032"/>
                  </a:cubicBezTo>
                  <a:cubicBezTo>
                    <a:pt x="548" y="2032"/>
                    <a:pt x="112" y="1605"/>
                    <a:pt x="112" y="1077"/>
                  </a:cubicBezTo>
                  <a:cubicBezTo>
                    <a:pt x="112" y="548"/>
                    <a:pt x="548" y="112"/>
                    <a:pt x="1077" y="112"/>
                  </a:cubicBezTo>
                  <a:close/>
                  <a:moveTo>
                    <a:pt x="1077" y="1"/>
                  </a:moveTo>
                  <a:cubicBezTo>
                    <a:pt x="483" y="1"/>
                    <a:pt x="0" y="483"/>
                    <a:pt x="0" y="1077"/>
                  </a:cubicBezTo>
                  <a:cubicBezTo>
                    <a:pt x="0" y="1670"/>
                    <a:pt x="483" y="2153"/>
                    <a:pt x="1077" y="2153"/>
                  </a:cubicBezTo>
                  <a:cubicBezTo>
                    <a:pt x="1670" y="2153"/>
                    <a:pt x="2153" y="1670"/>
                    <a:pt x="2153" y="1077"/>
                  </a:cubicBezTo>
                  <a:cubicBezTo>
                    <a:pt x="2153" y="483"/>
                    <a:pt x="1670" y="1"/>
                    <a:pt x="1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2154900" y="2949850"/>
              <a:ext cx="45950" cy="34400"/>
            </a:xfrm>
            <a:custGeom>
              <a:avLst/>
              <a:gdLst/>
              <a:ahLst/>
              <a:cxnLst/>
              <a:rect l="l" t="t" r="r" b="b"/>
              <a:pathLst>
                <a:path w="1838" h="1376" extrusionOk="0">
                  <a:moveTo>
                    <a:pt x="1657" y="0"/>
                  </a:moveTo>
                  <a:cubicBezTo>
                    <a:pt x="1615" y="0"/>
                    <a:pt x="1573" y="17"/>
                    <a:pt x="1541" y="49"/>
                  </a:cubicBezTo>
                  <a:lnTo>
                    <a:pt x="613" y="977"/>
                  </a:lnTo>
                  <a:lnTo>
                    <a:pt x="298" y="661"/>
                  </a:lnTo>
                  <a:cubicBezTo>
                    <a:pt x="265" y="629"/>
                    <a:pt x="224" y="613"/>
                    <a:pt x="182" y="613"/>
                  </a:cubicBezTo>
                  <a:cubicBezTo>
                    <a:pt x="140" y="613"/>
                    <a:pt x="98" y="629"/>
                    <a:pt x="66" y="661"/>
                  </a:cubicBezTo>
                  <a:cubicBezTo>
                    <a:pt x="1" y="726"/>
                    <a:pt x="1" y="828"/>
                    <a:pt x="66" y="893"/>
                  </a:cubicBezTo>
                  <a:lnTo>
                    <a:pt x="493" y="1320"/>
                  </a:lnTo>
                  <a:cubicBezTo>
                    <a:pt x="530" y="1357"/>
                    <a:pt x="567" y="1376"/>
                    <a:pt x="613" y="1376"/>
                  </a:cubicBezTo>
                  <a:cubicBezTo>
                    <a:pt x="650" y="1376"/>
                    <a:pt x="697" y="1357"/>
                    <a:pt x="724" y="1329"/>
                  </a:cubicBezTo>
                  <a:lnTo>
                    <a:pt x="1773" y="281"/>
                  </a:lnTo>
                  <a:cubicBezTo>
                    <a:pt x="1838" y="216"/>
                    <a:pt x="1838" y="114"/>
                    <a:pt x="1773" y="49"/>
                  </a:cubicBezTo>
                  <a:cubicBezTo>
                    <a:pt x="1740" y="17"/>
                    <a:pt x="1699"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1">
            <a:extLst>
              <a:ext uri="{FF2B5EF4-FFF2-40B4-BE49-F238E27FC236}">
                <a16:creationId xmlns:a16="http://schemas.microsoft.com/office/drawing/2014/main" id="{958ECED9-3D31-C7EF-C4E5-0D218F611807}"/>
              </a:ext>
            </a:extLst>
          </p:cNvPr>
          <p:cNvSpPr>
            <a:spLocks noGrp="1"/>
          </p:cNvSpPr>
          <p:nvPr/>
        </p:nvSpPr>
        <p:spPr>
          <a:xfrm>
            <a:off x="3124550" y="1296797"/>
            <a:ext cx="4753870" cy="28039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br>
              <a:rPr lang="en-US" sz="2500" b="1" dirty="0"/>
            </a:br>
            <a:br>
              <a:rPr lang="en-US" sz="2500" b="1" dirty="0"/>
            </a:br>
            <a:br>
              <a:rPr lang="en-US" sz="1200" b="1" cap="none" dirty="0">
                <a:latin typeface="+mn-lt"/>
              </a:rPr>
            </a:br>
            <a:r>
              <a:rPr lang="en-US" sz="1600" cap="none" dirty="0">
                <a:latin typeface="+mn-lt"/>
              </a:rPr>
              <a:t>Named Entity Recognition (NER) Is Essential For Automatically Removing Sensitive Information From Documents In Various Fields. It Improves Efficiency, Accuracy, And Consistency, Making It A Valuable Tool For Protecting Sensitive Data.</a:t>
            </a:r>
            <a:br>
              <a:rPr lang="en-US" sz="2500" dirty="0"/>
            </a:br>
            <a:br>
              <a:rPr lang="en-US" sz="2500" dirty="0"/>
            </a:br>
            <a:r>
              <a:rPr lang="en-US" sz="2500" dirty="0"/>
              <a:t>.</a:t>
            </a:r>
            <a:br>
              <a:rPr lang="en-US" sz="2500" dirty="0"/>
            </a:br>
            <a:endParaRPr lang="en-US" sz="2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34"/>
          <p:cNvSpPr txBox="1">
            <a:spLocks noGrp="1"/>
          </p:cNvSpPr>
          <p:nvPr>
            <p:ph type="title"/>
          </p:nvPr>
        </p:nvSpPr>
        <p:spPr>
          <a:xfrm>
            <a:off x="587920" y="433183"/>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REFERENCES</a:t>
            </a:r>
            <a:endParaRPr sz="2000" dirty="0"/>
          </a:p>
        </p:txBody>
      </p:sp>
      <p:sp>
        <p:nvSpPr>
          <p:cNvPr id="2" name="TextBox 1">
            <a:extLst>
              <a:ext uri="{FF2B5EF4-FFF2-40B4-BE49-F238E27FC236}">
                <a16:creationId xmlns:a16="http://schemas.microsoft.com/office/drawing/2014/main" id="{80ECEC89-B848-D227-D2D8-699DC3D5DB3B}"/>
              </a:ext>
            </a:extLst>
          </p:cNvPr>
          <p:cNvSpPr txBox="1"/>
          <p:nvPr/>
        </p:nvSpPr>
        <p:spPr>
          <a:xfrm>
            <a:off x="518800" y="955443"/>
            <a:ext cx="7780020" cy="3754874"/>
          </a:xfrm>
          <a:prstGeom prst="rect">
            <a:avLst/>
          </a:prstGeom>
          <a:noFill/>
        </p:spPr>
        <p:txBody>
          <a:bodyPr wrap="square" rtlCol="0">
            <a:spAutoFit/>
          </a:bodyPr>
          <a:lstStyle/>
          <a:p>
            <a:pPr marL="342900" indent="-342900">
              <a:buAutoNum type="arabicPeriod"/>
            </a:pPr>
            <a:r>
              <a:rPr lang="en-IN" dirty="0"/>
              <a:t>Shashi Prakash Tripathi, Harshita Rai, “</a:t>
            </a:r>
            <a:r>
              <a:rPr lang="en-IN" dirty="0" err="1"/>
              <a:t>SimNER</a:t>
            </a:r>
            <a:r>
              <a:rPr lang="en-IN" dirty="0"/>
              <a:t>- An Accurate and Faster Algo </a:t>
            </a:r>
            <a:r>
              <a:rPr lang="en-IN" dirty="0" err="1"/>
              <a:t>rithm</a:t>
            </a:r>
            <a:r>
              <a:rPr lang="en-IN" dirty="0"/>
              <a:t> for Named Entity Recognition,” Second International Conference on Ad </a:t>
            </a:r>
            <a:r>
              <a:rPr lang="en-IN" dirty="0" err="1"/>
              <a:t>vances</a:t>
            </a:r>
            <a:r>
              <a:rPr lang="en-IN" dirty="0"/>
              <a:t> in Computing, Control and Communication Technology (IAC3T), 2018.</a:t>
            </a:r>
          </a:p>
          <a:p>
            <a:pPr marL="342900" indent="-342900">
              <a:buAutoNum type="arabicPeriod"/>
            </a:pPr>
            <a:r>
              <a:rPr lang="en-IN" dirty="0"/>
              <a:t>Eric Bier, Richard Chow, Philippe </a:t>
            </a:r>
            <a:r>
              <a:rPr lang="en-IN" dirty="0" err="1"/>
              <a:t>Golle</a:t>
            </a:r>
            <a:r>
              <a:rPr lang="en-IN" dirty="0"/>
              <a:t>, Tracy Holloway King, Jessica Staddon, “The Rules of Redaction- Identity, Protect, Review (and Repeat),” The IEEE Computer and Reliability Societies, 2019.</a:t>
            </a:r>
          </a:p>
          <a:p>
            <a:pPr marL="342900" indent="-342900">
              <a:buAutoNum type="arabicPeriod"/>
            </a:pPr>
            <a:r>
              <a:rPr lang="en-IN" dirty="0"/>
              <a:t>Du </a:t>
            </a:r>
            <a:r>
              <a:rPr lang="en-IN" dirty="0" err="1"/>
              <a:t>Yanrui</a:t>
            </a:r>
            <a:r>
              <a:rPr lang="en-IN" dirty="0"/>
              <a:t> ,Zhao </a:t>
            </a:r>
            <a:r>
              <a:rPr lang="en-IN" dirty="0" err="1"/>
              <a:t>Weixiang</a:t>
            </a:r>
            <a:r>
              <a:rPr lang="en-IN" dirty="0"/>
              <a:t>, “</a:t>
            </a:r>
            <a:r>
              <a:rPr lang="en-IN" dirty="0" err="1"/>
              <a:t>NamedEntityRecognitionMethodwithWordPosition</a:t>
            </a:r>
            <a:r>
              <a:rPr lang="en-IN" dirty="0"/>
              <a:t>,” 2020 International Workshop on Electronic Communication and Artificial Intelligence (IWECAI), 2020, pp. 154-159, </a:t>
            </a:r>
            <a:r>
              <a:rPr lang="en-IN" dirty="0" err="1"/>
              <a:t>doi</a:t>
            </a:r>
            <a:r>
              <a:rPr lang="en-IN" dirty="0"/>
              <a:t>: 10.1109/IWECAI50956.2020.00038.</a:t>
            </a:r>
          </a:p>
          <a:p>
            <a:pPr marL="342900" indent="-342900">
              <a:buAutoNum type="arabicPeriod"/>
            </a:pPr>
            <a:r>
              <a:rPr lang="en-IN" dirty="0"/>
              <a:t> </a:t>
            </a:r>
            <a:r>
              <a:rPr lang="en-IN" dirty="0" err="1"/>
              <a:t>spaCy</a:t>
            </a:r>
            <a:r>
              <a:rPr lang="en-IN" dirty="0"/>
              <a:t>. [GitHub]. [2021.4] </a:t>
            </a:r>
            <a:r>
              <a:rPr lang="en-IN" dirty="0">
                <a:hlinkClick r:id="rId3"/>
              </a:rPr>
              <a:t>https://github.com/explosion/spaCy</a:t>
            </a:r>
            <a:endParaRPr lang="en-IN" dirty="0"/>
          </a:p>
          <a:p>
            <a:pPr marL="342900" indent="-342900">
              <a:buAutoNum type="arabicPeriod"/>
            </a:pPr>
            <a:r>
              <a:rPr lang="en-IN" dirty="0"/>
              <a:t>P. Sun, X. Yang, X. Zhao and Z. Wang, “An Overview of Named Entity Recognition,” 2018 International Conference on Asian Language Processing (IALP), Bandung, Indonesia.</a:t>
            </a:r>
          </a:p>
          <a:p>
            <a:pPr marL="342900" indent="-342900">
              <a:buAutoNum type="arabicPeriod"/>
            </a:pPr>
            <a:r>
              <a:rPr lang="en-IN" dirty="0"/>
              <a:t> Named Entity Recognition using </a:t>
            </a:r>
            <a:r>
              <a:rPr lang="en-IN" dirty="0" err="1"/>
              <a:t>SpaCy</a:t>
            </a:r>
            <a:r>
              <a:rPr lang="en-IN" dirty="0"/>
              <a:t> and TensorFlow. </a:t>
            </a:r>
            <a:r>
              <a:rPr lang="en-IN" dirty="0">
                <a:hlinkClick r:id="rId4"/>
              </a:rPr>
              <a:t>https://aihub.cloud.google.com/u/0/p/products</a:t>
            </a:r>
            <a:endParaRPr lang="en-IN" dirty="0"/>
          </a:p>
          <a:p>
            <a:pPr marL="342900" indent="-342900">
              <a:buAutoNum type="arabicPeriod"/>
            </a:pPr>
            <a:r>
              <a:rPr lang="en-IN" dirty="0"/>
              <a:t>K. Elissa, “Named Entity Recognition Method with Word Position,” 2020 In </a:t>
            </a:r>
            <a:r>
              <a:rPr lang="en-IN" dirty="0" err="1"/>
              <a:t>ternational</a:t>
            </a:r>
            <a:r>
              <a:rPr lang="en-IN" dirty="0"/>
              <a:t> Workshop on Electronic Communication and Artificial Intelligence (IWECAI), IEEE. Department of Computer </a:t>
            </a:r>
            <a:r>
              <a:rPr lang="en-IN" dirty="0" err="1"/>
              <a:t>Engineerin</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702"/>
        <p:cNvGrpSpPr/>
        <p:nvPr/>
      </p:nvGrpSpPr>
      <p:grpSpPr>
        <a:xfrm>
          <a:off x="0" y="0"/>
          <a:ext cx="0" cy="0"/>
          <a:chOff x="0" y="0"/>
          <a:chExt cx="0" cy="0"/>
        </a:xfrm>
      </p:grpSpPr>
      <p:sp>
        <p:nvSpPr>
          <p:cNvPr id="2704" name="Google Shape;2704;p45"/>
          <p:cNvSpPr txBox="1">
            <a:spLocks noGrp="1"/>
          </p:cNvSpPr>
          <p:nvPr>
            <p:ph type="title"/>
          </p:nvPr>
        </p:nvSpPr>
        <p:spPr>
          <a:xfrm>
            <a:off x="1067959" y="2036737"/>
            <a:ext cx="3587052" cy="15198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pic>
        <p:nvPicPr>
          <p:cNvPr id="2" name="Picture 1">
            <a:extLst>
              <a:ext uri="{FF2B5EF4-FFF2-40B4-BE49-F238E27FC236}">
                <a16:creationId xmlns:a16="http://schemas.microsoft.com/office/drawing/2014/main" id="{E75B8115-F7E1-4C8A-7942-2124F56CCB35}"/>
              </a:ext>
            </a:extLst>
          </p:cNvPr>
          <p:cNvPicPr>
            <a:picLocks noChangeAspect="1"/>
          </p:cNvPicPr>
          <p:nvPr/>
        </p:nvPicPr>
        <p:blipFill>
          <a:blip r:embed="rId3"/>
          <a:stretch>
            <a:fillRect/>
          </a:stretch>
        </p:blipFill>
        <p:spPr>
          <a:xfrm>
            <a:off x="4297368" y="953560"/>
            <a:ext cx="2993395" cy="29933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2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a:t>
            </a:r>
            <a:endParaRPr dirty="0"/>
          </a:p>
        </p:txBody>
      </p:sp>
      <p:graphicFrame>
        <p:nvGraphicFramePr>
          <p:cNvPr id="1032" name="Google Shape;1032;p25"/>
          <p:cNvGraphicFramePr/>
          <p:nvPr>
            <p:extLst>
              <p:ext uri="{D42A27DB-BD31-4B8C-83A1-F6EECF244321}">
                <p14:modId xmlns:p14="http://schemas.microsoft.com/office/powerpoint/2010/main" val="2105580630"/>
              </p:ext>
            </p:extLst>
          </p:nvPr>
        </p:nvGraphicFramePr>
        <p:xfrm>
          <a:off x="719998" y="1411985"/>
          <a:ext cx="7088788" cy="2785276"/>
        </p:xfrm>
        <a:graphic>
          <a:graphicData uri="http://schemas.openxmlformats.org/drawingml/2006/table">
            <a:tbl>
              <a:tblPr>
                <a:noFill/>
                <a:tableStyleId>{95B3F36A-6066-4B0F-AD3E-02E8B7326ED8}</a:tableStyleId>
              </a:tblPr>
              <a:tblGrid>
                <a:gridCol w="6351362">
                  <a:extLst>
                    <a:ext uri="{9D8B030D-6E8A-4147-A177-3AD203B41FA5}">
                      <a16:colId xmlns:a16="http://schemas.microsoft.com/office/drawing/2014/main" val="20000"/>
                    </a:ext>
                  </a:extLst>
                </a:gridCol>
                <a:gridCol w="737426">
                  <a:extLst>
                    <a:ext uri="{9D8B030D-6E8A-4147-A177-3AD203B41FA5}">
                      <a16:colId xmlns:a16="http://schemas.microsoft.com/office/drawing/2014/main" val="20001"/>
                    </a:ext>
                  </a:extLst>
                </a:gridCol>
              </a:tblGrid>
              <a:tr h="391481">
                <a:tc>
                  <a:txBody>
                    <a:bodyPr/>
                    <a:lstStyle/>
                    <a:p>
                      <a:pPr marL="0" lvl="0" indent="0" algn="l" rtl="0">
                        <a:spcBef>
                          <a:spcPts val="0"/>
                        </a:spcBef>
                        <a:spcAft>
                          <a:spcPts val="0"/>
                        </a:spcAft>
                        <a:buNone/>
                      </a:pPr>
                      <a:r>
                        <a:rPr lang="en" sz="1000" b="1" u="sng" dirty="0">
                          <a:solidFill>
                            <a:schemeClr val="dk1"/>
                          </a:solidFill>
                          <a:latin typeface="Open Sans"/>
                          <a:ea typeface="Open Sans"/>
                          <a:cs typeface="Open Sans"/>
                          <a:sym typeface="Open Sans"/>
                        </a:rPr>
                        <a:t>INTRODUCTION</a:t>
                      </a:r>
                      <a:endParaRPr sz="10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1600"/>
                        </a:spcAft>
                        <a:buNone/>
                      </a:pPr>
                      <a:r>
                        <a:rPr lang="en-US" sz="1000" dirty="0">
                          <a:solidFill>
                            <a:schemeClr val="dk1"/>
                          </a:solidFill>
                          <a:latin typeface="Open Sans"/>
                          <a:ea typeface="Open Sans"/>
                          <a:cs typeface="Open Sans"/>
                          <a:sym typeface="Open Sans"/>
                        </a:rPr>
                        <a:t>1</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6312">
                <a:tc>
                  <a:txBody>
                    <a:bodyPr/>
                    <a:lstStyle/>
                    <a:p>
                      <a:pPr marL="0" lvl="0" indent="0" algn="l" rtl="0">
                        <a:spcBef>
                          <a:spcPts val="0"/>
                        </a:spcBef>
                        <a:spcAft>
                          <a:spcPts val="0"/>
                        </a:spcAft>
                        <a:buNone/>
                      </a:pPr>
                      <a:r>
                        <a:rPr lang="en" sz="1000" b="1" u="sng" dirty="0">
                          <a:solidFill>
                            <a:schemeClr val="dk1"/>
                          </a:solidFill>
                          <a:latin typeface="Open Sans"/>
                          <a:ea typeface="Open Sans"/>
                          <a:cs typeface="Open Sans"/>
                          <a:sym typeface="Open Sans"/>
                        </a:rPr>
                        <a:t>LITERATURE SURVEY</a:t>
                      </a:r>
                      <a:endParaRPr sz="10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1600"/>
                        </a:spcAft>
                        <a:buNone/>
                      </a:pPr>
                      <a:r>
                        <a:rPr lang="en-US" sz="1000" dirty="0">
                          <a:solidFill>
                            <a:schemeClr val="dk1"/>
                          </a:solidFill>
                          <a:latin typeface="Open Sans"/>
                          <a:ea typeface="Open Sans"/>
                          <a:cs typeface="Open Sans"/>
                          <a:sym typeface="Open Sans"/>
                        </a:rPr>
                        <a:t>2</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6576">
                <a:tc>
                  <a:txBody>
                    <a:bodyPr/>
                    <a:lstStyle/>
                    <a:p>
                      <a:pPr marL="0" lvl="0" indent="0" algn="l" rtl="0">
                        <a:spcBef>
                          <a:spcPts val="0"/>
                        </a:spcBef>
                        <a:spcAft>
                          <a:spcPts val="0"/>
                        </a:spcAft>
                        <a:buNone/>
                      </a:pPr>
                      <a:r>
                        <a:rPr lang="en" sz="1000" b="1" u="sng" dirty="0">
                          <a:solidFill>
                            <a:schemeClr val="dk1"/>
                          </a:solidFill>
                          <a:latin typeface="Open Sans"/>
                          <a:ea typeface="Open Sans"/>
                          <a:cs typeface="Open Sans"/>
                          <a:sym typeface="Open Sans"/>
                        </a:rPr>
                        <a:t>MOTIVATION</a:t>
                      </a:r>
                      <a:endParaRPr sz="10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1600"/>
                        </a:spcAft>
                        <a:buNone/>
                      </a:pPr>
                      <a:r>
                        <a:rPr lang="en-US" sz="1000" dirty="0">
                          <a:solidFill>
                            <a:schemeClr val="dk1"/>
                          </a:solidFill>
                          <a:latin typeface="Open Sans"/>
                          <a:ea typeface="Open Sans"/>
                          <a:cs typeface="Open Sans"/>
                          <a:sym typeface="Open Sans"/>
                        </a:rPr>
                        <a:t>3</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1707">
                <a:tc>
                  <a:txBody>
                    <a:bodyPr/>
                    <a:lstStyle/>
                    <a:p>
                      <a:pPr marL="0" lvl="0" indent="0" algn="l" rtl="0">
                        <a:spcBef>
                          <a:spcPts val="0"/>
                        </a:spcBef>
                        <a:spcAft>
                          <a:spcPts val="0"/>
                        </a:spcAft>
                        <a:buNone/>
                      </a:pPr>
                      <a:r>
                        <a:rPr lang="en" sz="1000" b="1" u="sng" dirty="0">
                          <a:solidFill>
                            <a:schemeClr val="dk1"/>
                          </a:solidFill>
                          <a:latin typeface="Open Sans"/>
                          <a:ea typeface="Open Sans"/>
                          <a:cs typeface="Open Sans"/>
                          <a:sym typeface="Open Sans"/>
                        </a:rPr>
                        <a:t>METHODOLOGY</a:t>
                      </a:r>
                      <a:endParaRPr sz="10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1600"/>
                        </a:spcAft>
                        <a:buNone/>
                      </a:pPr>
                      <a:r>
                        <a:rPr lang="en-US" sz="1000" dirty="0">
                          <a:solidFill>
                            <a:schemeClr val="dk1"/>
                          </a:solidFill>
                          <a:latin typeface="Open Sans"/>
                          <a:ea typeface="Open Sans"/>
                          <a:cs typeface="Open Sans"/>
                          <a:sym typeface="Open Sans"/>
                        </a:rPr>
                        <a:t>4</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35053">
                <a:tc>
                  <a:txBody>
                    <a:bodyPr/>
                    <a:lstStyle/>
                    <a:p>
                      <a:pPr marL="0" lvl="0" indent="0" algn="l" rtl="0">
                        <a:spcBef>
                          <a:spcPts val="0"/>
                        </a:spcBef>
                        <a:spcAft>
                          <a:spcPts val="0"/>
                        </a:spcAft>
                        <a:buNone/>
                      </a:pPr>
                      <a:endParaRPr lang="en" sz="1000" b="1" u="sng" dirty="0">
                        <a:solidFill>
                          <a:schemeClr val="dk1"/>
                        </a:solidFill>
                        <a:latin typeface="Open Sans"/>
                        <a:ea typeface="Open Sans"/>
                        <a:cs typeface="Open Sans"/>
                        <a:sym typeface="Open Sans"/>
                      </a:endParaRPr>
                    </a:p>
                    <a:p>
                      <a:pPr marL="0" lvl="0" indent="0" algn="l" rtl="0">
                        <a:spcBef>
                          <a:spcPts val="0"/>
                        </a:spcBef>
                        <a:spcAft>
                          <a:spcPts val="0"/>
                        </a:spcAft>
                        <a:buNone/>
                      </a:pPr>
                      <a:r>
                        <a:rPr lang="en" sz="1000" b="1" u="sng" dirty="0">
                          <a:solidFill>
                            <a:schemeClr val="dk1"/>
                          </a:solidFill>
                          <a:latin typeface="Open Sans"/>
                          <a:ea typeface="Open Sans"/>
                          <a:cs typeface="Open Sans"/>
                          <a:sym typeface="Open Sans"/>
                        </a:rPr>
                        <a:t>APPLICATION </a:t>
                      </a:r>
                    </a:p>
                    <a:p>
                      <a:pPr marL="0" lvl="0" indent="0" algn="l" rtl="0">
                        <a:spcBef>
                          <a:spcPts val="0"/>
                        </a:spcBef>
                        <a:spcAft>
                          <a:spcPts val="0"/>
                        </a:spcAft>
                        <a:buNone/>
                      </a:pPr>
                      <a:r>
                        <a:rPr lang="en" sz="1000" b="1" u="sng" dirty="0">
                          <a:solidFill>
                            <a:schemeClr val="dk1"/>
                          </a:solidFill>
                          <a:latin typeface="Open Sans"/>
                          <a:ea typeface="Open Sans"/>
                          <a:cs typeface="Open Sans"/>
                          <a:sym typeface="Open Sans"/>
                        </a:rPr>
                        <a:t>ADVANTAGES AND DISADVANTAGES</a:t>
                      </a:r>
                    </a:p>
                    <a:p>
                      <a:pPr marL="0" lvl="0" indent="0" algn="l" rtl="0">
                        <a:spcBef>
                          <a:spcPts val="0"/>
                        </a:spcBef>
                        <a:spcAft>
                          <a:spcPts val="0"/>
                        </a:spcAft>
                        <a:buNone/>
                      </a:pPr>
                      <a:endParaRPr sz="10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000" dirty="0">
                          <a:solidFill>
                            <a:schemeClr val="dk1"/>
                          </a:solidFill>
                          <a:latin typeface="Open Sans"/>
                          <a:ea typeface="Open Sans"/>
                          <a:cs typeface="Open Sans"/>
                          <a:sym typeface="Open Sans"/>
                        </a:rPr>
                        <a:t>10</a:t>
                      </a:r>
                      <a:endParaRPr sz="1000"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8836">
                <a:tc>
                  <a:txBody>
                    <a:bodyPr/>
                    <a:lstStyle/>
                    <a:p>
                      <a:pPr marL="0" lvl="0" indent="0" algn="l" rtl="0">
                        <a:spcBef>
                          <a:spcPts val="0"/>
                        </a:spcBef>
                        <a:spcAft>
                          <a:spcPts val="0"/>
                        </a:spcAft>
                        <a:buNone/>
                      </a:pPr>
                      <a:endParaRPr lang="en" sz="1000" b="1" u="sng" dirty="0">
                        <a:solidFill>
                          <a:schemeClr val="dk1"/>
                        </a:solidFill>
                        <a:latin typeface="Open Sans"/>
                        <a:ea typeface="Open Sans"/>
                        <a:cs typeface="Open Sans"/>
                        <a:sym typeface="Open Sans"/>
                      </a:endParaRPr>
                    </a:p>
                    <a:p>
                      <a:pPr marL="0" lvl="0" indent="0" algn="l" rtl="0">
                        <a:spcBef>
                          <a:spcPts val="0"/>
                        </a:spcBef>
                        <a:spcAft>
                          <a:spcPts val="0"/>
                        </a:spcAft>
                        <a:buNone/>
                      </a:pPr>
                      <a:r>
                        <a:rPr lang="en" sz="1000" b="1" u="sng" dirty="0">
                          <a:solidFill>
                            <a:schemeClr val="dk1"/>
                          </a:solidFill>
                          <a:latin typeface="Open Sans"/>
                          <a:ea typeface="Open Sans"/>
                          <a:cs typeface="Open Sans"/>
                          <a:sym typeface="Open Sans"/>
                        </a:rPr>
                        <a:t>CONCLUSION</a:t>
                      </a:r>
                    </a:p>
                    <a:p>
                      <a:pPr marL="0" lvl="0" indent="0" algn="l" rtl="0">
                        <a:spcBef>
                          <a:spcPts val="0"/>
                        </a:spcBef>
                        <a:spcAft>
                          <a:spcPts val="0"/>
                        </a:spcAft>
                        <a:buNone/>
                      </a:pPr>
                      <a:r>
                        <a:rPr lang="en-US" sz="1000" b="1" u="sng" dirty="0">
                          <a:solidFill>
                            <a:schemeClr val="dk1"/>
                          </a:solidFill>
                          <a:latin typeface="Open Sans"/>
                          <a:ea typeface="Open Sans"/>
                          <a:cs typeface="Open Sans"/>
                          <a:sym typeface="Open Sans"/>
                        </a:rPr>
                        <a:t>REFERENCES</a:t>
                      </a:r>
                    </a:p>
                    <a:p>
                      <a:pPr marL="0" lvl="0" indent="0" algn="l" rtl="0">
                        <a:spcBef>
                          <a:spcPts val="0"/>
                        </a:spcBef>
                        <a:spcAft>
                          <a:spcPts val="0"/>
                        </a:spcAft>
                        <a:buNone/>
                      </a:pPr>
                      <a:endParaRPr sz="10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1600"/>
                        </a:spcAft>
                        <a:buNone/>
                      </a:pPr>
                      <a:r>
                        <a:rPr lang="en" sz="1000" b="0" u="none" dirty="0">
                          <a:solidFill>
                            <a:schemeClr val="dk1"/>
                          </a:solidFill>
                          <a:latin typeface="Open Sans"/>
                          <a:ea typeface="Open Sans"/>
                          <a:cs typeface="Open Sans"/>
                          <a:sym typeface="Open Sans"/>
                        </a:rPr>
                        <a:t>13</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033" name="Google Shape;1033;p25"/>
          <p:cNvSpPr txBox="1"/>
          <p:nvPr/>
        </p:nvSpPr>
        <p:spPr>
          <a:xfrm>
            <a:off x="719998" y="4133675"/>
            <a:ext cx="1986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u="sng" dirty="0">
              <a:solidFill>
                <a:schemeClr val="dk1"/>
              </a:solidFill>
              <a:latin typeface="Open Sans"/>
              <a:ea typeface="Open Sans"/>
              <a:cs typeface="Open Sans"/>
              <a:sym typeface="Open Sans"/>
            </a:endParaRPr>
          </a:p>
        </p:txBody>
      </p:sp>
      <p:grpSp>
        <p:nvGrpSpPr>
          <p:cNvPr id="1035" name="Google Shape;1035;p25"/>
          <p:cNvGrpSpPr/>
          <p:nvPr/>
        </p:nvGrpSpPr>
        <p:grpSpPr>
          <a:xfrm>
            <a:off x="7190985" y="712950"/>
            <a:ext cx="1239906" cy="584116"/>
            <a:chOff x="6947135" y="2460525"/>
            <a:chExt cx="1239906" cy="584116"/>
          </a:xfrm>
        </p:grpSpPr>
        <p:sp>
          <p:nvSpPr>
            <p:cNvPr id="1036" name="Google Shape;1036;p25"/>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5"/>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5"/>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26"/>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pSp>
        <p:nvGrpSpPr>
          <p:cNvPr id="1084" name="Google Shape;1084;p26"/>
          <p:cNvGrpSpPr/>
          <p:nvPr/>
        </p:nvGrpSpPr>
        <p:grpSpPr>
          <a:xfrm>
            <a:off x="6444695" y="1114373"/>
            <a:ext cx="1986215" cy="3269968"/>
            <a:chOff x="6934075" y="1778325"/>
            <a:chExt cx="689275" cy="1134775"/>
          </a:xfrm>
        </p:grpSpPr>
        <p:sp>
          <p:nvSpPr>
            <p:cNvPr id="1085" name="Google Shape;1085;p26"/>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6"/>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6"/>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6"/>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6"/>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0840366B-F4A0-3136-1558-23BE24CE555A}"/>
              </a:ext>
            </a:extLst>
          </p:cNvPr>
          <p:cNvSpPr txBox="1"/>
          <p:nvPr/>
        </p:nvSpPr>
        <p:spPr>
          <a:xfrm>
            <a:off x="685643" y="1601392"/>
            <a:ext cx="5688165" cy="2677656"/>
          </a:xfrm>
          <a:prstGeom prst="rect">
            <a:avLst/>
          </a:prstGeom>
          <a:noFill/>
        </p:spPr>
        <p:txBody>
          <a:bodyPr wrap="square" rtlCol="0">
            <a:spAutoFit/>
          </a:bodyPr>
          <a:lstStyle/>
          <a:p>
            <a:r>
              <a:rPr lang="en-US" sz="1400" b="1" dirty="0">
                <a:effectLst>
                  <a:outerShdw blurRad="38100" dist="38100" dir="2700000" algn="tl">
                    <a:srgbClr val="000000">
                      <a:alpha val="43137"/>
                    </a:srgbClr>
                  </a:outerShdw>
                </a:effectLst>
              </a:rPr>
              <a:t>What is Data Redaction?</a:t>
            </a:r>
            <a:br>
              <a:rPr lang="en-US" sz="1400" dirty="0"/>
            </a:br>
            <a:r>
              <a:rPr lang="en-US" sz="1400" dirty="0"/>
              <a:t>Data redaction is the process of hiding or removing confidential information from documents. Traditionally, this has been done manually, which is time-consuming and prone to errors.</a:t>
            </a:r>
          </a:p>
          <a:p>
            <a:r>
              <a:rPr lang="en-US" sz="1400" b="1" dirty="0">
                <a:effectLst>
                  <a:outerShdw blurRad="38100" dist="38100" dir="2700000" algn="tl">
                    <a:srgbClr val="000000">
                      <a:alpha val="43137"/>
                    </a:srgbClr>
                  </a:outerShdw>
                </a:effectLst>
              </a:rPr>
              <a:t>Automating Redaction with NER</a:t>
            </a:r>
            <a:br>
              <a:rPr lang="en-US" sz="1400" dirty="0"/>
            </a:br>
            <a:r>
              <a:rPr lang="en-US" sz="1400" dirty="0"/>
              <a:t>Named Entity Recognition (NER), a tool from Natural Language Processing (NLP), automates the identification of key information such as names, dates, and locations. This streamlines the redaction process, making it faster and more accurate.</a:t>
            </a:r>
          </a:p>
          <a:p>
            <a:r>
              <a:rPr lang="en-US" sz="1400" b="1" dirty="0">
                <a:effectLst>
                  <a:outerShdw blurRad="38100" dist="38100" dir="2700000" algn="tl">
                    <a:srgbClr val="000000">
                      <a:alpha val="43137"/>
                    </a:srgbClr>
                  </a:outerShdw>
                </a:effectLst>
              </a:rPr>
              <a:t>Presentation Overview</a:t>
            </a:r>
            <a:br>
              <a:rPr lang="en-US" sz="1400" dirty="0"/>
            </a:br>
            <a:r>
              <a:rPr lang="en-US" sz="1400" dirty="0"/>
              <a:t>We will explore how NER works, its benefits for data redaction, and its role in protecting important information efficiently.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LITERATURE SURVEY</a:t>
            </a:r>
            <a:endParaRPr sz="1800" dirty="0"/>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874142D0-890D-BD65-C65A-A6DAC9A1269D}"/>
              </a:ext>
            </a:extLst>
          </p:cNvPr>
          <p:cNvPicPr>
            <a:picLocks noChangeAspect="1"/>
          </p:cNvPicPr>
          <p:nvPr/>
        </p:nvPicPr>
        <p:blipFill>
          <a:blip r:embed="rId3"/>
          <a:stretch>
            <a:fillRect/>
          </a:stretch>
        </p:blipFill>
        <p:spPr>
          <a:xfrm>
            <a:off x="720001" y="1196799"/>
            <a:ext cx="7116872" cy="33304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3" name="Google Shape;1213;p27"/>
          <p:cNvSpPr txBox="1">
            <a:spLocks noGrp="1"/>
          </p:cNvSpPr>
          <p:nvPr>
            <p:ph type="title"/>
          </p:nvPr>
        </p:nvSpPr>
        <p:spPr>
          <a:xfrm>
            <a:off x="570960" y="285708"/>
            <a:ext cx="4306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MOTIVATION</a:t>
            </a:r>
            <a:endParaRPr sz="2000" dirty="0"/>
          </a:p>
        </p:txBody>
      </p:sp>
      <p:pic>
        <p:nvPicPr>
          <p:cNvPr id="1214" name="Google Shape;1214;p27"/>
          <p:cNvPicPr preferRelativeResize="0">
            <a:picLocks noGrp="1"/>
          </p:cNvPicPr>
          <p:nvPr>
            <p:ph type="pic" idx="2"/>
          </p:nvPr>
        </p:nvPicPr>
        <p:blipFill rotWithShape="1">
          <a:blip r:embed="rId3">
            <a:alphaModFix/>
          </a:blip>
          <a:srcRect l="27151" r="27146"/>
          <a:stretch/>
        </p:blipFill>
        <p:spPr>
          <a:xfrm>
            <a:off x="6349507" y="462519"/>
            <a:ext cx="2203377" cy="3213350"/>
          </a:xfrm>
          <a:prstGeom prst="rect">
            <a:avLst/>
          </a:prstGeom>
        </p:spPr>
      </p:pic>
      <p:grpSp>
        <p:nvGrpSpPr>
          <p:cNvPr id="1215" name="Google Shape;1215;p27"/>
          <p:cNvGrpSpPr/>
          <p:nvPr/>
        </p:nvGrpSpPr>
        <p:grpSpPr>
          <a:xfrm>
            <a:off x="5022226" y="120121"/>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1149CA18-0292-6F80-3C78-9B8862618A01}"/>
              </a:ext>
            </a:extLst>
          </p:cNvPr>
          <p:cNvSpPr txBox="1"/>
          <p:nvPr/>
        </p:nvSpPr>
        <p:spPr>
          <a:xfrm>
            <a:off x="642486" y="1224164"/>
            <a:ext cx="2345499" cy="1815882"/>
          </a:xfrm>
          <a:prstGeom prst="rect">
            <a:avLst/>
          </a:prstGeom>
          <a:noFill/>
        </p:spPr>
        <p:txBody>
          <a:bodyPr wrap="square" rtlCol="0">
            <a:spAutoFit/>
          </a:bodyPr>
          <a:lstStyle/>
          <a:p>
            <a:r>
              <a:rPr lang="en-US" dirty="0"/>
              <a:t>1.Gaming Sensitive Data  </a:t>
            </a:r>
          </a:p>
          <a:p>
            <a:r>
              <a:rPr lang="en-US" sz="1200" dirty="0"/>
              <a:t>As more data is stored and shared digitally, protecting sensitive information like personal, financial, and medical data has become critical to prevent identity theft and misuse.</a:t>
            </a:r>
          </a:p>
          <a:p>
            <a:endParaRPr lang="en-IN" dirty="0"/>
          </a:p>
        </p:txBody>
      </p:sp>
      <p:sp>
        <p:nvSpPr>
          <p:cNvPr id="5" name="TextBox 4">
            <a:extLst>
              <a:ext uri="{FF2B5EF4-FFF2-40B4-BE49-F238E27FC236}">
                <a16:creationId xmlns:a16="http://schemas.microsoft.com/office/drawing/2014/main" id="{BCE9229A-3532-F838-C277-C946F6F000EA}"/>
              </a:ext>
            </a:extLst>
          </p:cNvPr>
          <p:cNvSpPr txBox="1"/>
          <p:nvPr/>
        </p:nvSpPr>
        <p:spPr>
          <a:xfrm>
            <a:off x="3107332" y="1199832"/>
            <a:ext cx="2547359" cy="2031325"/>
          </a:xfrm>
          <a:prstGeom prst="rect">
            <a:avLst/>
          </a:prstGeom>
          <a:noFill/>
        </p:spPr>
        <p:txBody>
          <a:bodyPr wrap="square" rtlCol="0">
            <a:spAutoFit/>
          </a:bodyPr>
          <a:lstStyle/>
          <a:p>
            <a:r>
              <a:rPr lang="en-US" dirty="0"/>
              <a:t>2.Inefficiency of Manual Processes</a:t>
            </a:r>
          </a:p>
          <a:p>
            <a:r>
              <a:rPr lang="en-US" sz="1200" dirty="0"/>
              <a:t>Traditional manual redaction methods are slow and prone to human error. This inefficiency not only risks the exposure of sensitive information but also compromises data usability, leading to potential liabilities.</a:t>
            </a:r>
          </a:p>
          <a:p>
            <a:endParaRPr lang="en-US" dirty="0"/>
          </a:p>
        </p:txBody>
      </p:sp>
      <p:sp>
        <p:nvSpPr>
          <p:cNvPr id="6" name="TextBox 5">
            <a:extLst>
              <a:ext uri="{FF2B5EF4-FFF2-40B4-BE49-F238E27FC236}">
                <a16:creationId xmlns:a16="http://schemas.microsoft.com/office/drawing/2014/main" id="{93A464ED-08CC-7034-C9AB-9887902A0BCB}"/>
              </a:ext>
            </a:extLst>
          </p:cNvPr>
          <p:cNvSpPr txBox="1"/>
          <p:nvPr/>
        </p:nvSpPr>
        <p:spPr>
          <a:xfrm>
            <a:off x="743414" y="3231157"/>
            <a:ext cx="5313497" cy="1261884"/>
          </a:xfrm>
          <a:prstGeom prst="rect">
            <a:avLst/>
          </a:prstGeom>
          <a:noFill/>
        </p:spPr>
        <p:txBody>
          <a:bodyPr wrap="square" rtlCol="0">
            <a:spAutoFit/>
          </a:bodyPr>
          <a:lstStyle/>
          <a:p>
            <a:r>
              <a:rPr lang="en-US" dirty="0"/>
              <a:t>3.Advancements in NLP</a:t>
            </a:r>
          </a:p>
          <a:p>
            <a:r>
              <a:rPr lang="en-US" sz="1200" dirty="0"/>
              <a:t>Modern techniques like Named Entity Recognition (NER) utilize machine learning to automate and improve the accuracy of data redaction. These advancements enable organizations to handle larger volumes of data with greater precision.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130563" y="2279284"/>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METHODOLOGY</a:t>
            </a:r>
            <a:endParaRPr sz="3600" dirty="0"/>
          </a:p>
        </p:txBody>
      </p:sp>
      <p:grpSp>
        <p:nvGrpSpPr>
          <p:cNvPr id="1291" name="Google Shape;1291;p28"/>
          <p:cNvGrpSpPr/>
          <p:nvPr/>
        </p:nvGrpSpPr>
        <p:grpSpPr>
          <a:xfrm>
            <a:off x="713237" y="1219150"/>
            <a:ext cx="2955370" cy="2463165"/>
            <a:chOff x="1136562" y="1210000"/>
            <a:chExt cx="2955370" cy="2463165"/>
          </a:xfrm>
        </p:grpSpPr>
        <p:sp>
          <p:nvSpPr>
            <p:cNvPr id="1292" name="Google Shape;1292;p28"/>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ctr"/>
            <a:r>
              <a:rPr lang="en-US" sz="1400" b="1" dirty="0">
                <a:effectLst>
                  <a:outerShdw blurRad="38100" dist="38100" dir="2700000" algn="tl">
                    <a:srgbClr val="000000">
                      <a:alpha val="43137"/>
                    </a:srgbClr>
                  </a:outerShdw>
                </a:effectLst>
              </a:rPr>
              <a:t>Automatic Redaction System Overview</a:t>
            </a:r>
            <a:br>
              <a:rPr lang="en-US" sz="3200" b="1" dirty="0">
                <a:effectLst>
                  <a:outerShdw blurRad="38100" dist="38100" dir="2700000" algn="tl">
                    <a:srgbClr val="000000">
                      <a:alpha val="43137"/>
                    </a:srgbClr>
                  </a:outerShdw>
                </a:effectLst>
              </a:rPr>
            </a:br>
            <a:endParaRPr dirty="0"/>
          </a:p>
        </p:txBody>
      </p:sp>
      <p:grpSp>
        <p:nvGrpSpPr>
          <p:cNvPr id="1504" name="Google Shape;1504;p29"/>
          <p:cNvGrpSpPr/>
          <p:nvPr/>
        </p:nvGrpSpPr>
        <p:grpSpPr>
          <a:xfrm>
            <a:off x="7275412" y="3670842"/>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7850681" y="2714512"/>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9841598" y="219213"/>
            <a:ext cx="1469314" cy="944105"/>
            <a:chOff x="5423018" y="1213448"/>
            <a:chExt cx="1203665" cy="773413"/>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63573" y="1622847"/>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E6333E90-AD4E-3204-85C7-0324048C28F7}"/>
              </a:ext>
            </a:extLst>
          </p:cNvPr>
          <p:cNvSpPr txBox="1"/>
          <p:nvPr/>
        </p:nvSpPr>
        <p:spPr>
          <a:xfrm>
            <a:off x="720000" y="1152389"/>
            <a:ext cx="7635718" cy="3754874"/>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Automatic Redaction System is designed to identify and manage sensitive content in documents through Named Entity Recognition (NER). This method is essential for tagging and categorizing words based on their context within sentences.</a:t>
            </a:r>
          </a:p>
          <a:p>
            <a:pPr marL="285750" indent="-285750">
              <a:buFont typeface="Arial" panose="020B0604020202020204" pitchFamily="34" charset="0"/>
              <a:buChar char="•"/>
            </a:pPr>
            <a:endParaRPr lang="en-US" sz="1400" dirty="0"/>
          </a:p>
          <a:p>
            <a:pPr marL="0" indent="0">
              <a:buNone/>
            </a:pPr>
            <a:r>
              <a:rPr lang="en-US" sz="1400" b="1" dirty="0">
                <a:effectLst>
                  <a:outerShdw blurRad="38100" dist="38100" dir="2700000" algn="tl">
                    <a:srgbClr val="000000">
                      <a:alpha val="43137"/>
                    </a:srgbClr>
                  </a:outerShdw>
                </a:effectLst>
              </a:rPr>
              <a:t>Key Concepts</a:t>
            </a:r>
          </a:p>
          <a:p>
            <a:pPr marL="0" indent="0">
              <a:buNone/>
            </a:pPr>
            <a:r>
              <a:rPr lang="en-US" sz="1400" b="1" dirty="0">
                <a:effectLst>
                  <a:outerShdw blurRad="38100" dist="38100" dir="2700000" algn="tl">
                    <a:srgbClr val="000000">
                      <a:alpha val="43137"/>
                    </a:srgbClr>
                  </a:outerShdw>
                </a:effectLst>
              </a:rPr>
              <a:t>1. Named Entity Recognition (NER):-</a:t>
            </a:r>
            <a:br>
              <a:rPr lang="en-US" sz="1400" dirty="0"/>
            </a:br>
            <a:r>
              <a:rPr lang="en-US" sz="1400" dirty="0"/>
              <a:t>NER is a natural language processing technique that classifies words into categories. For example, in the sentence "Neha works in India," "Neha" is tagged as a Person entity, and "India" is categorized as a Geopolitical Entity (GPE). This tagging is crucial for identifying personally identifiable information (PII), including:</a:t>
            </a:r>
          </a:p>
          <a:p>
            <a:pPr>
              <a:buFont typeface="Arial" panose="020B0604020202020204" pitchFamily="34" charset="0"/>
              <a:buChar char="•"/>
            </a:pPr>
            <a:r>
              <a:rPr lang="en-US" sz="1400" dirty="0"/>
              <a:t>Names</a:t>
            </a:r>
          </a:p>
          <a:p>
            <a:pPr>
              <a:buFont typeface="Arial" panose="020B0604020202020204" pitchFamily="34" charset="0"/>
              <a:buChar char="•"/>
            </a:pPr>
            <a:r>
              <a:rPr lang="en-US" sz="1400" dirty="0"/>
              <a:t>Places</a:t>
            </a:r>
          </a:p>
          <a:p>
            <a:pPr>
              <a:buFont typeface="Arial" panose="020B0604020202020204" pitchFamily="34" charset="0"/>
              <a:buChar char="•"/>
            </a:pPr>
            <a:r>
              <a:rPr lang="en-US" sz="1400" dirty="0"/>
              <a:t>Bank account numbers</a:t>
            </a:r>
          </a:p>
          <a:p>
            <a:pPr>
              <a:buFont typeface="Arial" panose="020B0604020202020204" pitchFamily="34" charset="0"/>
              <a:buChar char="•"/>
            </a:pPr>
            <a:r>
              <a:rPr lang="en-US" sz="1400" dirty="0"/>
              <a:t>Social Security Numbers</a:t>
            </a:r>
          </a:p>
          <a:p>
            <a:pPr>
              <a:buFont typeface="Arial" panose="020B0604020202020204" pitchFamily="34" charset="0"/>
              <a:buChar char="•"/>
            </a:pPr>
            <a:r>
              <a:rPr lang="en-US" sz="1400" dirty="0"/>
              <a:t>Aadhaar numbers</a:t>
            </a:r>
          </a:p>
          <a:p>
            <a:pPr>
              <a:buFont typeface="Arial" panose="020B0604020202020204" pitchFamily="34" charset="0"/>
              <a:buChar char="•"/>
            </a:pPr>
            <a:r>
              <a:rPr lang="en-US" sz="1400" dirty="0"/>
              <a:t>Dates of birth</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grpSp>
        <p:nvGrpSpPr>
          <p:cNvPr id="1622" name="Google Shape;1622;p31"/>
          <p:cNvGrpSpPr/>
          <p:nvPr/>
        </p:nvGrpSpPr>
        <p:grpSpPr>
          <a:xfrm>
            <a:off x="7019540" y="1565690"/>
            <a:ext cx="1225000" cy="576722"/>
            <a:chOff x="835132" y="1750471"/>
            <a:chExt cx="1225000" cy="576722"/>
          </a:xfrm>
        </p:grpSpPr>
        <p:sp>
          <p:nvSpPr>
            <p:cNvPr id="1623" name="Google Shape;1623;p31"/>
            <p:cNvSpPr/>
            <p:nvPr/>
          </p:nvSpPr>
          <p:spPr>
            <a:xfrm>
              <a:off x="840244" y="1926561"/>
              <a:ext cx="300669" cy="37987"/>
            </a:xfrm>
            <a:custGeom>
              <a:avLst/>
              <a:gdLst/>
              <a:ahLst/>
              <a:cxnLst/>
              <a:rect l="l" t="t" r="r" b="b"/>
              <a:pathLst>
                <a:path w="3823" h="483" extrusionOk="0">
                  <a:moveTo>
                    <a:pt x="0" y="0"/>
                  </a:moveTo>
                  <a:lnTo>
                    <a:pt x="0" y="483"/>
                  </a:lnTo>
                  <a:lnTo>
                    <a:pt x="3822" y="483"/>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1"/>
            <p:cNvSpPr/>
            <p:nvPr/>
          </p:nvSpPr>
          <p:spPr>
            <a:xfrm>
              <a:off x="835132" y="1921449"/>
              <a:ext cx="310107" cy="48211"/>
            </a:xfrm>
            <a:custGeom>
              <a:avLst/>
              <a:gdLst/>
              <a:ahLst/>
              <a:cxnLst/>
              <a:rect l="l" t="t" r="r" b="b"/>
              <a:pathLst>
                <a:path w="3943" h="613" extrusionOk="0">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1"/>
            <p:cNvSpPr/>
            <p:nvPr/>
          </p:nvSpPr>
          <p:spPr>
            <a:xfrm>
              <a:off x="967887" y="201189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p:cNvSpPr/>
            <p:nvPr/>
          </p:nvSpPr>
          <p:spPr>
            <a:xfrm>
              <a:off x="963483" y="2006780"/>
              <a:ext cx="181754" cy="34369"/>
            </a:xfrm>
            <a:custGeom>
              <a:avLst/>
              <a:gdLst/>
              <a:ahLst/>
              <a:cxnLst/>
              <a:rect l="l" t="t" r="r" b="b"/>
              <a:pathLst>
                <a:path w="2311" h="437" extrusionOk="0">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p:cNvSpPr/>
            <p:nvPr/>
          </p:nvSpPr>
          <p:spPr>
            <a:xfrm>
              <a:off x="967887" y="208338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1"/>
            <p:cNvSpPr/>
            <p:nvPr/>
          </p:nvSpPr>
          <p:spPr>
            <a:xfrm>
              <a:off x="963483" y="2079057"/>
              <a:ext cx="181754" cy="34369"/>
            </a:xfrm>
            <a:custGeom>
              <a:avLst/>
              <a:gdLst/>
              <a:ahLst/>
              <a:cxnLst/>
              <a:rect l="l" t="t" r="r" b="b"/>
              <a:pathLst>
                <a:path w="2311" h="437" extrusionOk="0">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1"/>
            <p:cNvSpPr/>
            <p:nvPr/>
          </p:nvSpPr>
          <p:spPr>
            <a:xfrm>
              <a:off x="1724468" y="2138277"/>
              <a:ext cx="302164" cy="134880"/>
            </a:xfrm>
            <a:custGeom>
              <a:avLst/>
              <a:gdLst/>
              <a:ahLst/>
              <a:cxnLst/>
              <a:rect l="l" t="t" r="r" b="b"/>
              <a:pathLst>
                <a:path w="3842" h="1715" extrusionOk="0">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1"/>
            <p:cNvSpPr/>
            <p:nvPr/>
          </p:nvSpPr>
          <p:spPr>
            <a:xfrm>
              <a:off x="2007517" y="2249012"/>
              <a:ext cx="47503" cy="47503"/>
            </a:xfrm>
            <a:custGeom>
              <a:avLst/>
              <a:gdLst/>
              <a:ahLst/>
              <a:cxnLst/>
              <a:rect l="l" t="t" r="r" b="b"/>
              <a:pathLst>
                <a:path w="604" h="604" extrusionOk="0">
                  <a:moveTo>
                    <a:pt x="437" y="1"/>
                  </a:moveTo>
                  <a:lnTo>
                    <a:pt x="1" y="158"/>
                  </a:lnTo>
                  <a:lnTo>
                    <a:pt x="159" y="603"/>
                  </a:lnTo>
                  <a:lnTo>
                    <a:pt x="604" y="446"/>
                  </a:lnTo>
                  <a:lnTo>
                    <a:pt x="4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p:cNvSpPr/>
            <p:nvPr/>
          </p:nvSpPr>
          <p:spPr>
            <a:xfrm>
              <a:off x="2002405" y="2244844"/>
              <a:ext cx="57727" cy="56783"/>
            </a:xfrm>
            <a:custGeom>
              <a:avLst/>
              <a:gdLst/>
              <a:ahLst/>
              <a:cxnLst/>
              <a:rect l="l" t="t" r="r" b="b"/>
              <a:pathLst>
                <a:path w="734" h="722" extrusionOk="0">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p:cNvSpPr/>
            <p:nvPr/>
          </p:nvSpPr>
          <p:spPr>
            <a:xfrm>
              <a:off x="1161987" y="1777525"/>
              <a:ext cx="583722" cy="544791"/>
            </a:xfrm>
            <a:custGeom>
              <a:avLst/>
              <a:gdLst/>
              <a:ahLst/>
              <a:cxnLst/>
              <a:rect l="l" t="t" r="r" b="b"/>
              <a:pathLst>
                <a:path w="7422" h="6927" extrusionOk="0">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p:cNvSpPr/>
            <p:nvPr/>
          </p:nvSpPr>
          <p:spPr>
            <a:xfrm>
              <a:off x="1168515" y="1772964"/>
              <a:ext cx="582306" cy="554229"/>
            </a:xfrm>
            <a:custGeom>
              <a:avLst/>
              <a:gdLst/>
              <a:ahLst/>
              <a:cxnLst/>
              <a:rect l="l" t="t" r="r" b="b"/>
              <a:pathLst>
                <a:path w="7404" h="7047" extrusionOk="0">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1"/>
            <p:cNvSpPr/>
            <p:nvPr/>
          </p:nvSpPr>
          <p:spPr>
            <a:xfrm>
              <a:off x="1170717" y="1754875"/>
              <a:ext cx="620214" cy="545027"/>
            </a:xfrm>
            <a:custGeom>
              <a:avLst/>
              <a:gdLst/>
              <a:ahLst/>
              <a:cxnLst/>
              <a:rect l="l" t="t" r="r" b="b"/>
              <a:pathLst>
                <a:path w="7886" h="6930" extrusionOk="0">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p:cNvSpPr/>
            <p:nvPr/>
          </p:nvSpPr>
          <p:spPr>
            <a:xfrm>
              <a:off x="1184559" y="1750471"/>
              <a:ext cx="593238" cy="554072"/>
            </a:xfrm>
            <a:custGeom>
              <a:avLst/>
              <a:gdLst/>
              <a:ahLst/>
              <a:cxnLst/>
              <a:rect l="l" t="t" r="r" b="b"/>
              <a:pathLst>
                <a:path w="7543" h="7045" extrusionOk="0">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p:cNvSpPr/>
            <p:nvPr/>
          </p:nvSpPr>
          <p:spPr>
            <a:xfrm>
              <a:off x="1571972" y="1801985"/>
              <a:ext cx="132836" cy="133386"/>
            </a:xfrm>
            <a:custGeom>
              <a:avLst/>
              <a:gdLst/>
              <a:ahLst/>
              <a:cxnLst/>
              <a:rect l="l" t="t" r="r" b="b"/>
              <a:pathLst>
                <a:path w="1689" h="1696" extrusionOk="0">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p:cNvSpPr/>
            <p:nvPr/>
          </p:nvSpPr>
          <p:spPr>
            <a:xfrm>
              <a:off x="1333437" y="1933088"/>
              <a:ext cx="144475" cy="248133"/>
            </a:xfrm>
            <a:custGeom>
              <a:avLst/>
              <a:gdLst/>
              <a:ahLst/>
              <a:cxnLst/>
              <a:rect l="l" t="t" r="r" b="b"/>
              <a:pathLst>
                <a:path w="1837" h="3155" extrusionOk="0">
                  <a:moveTo>
                    <a:pt x="0" y="1"/>
                  </a:moveTo>
                  <a:lnTo>
                    <a:pt x="0" y="2440"/>
                  </a:lnTo>
                  <a:lnTo>
                    <a:pt x="1837" y="3155"/>
                  </a:lnTo>
                  <a:lnTo>
                    <a:pt x="1837" y="75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8" name="Google Shape;1638;p31"/>
            <p:cNvSpPr/>
            <p:nvPr/>
          </p:nvSpPr>
          <p:spPr>
            <a:xfrm>
              <a:off x="1329033" y="1928763"/>
              <a:ext cx="153992" cy="256863"/>
            </a:xfrm>
            <a:custGeom>
              <a:avLst/>
              <a:gdLst/>
              <a:ahLst/>
              <a:cxnLst/>
              <a:rect l="l" t="t" r="r" b="b"/>
              <a:pathLst>
                <a:path w="1958" h="3266" extrusionOk="0">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1"/>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1"/>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1"/>
            <p:cNvSpPr/>
            <p:nvPr/>
          </p:nvSpPr>
          <p:spPr>
            <a:xfrm>
              <a:off x="1534772" y="1955739"/>
              <a:ext cx="32167" cy="54817"/>
            </a:xfrm>
            <a:custGeom>
              <a:avLst/>
              <a:gdLst/>
              <a:ahLst/>
              <a:cxnLst/>
              <a:rect l="l" t="t" r="r" b="b"/>
              <a:pathLst>
                <a:path w="409" h="697" extrusionOk="0">
                  <a:moveTo>
                    <a:pt x="409" y="0"/>
                  </a:moveTo>
                  <a:lnTo>
                    <a:pt x="1" y="167"/>
                  </a:lnTo>
                  <a:lnTo>
                    <a:pt x="1" y="696"/>
                  </a:lnTo>
                  <a:lnTo>
                    <a:pt x="409" y="538"/>
                  </a:lnTo>
                  <a:lnTo>
                    <a:pt x="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1"/>
            <p:cNvSpPr/>
            <p:nvPr/>
          </p:nvSpPr>
          <p:spPr>
            <a:xfrm>
              <a:off x="1530368" y="1951020"/>
              <a:ext cx="40975" cy="63862"/>
            </a:xfrm>
            <a:custGeom>
              <a:avLst/>
              <a:gdLst/>
              <a:ahLst/>
              <a:cxnLst/>
              <a:rect l="l" t="t" r="r" b="b"/>
              <a:pathLst>
                <a:path w="521" h="812" extrusionOk="0">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1"/>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1"/>
            <p:cNvSpPr/>
            <p:nvPr/>
          </p:nvSpPr>
          <p:spPr>
            <a:xfrm>
              <a:off x="1407129" y="1891484"/>
              <a:ext cx="159812" cy="75973"/>
            </a:xfrm>
            <a:custGeom>
              <a:avLst/>
              <a:gdLst/>
              <a:ahLst/>
              <a:cxnLst/>
              <a:rect l="l" t="t" r="r" b="b"/>
              <a:pathLst>
                <a:path w="2032" h="966" extrusionOk="0">
                  <a:moveTo>
                    <a:pt x="371" y="1"/>
                  </a:moveTo>
                  <a:lnTo>
                    <a:pt x="0" y="168"/>
                  </a:lnTo>
                  <a:lnTo>
                    <a:pt x="1624" y="966"/>
                  </a:lnTo>
                  <a:lnTo>
                    <a:pt x="2032" y="817"/>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p:cNvSpPr/>
            <p:nvPr/>
          </p:nvSpPr>
          <p:spPr>
            <a:xfrm>
              <a:off x="1402017" y="1887159"/>
              <a:ext cx="169328" cy="85411"/>
            </a:xfrm>
            <a:custGeom>
              <a:avLst/>
              <a:gdLst/>
              <a:ahLst/>
              <a:cxnLst/>
              <a:rect l="l" t="t" r="r" b="b"/>
              <a:pathLst>
                <a:path w="2153" h="1086" extrusionOk="0">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31"/>
          <p:cNvGrpSpPr/>
          <p:nvPr/>
        </p:nvGrpSpPr>
        <p:grpSpPr>
          <a:xfrm>
            <a:off x="7732787" y="2234335"/>
            <a:ext cx="1329443" cy="916475"/>
            <a:chOff x="713230" y="2963286"/>
            <a:chExt cx="1329443" cy="916475"/>
          </a:xfrm>
        </p:grpSpPr>
        <p:sp>
          <p:nvSpPr>
            <p:cNvPr id="1648" name="Google Shape;1648;p31"/>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1"/>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1"/>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1"/>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1"/>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1"/>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1"/>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1"/>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1"/>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1"/>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1"/>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1"/>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1"/>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1"/>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1"/>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1"/>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1"/>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1"/>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1"/>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1"/>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1"/>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1"/>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1"/>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1"/>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1"/>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1"/>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1"/>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1"/>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1"/>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1"/>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1"/>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1"/>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1"/>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1"/>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1"/>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1"/>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1"/>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1"/>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1"/>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1"/>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TextBox 19">
            <a:extLst>
              <a:ext uri="{FF2B5EF4-FFF2-40B4-BE49-F238E27FC236}">
                <a16:creationId xmlns:a16="http://schemas.microsoft.com/office/drawing/2014/main" id="{90158228-9F6D-5D6B-8CC9-C638616EAC80}"/>
              </a:ext>
            </a:extLst>
          </p:cNvPr>
          <p:cNvSpPr txBox="1"/>
          <p:nvPr/>
        </p:nvSpPr>
        <p:spPr>
          <a:xfrm>
            <a:off x="690880" y="772160"/>
            <a:ext cx="7785136" cy="954107"/>
          </a:xfrm>
          <a:prstGeom prst="rect">
            <a:avLst/>
          </a:prstGeom>
          <a:noFill/>
        </p:spPr>
        <p:txBody>
          <a:bodyPr wrap="square" rtlCol="0">
            <a:spAutoFit/>
          </a:bodyPr>
          <a:lstStyle/>
          <a:p>
            <a:r>
              <a:rPr lang="en-US" sz="1400" b="1" dirty="0">
                <a:effectLst>
                  <a:outerShdw blurRad="38100" dist="38100" dir="2700000" algn="tl">
                    <a:srgbClr val="000000">
                      <a:alpha val="43137"/>
                    </a:srgbClr>
                  </a:outerShdw>
                </a:effectLst>
              </a:rPr>
              <a:t>2. User Interaction:-</a:t>
            </a:r>
            <a:br>
              <a:rPr lang="en-US" sz="1400" dirty="0"/>
            </a:br>
            <a:r>
              <a:rPr lang="en-US" sz="1400" dirty="0"/>
              <a:t>Users can select specific entities they wish to redact from their documents, such as names and Aadhaar numbers. This feature provides flexibility and control over the redaction process.</a:t>
            </a:r>
          </a:p>
          <a:p>
            <a:endParaRPr lang="en-IN" dirty="0"/>
          </a:p>
        </p:txBody>
      </p:sp>
      <p:sp>
        <p:nvSpPr>
          <p:cNvPr id="21" name="Content Placeholder 2">
            <a:extLst>
              <a:ext uri="{FF2B5EF4-FFF2-40B4-BE49-F238E27FC236}">
                <a16:creationId xmlns:a16="http://schemas.microsoft.com/office/drawing/2014/main" id="{375DADF2-8E4D-6C0E-0FA2-C5228AF29C1D}"/>
              </a:ext>
            </a:extLst>
          </p:cNvPr>
          <p:cNvSpPr>
            <a:spLocks noGrp="1"/>
          </p:cNvSpPr>
          <p:nvPr/>
        </p:nvSpPr>
        <p:spPr>
          <a:xfrm>
            <a:off x="682584" y="1676944"/>
            <a:ext cx="7793432" cy="31053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effectLst>
                  <a:outerShdw blurRad="38100" dist="38100" dir="2700000" algn="tl">
                    <a:srgbClr val="000000">
                      <a:alpha val="43137"/>
                    </a:srgbClr>
                  </a:outerShdw>
                </a:effectLst>
              </a:rPr>
              <a:t>Components of the System</a:t>
            </a:r>
          </a:p>
          <a:p>
            <a:pPr marL="0" indent="0">
              <a:buNone/>
            </a:pPr>
            <a:r>
              <a:rPr lang="en-US" sz="1400" b="1" dirty="0">
                <a:effectLst>
                  <a:outerShdw blurRad="38100" dist="38100" dir="2700000" algn="tl">
                    <a:srgbClr val="000000">
                      <a:alpha val="43137"/>
                    </a:srgbClr>
                  </a:outerShdw>
                </a:effectLst>
              </a:rPr>
              <a:t>1. Automatic Redactor:-</a:t>
            </a:r>
            <a:br>
              <a:rPr lang="en-US" sz="1400" dirty="0"/>
            </a:br>
            <a:r>
              <a:rPr lang="en-US" sz="1400" dirty="0"/>
              <a:t>This component takes user-provided text, identifies sensitive entities, and presents a redacted copy of the document. It automates the redaction process, ensuring that sensitive information is effectively removed.</a:t>
            </a:r>
          </a:p>
          <a:p>
            <a:pPr marL="0" indent="0">
              <a:buNone/>
            </a:pPr>
            <a:r>
              <a:rPr lang="en-US" sz="1400" b="1" dirty="0">
                <a:effectLst>
                  <a:outerShdw blurRad="38100" dist="38100" dir="2700000" algn="tl">
                    <a:srgbClr val="000000">
                      <a:alpha val="43137"/>
                    </a:srgbClr>
                  </a:outerShdw>
                </a:effectLst>
              </a:rPr>
              <a:t>2. User Choice Redaction:-</a:t>
            </a:r>
            <a:br>
              <a:rPr lang="en-US" sz="1400" dirty="0"/>
            </a:br>
            <a:r>
              <a:rPr lang="en-US" sz="1400" dirty="0"/>
              <a:t>This functionality allows the system to find sensitive terms in a user’s content and enables users to choose which ones to redact. This approach ensures a customized redaction experience.</a:t>
            </a:r>
          </a:p>
          <a:p>
            <a:pPr marL="0" indent="0">
              <a:buNone/>
            </a:pPr>
            <a:r>
              <a:rPr lang="en-US" sz="1400" b="1" dirty="0">
                <a:effectLst>
                  <a:outerShdw blurRad="38100" dist="38100" dir="2700000" algn="tl">
                    <a:srgbClr val="000000">
                      <a:alpha val="43137"/>
                    </a:srgbClr>
                  </a:outerShdw>
                </a:effectLst>
              </a:rPr>
              <a:t>3. Redaction Process:-</a:t>
            </a:r>
            <a:br>
              <a:rPr lang="en-US" sz="1400" dirty="0"/>
            </a:br>
            <a:r>
              <a:rPr lang="en-US" sz="1400" dirty="0"/>
              <a:t>After identifying entities, they are passed as input parameters to a Python script designed for redaction. This script utilizes the </a:t>
            </a:r>
            <a:r>
              <a:rPr lang="en-US" sz="1400" b="1" dirty="0" err="1"/>
              <a:t>py</a:t>
            </a:r>
            <a:r>
              <a:rPr lang="en-US" sz="1400" b="1" dirty="0"/>
              <a:t>-redact</a:t>
            </a:r>
            <a:r>
              <a:rPr lang="en-US" sz="1400" dirty="0"/>
              <a:t> module, which searches for the identified words using regular expressions (regex) and performs the redaction by replacing them with placeholders (e.g., "[REDACTED]").</a:t>
            </a:r>
          </a:p>
          <a:p>
            <a:pPr marL="0" indent="0">
              <a:buNone/>
            </a:pPr>
            <a:endParaRPr lang="en-US" sz="2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28" name="TextBox 27">
            <a:extLst>
              <a:ext uri="{FF2B5EF4-FFF2-40B4-BE49-F238E27FC236}">
                <a16:creationId xmlns:a16="http://schemas.microsoft.com/office/drawing/2014/main" id="{5F68CDB6-A246-090C-BC93-2082F396B9A3}"/>
              </a:ext>
            </a:extLst>
          </p:cNvPr>
          <p:cNvSpPr txBox="1"/>
          <p:nvPr/>
        </p:nvSpPr>
        <p:spPr>
          <a:xfrm>
            <a:off x="891251" y="949124"/>
            <a:ext cx="7164729" cy="3170099"/>
          </a:xfrm>
          <a:prstGeom prst="rect">
            <a:avLst/>
          </a:prstGeom>
          <a:noFill/>
        </p:spPr>
        <p:txBody>
          <a:bodyPr wrap="square" rtlCol="0">
            <a:spAutoFit/>
          </a:bodyPr>
          <a:lstStyle/>
          <a:p>
            <a:r>
              <a:rPr lang="en-US" sz="1600" b="1" dirty="0"/>
              <a:t> Different Models of NER</a:t>
            </a:r>
          </a:p>
          <a:p>
            <a:endParaRPr lang="en-US" sz="1600" b="1" dirty="0"/>
          </a:p>
          <a:p>
            <a:r>
              <a:rPr lang="en-US" dirty="0"/>
              <a:t>• Transfer Learning on </a:t>
            </a:r>
            <a:r>
              <a:rPr lang="en-US" dirty="0" err="1"/>
              <a:t>SpaCy</a:t>
            </a:r>
            <a:r>
              <a:rPr lang="en-US" dirty="0"/>
              <a:t>:</a:t>
            </a:r>
          </a:p>
          <a:p>
            <a:r>
              <a:rPr lang="en-US" dirty="0"/>
              <a:t> NER identifies and classifies entities in text into predefined classes like ‘person’ or ‘location.’ Existing </a:t>
            </a:r>
            <a:r>
              <a:rPr lang="en-US" dirty="0" err="1"/>
              <a:t>SpaCy</a:t>
            </a:r>
            <a:r>
              <a:rPr lang="en-US" dirty="0"/>
              <a:t> models can be trained on custom data to improve accuracy for specific document contexts.</a:t>
            </a:r>
          </a:p>
          <a:p>
            <a:r>
              <a:rPr lang="en-US" dirty="0"/>
              <a:t> • Using CRF and </a:t>
            </a:r>
            <a:r>
              <a:rPr lang="en-US" dirty="0" err="1"/>
              <a:t>BiLSTM</a:t>
            </a:r>
            <a:r>
              <a:rPr lang="en-US" dirty="0"/>
              <a:t>:</a:t>
            </a:r>
          </a:p>
          <a:p>
            <a:r>
              <a:rPr lang="en-US" dirty="0"/>
              <a:t> BILSTM, a neural network model based on RNN, combines forward and backward LSTM. It retains relevant information in the data context and captures dependencies of each word before and after.</a:t>
            </a:r>
          </a:p>
          <a:p>
            <a:r>
              <a:rPr lang="en-US" dirty="0"/>
              <a:t> • Using </a:t>
            </a:r>
            <a:r>
              <a:rPr lang="en-US" dirty="0" err="1"/>
              <a:t>PyTorch</a:t>
            </a:r>
            <a:r>
              <a:rPr lang="en-US" dirty="0"/>
              <a:t> and BERT:</a:t>
            </a:r>
          </a:p>
          <a:p>
            <a:r>
              <a:rPr lang="en-US" dirty="0"/>
              <a:t> BERT performs well in various NLP tasks due to Semi-Supervised Learning. It utilizes a transformer architecture with an encoder stack and self-attention, generating hidden-size output vectors for various tasks, such as classification and translation.</a:t>
            </a:r>
            <a:endParaRPr lang="en-IN" dirty="0"/>
          </a:p>
        </p:txBody>
      </p:sp>
    </p:spTree>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1422</Words>
  <Application>Microsoft Office PowerPoint</Application>
  <PresentationFormat>On-screen Show (16:9)</PresentationFormat>
  <Paragraphs>101</Paragraphs>
  <Slides>17</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Sitka Text</vt:lpstr>
      <vt:lpstr>Nunito Light</vt:lpstr>
      <vt:lpstr>Arial</vt:lpstr>
      <vt:lpstr>Open Sans</vt:lpstr>
      <vt:lpstr>Sora</vt:lpstr>
      <vt:lpstr>Software Engineering Business Plan by Slidesgo</vt:lpstr>
      <vt:lpstr>Data Redaction using Named Entity Recognition </vt:lpstr>
      <vt:lpstr>Contents </vt:lpstr>
      <vt:lpstr>INTRODUCTION</vt:lpstr>
      <vt:lpstr>LITERATURE SURVEY</vt:lpstr>
      <vt:lpstr>MOTIVATION</vt:lpstr>
      <vt:lpstr>METHODOLOGY</vt:lpstr>
      <vt:lpstr>Automatic Redaction System Overview </vt:lpstr>
      <vt:lpstr>PowerPoint Presentation</vt:lpstr>
      <vt:lpstr>PowerPoint Presentation</vt:lpstr>
      <vt:lpstr>STEPS OF REDACTION</vt:lpstr>
      <vt:lpstr>STEPS OF REDACTION</vt:lpstr>
      <vt:lpstr>APPLICATIONS</vt:lpstr>
      <vt:lpstr>ADVANTAGES</vt:lpstr>
      <vt:lpstr>DISADVANTAGES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EKTA</dc:creator>
  <cp:lastModifiedBy>EKTA CHAUGULE</cp:lastModifiedBy>
  <cp:revision>2</cp:revision>
  <dcterms:modified xsi:type="dcterms:W3CDTF">2024-10-20T19:03:57Z</dcterms:modified>
</cp:coreProperties>
</file>