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A3FAD50-10A8-43E2-8E50-6C246A8A5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FF8FF72-FA10-4811-96A3-631A45C163F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Title: </a:t>
            </a:r>
            <a:r>
              <a:rPr lang="en-US" b="1" dirty="0" err="1" smtClean="0"/>
              <a:t>IoT</a:t>
            </a:r>
            <a:r>
              <a:rPr lang="en-US" b="1" dirty="0" smtClean="0"/>
              <a:t> (Internet of Things)-aided smart Global Donor Egg Program.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62912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Presented By: </a:t>
            </a:r>
            <a:r>
              <a:rPr lang="en-US" b="1" dirty="0" err="1" smtClean="0"/>
              <a:t>Ekta</a:t>
            </a:r>
            <a:r>
              <a:rPr lang="en-US" b="1" dirty="0" smtClean="0"/>
              <a:t> </a:t>
            </a:r>
            <a:r>
              <a:rPr lang="en-US" b="1" dirty="0" err="1" smtClean="0"/>
              <a:t>Chavan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views Stats from her </a:t>
            </a:r>
            <a:r>
              <a:rPr lang="en-US" dirty="0" err="1" smtClean="0"/>
              <a:t>Iot</a:t>
            </a:r>
            <a:r>
              <a:rPr lang="en-US" dirty="0" smtClean="0"/>
              <a:t> device</a:t>
            </a:r>
            <a:endParaRPr lang="en-US" dirty="0"/>
          </a:p>
        </p:txBody>
      </p:sp>
      <p:pic>
        <p:nvPicPr>
          <p:cNvPr id="4" name="Content Placeholder 3" descr="Screenshot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6577" y="1524000"/>
            <a:ext cx="8110846" cy="5181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Donor/Recipient records Temp on her </a:t>
            </a:r>
            <a:r>
              <a:rPr lang="en-US" dirty="0" err="1" smtClean="0"/>
              <a:t>IoT</a:t>
            </a:r>
            <a:r>
              <a:rPr lang="en-US" dirty="0" smtClean="0"/>
              <a:t> device</a:t>
            </a:r>
            <a:endParaRPr lang="en-US" dirty="0"/>
          </a:p>
        </p:txBody>
      </p:sp>
      <p:pic>
        <p:nvPicPr>
          <p:cNvPr id="4" name="Content Placeholder 3" descr="ScreenShot 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3430" y="1524000"/>
            <a:ext cx="8428170" cy="5334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implementable application has been achieved for Global Egg Donation System using </a:t>
            </a:r>
            <a:r>
              <a:rPr lang="en-US" dirty="0" err="1" smtClean="0"/>
              <a:t>IoT</a:t>
            </a:r>
            <a:r>
              <a:rPr lang="en-US" dirty="0" smtClean="0"/>
              <a:t> device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egg Donation System the donor has to undergo unnecessary medication to get her hormonal cycle to be in synchronization with the receiver.</a:t>
            </a:r>
          </a:p>
          <a:p>
            <a:r>
              <a:rPr lang="en-US" dirty="0" smtClean="0"/>
              <a:t>Health Hazards that have long-term effects</a:t>
            </a:r>
          </a:p>
          <a:p>
            <a:r>
              <a:rPr lang="en-US" dirty="0" smtClean="0"/>
              <a:t>Exhaustive existing process that takes longer time for donor and recipient matching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comes up with an appropriate and innovative solution using IOT Device.</a:t>
            </a:r>
          </a:p>
          <a:p>
            <a:r>
              <a:rPr lang="en-US" dirty="0" smtClean="0"/>
              <a:t>The basal body temperature of the donors and recipients is taken through the device which pre determine the Hormonal records.</a:t>
            </a:r>
          </a:p>
          <a:p>
            <a:r>
              <a:rPr lang="en-US" dirty="0" smtClean="0"/>
              <a:t>Hence no  extra meds to be taken and saves time.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Timely recording of Basal Body Temperatures</a:t>
            </a:r>
          </a:p>
          <a:p>
            <a:r>
              <a:rPr lang="en-US" dirty="0" smtClean="0"/>
              <a:t>IOT device simulation</a:t>
            </a:r>
          </a:p>
          <a:p>
            <a:r>
              <a:rPr lang="en-US" dirty="0" smtClean="0"/>
              <a:t>Complete track of all the records of donors as well as recipients under one Admin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Hormonal records generation</a:t>
            </a:r>
          </a:p>
          <a:p>
            <a:r>
              <a:rPr lang="en-US" dirty="0" smtClean="0"/>
              <a:t>Statistics of Hormonal records can be viewed by the donor and the recipient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</a:t>
            </a:r>
            <a:endParaRPr lang="en-US" dirty="0"/>
          </a:p>
        </p:txBody>
      </p:sp>
      <p:pic>
        <p:nvPicPr>
          <p:cNvPr id="6" name="Content Placeholder 5" descr="Egg-Donation-Object-Model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1" y="1295400"/>
            <a:ext cx="8229600" cy="51593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Work Area:</a:t>
            </a:r>
            <a:endParaRPr lang="en-US" dirty="0"/>
          </a:p>
        </p:txBody>
      </p:sp>
      <p:pic>
        <p:nvPicPr>
          <p:cNvPr id="4" name="Content Placeholder 3" descr="Screen shot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4742" y="1295400"/>
            <a:ext cx="8708573" cy="5181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Requests Job</a:t>
            </a:r>
            <a:endParaRPr lang="en-US" dirty="0"/>
          </a:p>
        </p:txBody>
      </p:sp>
      <p:pic>
        <p:nvPicPr>
          <p:cNvPr id="4" name="Content Placeholder 3" descr="Screenshot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686799" cy="5486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Views Data for matching</a:t>
            </a:r>
            <a:endParaRPr lang="en-US" dirty="0"/>
          </a:p>
        </p:txBody>
      </p:sp>
      <p:pic>
        <p:nvPicPr>
          <p:cNvPr id="4" name="Content Placeholder 3" descr="Screenshot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99" y="1676400"/>
            <a:ext cx="8153201" cy="5181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</TotalTime>
  <Words>204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Project Title: IoT (Internet of Things)-aided smart Global Donor Egg Program.</vt:lpstr>
      <vt:lpstr>Problem:</vt:lpstr>
      <vt:lpstr>Solution:</vt:lpstr>
      <vt:lpstr>Key Features:</vt:lpstr>
      <vt:lpstr>Special Features</vt:lpstr>
      <vt:lpstr>Object Model:</vt:lpstr>
      <vt:lpstr>Admin Work Area:</vt:lpstr>
      <vt:lpstr>Doctor Requests Job</vt:lpstr>
      <vt:lpstr>Admin Views Data for matching</vt:lpstr>
      <vt:lpstr>Patient views Stats from her Iot device</vt:lpstr>
      <vt:lpstr>Donor/Recipient records Temp on her IoT device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IoT (Internet of Things)-aided smart Global Donor Egg Program.</dc:title>
  <dc:creator>Pranjal</dc:creator>
  <cp:lastModifiedBy>Pranjal</cp:lastModifiedBy>
  <cp:revision>4</cp:revision>
  <dcterms:created xsi:type="dcterms:W3CDTF">2015-12-11T02:58:50Z</dcterms:created>
  <dcterms:modified xsi:type="dcterms:W3CDTF">2015-12-11T03:33:18Z</dcterms:modified>
</cp:coreProperties>
</file>