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sldIdLst>
    <p:sldId id="256" r:id="rId2"/>
    <p:sldId id="268" r:id="rId3"/>
    <p:sldId id="259" r:id="rId4"/>
    <p:sldId id="257" r:id="rId5"/>
    <p:sldId id="265" r:id="rId6"/>
    <p:sldId id="263" r:id="rId7"/>
    <p:sldId id="258" r:id="rId8"/>
    <p:sldId id="267" r:id="rId9"/>
    <p:sldId id="266" r:id="rId10"/>
    <p:sldId id="260" r:id="rId11"/>
    <p:sldId id="270" r:id="rId12"/>
    <p:sldId id="261" r:id="rId13"/>
    <p:sldId id="27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DE341-C7D2-443C-83D7-87CAA2E6EC97}" v="4" dt="2018-11-26T04:39:38.717"/>
    <p1510:client id="{7B5A9A5A-B23E-4FD7-9572-C8516F311ABF}" v="3" dt="2018-11-26T04:26:22.306"/>
    <p1510:client id="{315F9E52-7D4B-4DC9-8786-09749D0DBF3B}" v="43" dt="2018-11-25T23:53:06.202"/>
    <p1510:client id="{AF1CF798-22B7-4EA9-94CA-8EEED45B344F}" v="12" dt="2018-11-26T21:06:16.797"/>
    <p1510:client id="{ED6FCAA8-090D-4958-B8FB-6DED1D7D7BF6}" v="2" dt="2018-11-26T20:01:42.399"/>
    <p1510:client id="{86140B04-0CF7-4943-AF7C-5E0EDA51F15A}" v="10" dt="2018-11-26T04:23:41.972"/>
    <p1510:client id="{243CC36F-C154-454F-B7EA-ACD2DC241667}" v="3" dt="2018-11-26T07:03:46.780"/>
    <p1510:client id="{CA33E6EF-2055-4893-8082-E289DBA32018}" v="7" dt="2018-11-26T18:23:57.322"/>
    <p1510:client id="{0E1B15BA-B78A-4B79-ABCE-FF8E113B0D69}" v="22" dt="2018-11-26T20:20:25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ya Pramod Bhat Muniyooru Nataraja" userId="29197bd6804c53c9" providerId="LiveId" clId="{ED6FCAA8-090D-4958-B8FB-6DED1D7D7BF6}"/>
    <pc:docChg chg="modSld">
      <pc:chgData name="Sathya Pramod Bhat Muniyooru Nataraja" userId="29197bd6804c53c9" providerId="LiveId" clId="{ED6FCAA8-090D-4958-B8FB-6DED1D7D7BF6}" dt="2018-11-26T20:02:10.093" v="35" actId="122"/>
      <pc:docMkLst>
        <pc:docMk/>
      </pc:docMkLst>
      <pc:sldChg chg="modSp">
        <pc:chgData name="Sathya Pramod Bhat Muniyooru Nataraja" userId="29197bd6804c53c9" providerId="LiveId" clId="{ED6FCAA8-090D-4958-B8FB-6DED1D7D7BF6}" dt="2018-11-26T20:00:26.196" v="19" actId="122"/>
        <pc:sldMkLst>
          <pc:docMk/>
          <pc:sldMk cId="1000631822" sldId="257"/>
        </pc:sldMkLst>
        <pc:spChg chg="mod">
          <ac:chgData name="Sathya Pramod Bhat Muniyooru Nataraja" userId="29197bd6804c53c9" providerId="LiveId" clId="{ED6FCAA8-090D-4958-B8FB-6DED1D7D7BF6}" dt="2018-11-26T20:00:26.196" v="19" actId="122"/>
          <ac:spMkLst>
            <pc:docMk/>
            <pc:sldMk cId="1000631822" sldId="257"/>
            <ac:spMk id="2" creationId="{C693C419-EBB6-46E1-B186-0E997958C7B7}"/>
          </ac:spMkLst>
        </pc:spChg>
        <pc:spChg chg="mod">
          <ac:chgData name="Sathya Pramod Bhat Muniyooru Nataraja" userId="29197bd6804c53c9" providerId="LiveId" clId="{ED6FCAA8-090D-4958-B8FB-6DED1D7D7BF6}" dt="2018-11-26T19:59:47.336" v="13" actId="5793"/>
          <ac:spMkLst>
            <pc:docMk/>
            <pc:sldMk cId="1000631822" sldId="257"/>
            <ac:spMk id="3" creationId="{AE1D70F8-498E-45E4-975E-46166D1626B9}"/>
          </ac:spMkLst>
        </pc:spChg>
      </pc:sldChg>
      <pc:sldChg chg="modSp">
        <pc:chgData name="Sathya Pramod Bhat Muniyooru Nataraja" userId="29197bd6804c53c9" providerId="LiveId" clId="{ED6FCAA8-090D-4958-B8FB-6DED1D7D7BF6}" dt="2018-11-26T20:00:53.609" v="22" actId="404"/>
        <pc:sldMkLst>
          <pc:docMk/>
          <pc:sldMk cId="3329988141" sldId="258"/>
        </pc:sldMkLst>
        <pc:spChg chg="mod">
          <ac:chgData name="Sathya Pramod Bhat Muniyooru Nataraja" userId="29197bd6804c53c9" providerId="LiveId" clId="{ED6FCAA8-090D-4958-B8FB-6DED1D7D7BF6}" dt="2018-11-26T20:00:53.609" v="22" actId="404"/>
          <ac:spMkLst>
            <pc:docMk/>
            <pc:sldMk cId="3329988141" sldId="258"/>
            <ac:spMk id="3" creationId="{C5B38281-AC8D-4F00-83C1-C2C0F10A9D20}"/>
          </ac:spMkLst>
        </pc:spChg>
      </pc:sldChg>
      <pc:sldChg chg="modSp">
        <pc:chgData name="Sathya Pramod Bhat Muniyooru Nataraja" userId="29197bd6804c53c9" providerId="LiveId" clId="{ED6FCAA8-090D-4958-B8FB-6DED1D7D7BF6}" dt="2018-11-26T20:00:33.762" v="20" actId="122"/>
        <pc:sldMkLst>
          <pc:docMk/>
          <pc:sldMk cId="656321701" sldId="259"/>
        </pc:sldMkLst>
        <pc:spChg chg="mod">
          <ac:chgData name="Sathya Pramod Bhat Muniyooru Nataraja" userId="29197bd6804c53c9" providerId="LiveId" clId="{ED6FCAA8-090D-4958-B8FB-6DED1D7D7BF6}" dt="2018-11-26T20:00:33.762" v="20" actId="122"/>
          <ac:spMkLst>
            <pc:docMk/>
            <pc:sldMk cId="656321701" sldId="259"/>
            <ac:spMk id="2" creationId="{A0708D5B-B41A-4594-8031-63B183DFEA0F}"/>
          </ac:spMkLst>
        </pc:spChg>
        <pc:spChg chg="mod">
          <ac:chgData name="Sathya Pramod Bhat Muniyooru Nataraja" userId="29197bd6804c53c9" providerId="LiveId" clId="{ED6FCAA8-090D-4958-B8FB-6DED1D7D7BF6}" dt="2018-11-26T19:59:11.875" v="8" actId="1076"/>
          <ac:spMkLst>
            <pc:docMk/>
            <pc:sldMk cId="656321701" sldId="259"/>
            <ac:spMk id="3" creationId="{33257E88-B08B-4C7A-AE68-1831898531CF}"/>
          </ac:spMkLst>
        </pc:spChg>
      </pc:sldChg>
      <pc:sldChg chg="modSp">
        <pc:chgData name="Sathya Pramod Bhat Muniyooru Nataraja" userId="29197bd6804c53c9" providerId="LiveId" clId="{ED6FCAA8-090D-4958-B8FB-6DED1D7D7BF6}" dt="2018-11-26T20:01:16.972" v="27" actId="122"/>
        <pc:sldMkLst>
          <pc:docMk/>
          <pc:sldMk cId="3112785652" sldId="260"/>
        </pc:sldMkLst>
        <pc:spChg chg="mod">
          <ac:chgData name="Sathya Pramod Bhat Muniyooru Nataraja" userId="29197bd6804c53c9" providerId="LiveId" clId="{ED6FCAA8-090D-4958-B8FB-6DED1D7D7BF6}" dt="2018-11-26T20:01:16.972" v="27" actId="122"/>
          <ac:spMkLst>
            <pc:docMk/>
            <pc:sldMk cId="3112785652" sldId="260"/>
            <ac:spMk id="2" creationId="{438AA15D-B960-42E1-98AE-13C309BD818A}"/>
          </ac:spMkLst>
        </pc:spChg>
      </pc:sldChg>
      <pc:sldChg chg="modSp">
        <pc:chgData name="Sathya Pramod Bhat Muniyooru Nataraja" userId="29197bd6804c53c9" providerId="LiveId" clId="{ED6FCAA8-090D-4958-B8FB-6DED1D7D7BF6}" dt="2018-11-26T20:02:10.093" v="35" actId="122"/>
        <pc:sldMkLst>
          <pc:docMk/>
          <pc:sldMk cId="809178849" sldId="262"/>
        </pc:sldMkLst>
        <pc:spChg chg="mod">
          <ac:chgData name="Sathya Pramod Bhat Muniyooru Nataraja" userId="29197bd6804c53c9" providerId="LiveId" clId="{ED6FCAA8-090D-4958-B8FB-6DED1D7D7BF6}" dt="2018-11-26T20:02:10.093" v="35" actId="122"/>
          <ac:spMkLst>
            <pc:docMk/>
            <pc:sldMk cId="809178849" sldId="262"/>
            <ac:spMk id="2" creationId="{FFA03B1A-35E6-480A-BEB8-18F41637E046}"/>
          </ac:spMkLst>
        </pc:spChg>
      </pc:sldChg>
      <pc:sldChg chg="modSp">
        <pc:chgData name="Sathya Pramod Bhat Muniyooru Nataraja" userId="29197bd6804c53c9" providerId="LiveId" clId="{ED6FCAA8-090D-4958-B8FB-6DED1D7D7BF6}" dt="2018-11-26T20:00:20.996" v="18" actId="122"/>
        <pc:sldMkLst>
          <pc:docMk/>
          <pc:sldMk cId="3181268182" sldId="263"/>
        </pc:sldMkLst>
        <pc:spChg chg="mod">
          <ac:chgData name="Sathya Pramod Bhat Muniyooru Nataraja" userId="29197bd6804c53c9" providerId="LiveId" clId="{ED6FCAA8-090D-4958-B8FB-6DED1D7D7BF6}" dt="2018-11-26T20:00:20.996" v="18" actId="122"/>
          <ac:spMkLst>
            <pc:docMk/>
            <pc:sldMk cId="3181268182" sldId="263"/>
            <ac:spMk id="2" creationId="{090052B3-8079-425E-92B1-AA697BD71827}"/>
          </ac:spMkLst>
        </pc:spChg>
        <pc:spChg chg="mod">
          <ac:chgData name="Sathya Pramod Bhat Muniyooru Nataraja" userId="29197bd6804c53c9" providerId="LiveId" clId="{ED6FCAA8-090D-4958-B8FB-6DED1D7D7BF6}" dt="2018-11-26T19:59:59.843" v="15" actId="403"/>
          <ac:spMkLst>
            <pc:docMk/>
            <pc:sldMk cId="3181268182" sldId="263"/>
            <ac:spMk id="3" creationId="{99496328-4DB5-46F9-9CCE-2FDC53658E37}"/>
          </ac:spMkLst>
        </pc:spChg>
      </pc:sldChg>
      <pc:sldChg chg="modSp">
        <pc:chgData name="Sathya Pramod Bhat Muniyooru Nataraja" userId="29197bd6804c53c9" providerId="LiveId" clId="{ED6FCAA8-090D-4958-B8FB-6DED1D7D7BF6}" dt="2018-11-26T19:59:53.150" v="14" actId="403"/>
        <pc:sldMkLst>
          <pc:docMk/>
          <pc:sldMk cId="229336468" sldId="265"/>
        </pc:sldMkLst>
        <pc:spChg chg="mod">
          <ac:chgData name="Sathya Pramod Bhat Muniyooru Nataraja" userId="29197bd6804c53c9" providerId="LiveId" clId="{ED6FCAA8-090D-4958-B8FB-6DED1D7D7BF6}" dt="2018-11-26T19:59:53.150" v="14" actId="403"/>
          <ac:spMkLst>
            <pc:docMk/>
            <pc:sldMk cId="229336468" sldId="265"/>
            <ac:spMk id="3" creationId="{633626FA-CBD0-46F1-9469-54355A5DB4B9}"/>
          </ac:spMkLst>
        </pc:spChg>
      </pc:sldChg>
      <pc:sldChg chg="modSp">
        <pc:chgData name="Sathya Pramod Bhat Muniyooru Nataraja" userId="29197bd6804c53c9" providerId="LiveId" clId="{ED6FCAA8-090D-4958-B8FB-6DED1D7D7BF6}" dt="2018-11-26T20:01:09.064" v="26" actId="122"/>
        <pc:sldMkLst>
          <pc:docMk/>
          <pc:sldMk cId="3584306808" sldId="266"/>
        </pc:sldMkLst>
        <pc:spChg chg="mod">
          <ac:chgData name="Sathya Pramod Bhat Muniyooru Nataraja" userId="29197bd6804c53c9" providerId="LiveId" clId="{ED6FCAA8-090D-4958-B8FB-6DED1D7D7BF6}" dt="2018-11-26T20:01:09.064" v="26" actId="122"/>
          <ac:spMkLst>
            <pc:docMk/>
            <pc:sldMk cId="3584306808" sldId="266"/>
            <ac:spMk id="2" creationId="{554E1149-903A-4A56-AB2E-81D156F968D5}"/>
          </ac:spMkLst>
        </pc:spChg>
        <pc:spChg chg="mod">
          <ac:chgData name="Sathya Pramod Bhat Muniyooru Nataraja" userId="29197bd6804c53c9" providerId="LiveId" clId="{ED6FCAA8-090D-4958-B8FB-6DED1D7D7BF6}" dt="2018-11-26T20:01:02.928" v="23" actId="403"/>
          <ac:spMkLst>
            <pc:docMk/>
            <pc:sldMk cId="3584306808" sldId="266"/>
            <ac:spMk id="3" creationId="{E3274EC2-EE68-4F45-95CE-902EA79BF1D2}"/>
          </ac:spMkLst>
        </pc:spChg>
      </pc:sldChg>
      <pc:sldChg chg="modSp">
        <pc:chgData name="Sathya Pramod Bhat Muniyooru Nataraja" userId="29197bd6804c53c9" providerId="LiveId" clId="{ED6FCAA8-090D-4958-B8FB-6DED1D7D7BF6}" dt="2018-11-26T20:01:51.419" v="33" actId="113"/>
        <pc:sldMkLst>
          <pc:docMk/>
          <pc:sldMk cId="1203330991" sldId="269"/>
        </pc:sldMkLst>
        <pc:spChg chg="mod">
          <ac:chgData name="Sathya Pramod Bhat Muniyooru Nataraja" userId="29197bd6804c53c9" providerId="LiveId" clId="{ED6FCAA8-090D-4958-B8FB-6DED1D7D7BF6}" dt="2018-11-26T20:01:51.419" v="33" actId="113"/>
          <ac:spMkLst>
            <pc:docMk/>
            <pc:sldMk cId="1203330991" sldId="269"/>
            <ac:spMk id="8" creationId="{1AB6D90F-DF83-41CC-87BE-3F8D472DC926}"/>
          </ac:spMkLst>
        </pc:spChg>
      </pc:sldChg>
    </pc:docChg>
  </pc:docChgLst>
  <pc:docChgLst>
    <pc:chgData name="Sathya Pramod Bhat Muniyooru Nataraja" userId="29197bd6804c53c9" providerId="LiveId" clId="{315F9E52-7D4B-4DC9-8786-09749D0DBF3B}"/>
    <pc:docChg chg="undo custSel mod addSld delSld modSld">
      <pc:chgData name="Sathya Pramod Bhat Muniyooru Nataraja" userId="29197bd6804c53c9" providerId="LiveId" clId="{315F9E52-7D4B-4DC9-8786-09749D0DBF3B}" dt="2018-11-25T23:53:30.710" v="1358" actId="20577"/>
      <pc:docMkLst>
        <pc:docMk/>
      </pc:docMkLst>
      <pc:sldChg chg="modSp">
        <pc:chgData name="Sathya Pramod Bhat Muniyooru Nataraja" userId="29197bd6804c53c9" providerId="LiveId" clId="{315F9E52-7D4B-4DC9-8786-09749D0DBF3B}" dt="2018-11-25T23:09:30.412" v="256" actId="1076"/>
        <pc:sldMkLst>
          <pc:docMk/>
          <pc:sldMk cId="1000631822" sldId="257"/>
        </pc:sldMkLst>
        <pc:spChg chg="mod">
          <ac:chgData name="Sathya Pramod Bhat Muniyooru Nataraja" userId="29197bd6804c53c9" providerId="LiveId" clId="{315F9E52-7D4B-4DC9-8786-09749D0DBF3B}" dt="2018-11-25T23:09:30.412" v="256" actId="1076"/>
          <ac:spMkLst>
            <pc:docMk/>
            <pc:sldMk cId="1000631822" sldId="257"/>
            <ac:spMk id="2" creationId="{C693C419-EBB6-46E1-B186-0E997958C7B7}"/>
          </ac:spMkLst>
        </pc:spChg>
        <pc:spChg chg="mod">
          <ac:chgData name="Sathya Pramod Bhat Muniyooru Nataraja" userId="29197bd6804c53c9" providerId="LiveId" clId="{315F9E52-7D4B-4DC9-8786-09749D0DBF3B}" dt="2018-11-25T23:09:25.139" v="255" actId="27636"/>
          <ac:spMkLst>
            <pc:docMk/>
            <pc:sldMk cId="1000631822" sldId="257"/>
            <ac:spMk id="3" creationId="{AE1D70F8-498E-45E4-975E-46166D1626B9}"/>
          </ac:spMkLst>
        </pc:spChg>
      </pc:sldChg>
      <pc:sldChg chg="addSp delSp modSp mod setBg setClrOvrMap">
        <pc:chgData name="Sathya Pramod Bhat Muniyooru Nataraja" userId="29197bd6804c53c9" providerId="LiveId" clId="{315F9E52-7D4B-4DC9-8786-09749D0DBF3B}" dt="2018-11-25T23:42:42.513" v="1177" actId="6549"/>
        <pc:sldMkLst>
          <pc:docMk/>
          <pc:sldMk cId="3329988141" sldId="258"/>
        </pc:sldMkLst>
        <pc:spChg chg="mod">
          <ac:chgData name="Sathya Pramod Bhat Muniyooru Nataraja" userId="29197bd6804c53c9" providerId="LiveId" clId="{315F9E52-7D4B-4DC9-8786-09749D0DBF3B}" dt="2018-11-25T23:41:36.010" v="1161" actId="26606"/>
          <ac:spMkLst>
            <pc:docMk/>
            <pc:sldMk cId="3329988141" sldId="258"/>
            <ac:spMk id="2" creationId="{DECC60E9-6FC7-4D55-9A8A-D9E44E1C3AF6}"/>
          </ac:spMkLst>
        </pc:spChg>
        <pc:spChg chg="mod ord">
          <ac:chgData name="Sathya Pramod Bhat Muniyooru Nataraja" userId="29197bd6804c53c9" providerId="LiveId" clId="{315F9E52-7D4B-4DC9-8786-09749D0DBF3B}" dt="2018-11-25T23:42:42.513" v="1177" actId="6549"/>
          <ac:spMkLst>
            <pc:docMk/>
            <pc:sldMk cId="3329988141" sldId="258"/>
            <ac:spMk id="3" creationId="{C5B38281-AC8D-4F00-83C1-C2C0F10A9D20}"/>
          </ac:spMkLst>
        </pc:spChg>
        <pc:spChg chg="add del">
          <ac:chgData name="Sathya Pramod Bhat Muniyooru Nataraja" userId="29197bd6804c53c9" providerId="LiveId" clId="{315F9E52-7D4B-4DC9-8786-09749D0DBF3B}" dt="2018-11-25T23:41:04.874" v="1149" actId="26606"/>
          <ac:spMkLst>
            <pc:docMk/>
            <pc:sldMk cId="3329988141" sldId="258"/>
            <ac:spMk id="12" creationId="{C0B13FF8-2B3C-4BC1-B3E4-254B3F8C3EF4}"/>
          </ac:spMkLst>
        </pc:spChg>
        <pc:spChg chg="add del">
          <ac:chgData name="Sathya Pramod Bhat Muniyooru Nataraja" userId="29197bd6804c53c9" providerId="LiveId" clId="{315F9E52-7D4B-4DC9-8786-09749D0DBF3B}" dt="2018-11-25T23:41:04.874" v="1149" actId="26606"/>
          <ac:spMkLst>
            <pc:docMk/>
            <pc:sldMk cId="3329988141" sldId="258"/>
            <ac:spMk id="14" creationId="{B9C1207E-FFD8-4821-AFE6-71C724360939}"/>
          </ac:spMkLst>
        </pc:spChg>
        <pc:spChg chg="add del">
          <ac:chgData name="Sathya Pramod Bhat Muniyooru Nataraja" userId="29197bd6804c53c9" providerId="LiveId" clId="{315F9E52-7D4B-4DC9-8786-09749D0DBF3B}" dt="2018-11-25T23:41:04.874" v="1149" actId="26606"/>
          <ac:spMkLst>
            <pc:docMk/>
            <pc:sldMk cId="3329988141" sldId="258"/>
            <ac:spMk id="16" creationId="{2B199503-2632-490F-8EB2-759D88708F96}"/>
          </ac:spMkLst>
        </pc:spChg>
        <pc:spChg chg="add del">
          <ac:chgData name="Sathya Pramod Bhat Muniyooru Nataraja" userId="29197bd6804c53c9" providerId="LiveId" clId="{315F9E52-7D4B-4DC9-8786-09749D0DBF3B}" dt="2018-11-25T23:41:04.874" v="1149" actId="26606"/>
          <ac:spMkLst>
            <pc:docMk/>
            <pc:sldMk cId="3329988141" sldId="258"/>
            <ac:spMk id="18" creationId="{F11C7CB4-0228-486A-931A-262ABB670EB0}"/>
          </ac:spMkLst>
        </pc:spChg>
        <pc:spChg chg="add del">
          <ac:chgData name="Sathya Pramod Bhat Muniyooru Nataraja" userId="29197bd6804c53c9" providerId="LiveId" clId="{315F9E52-7D4B-4DC9-8786-09749D0DBF3B}" dt="2018-11-25T23:41:36.010" v="1161" actId="26606"/>
          <ac:spMkLst>
            <pc:docMk/>
            <pc:sldMk cId="3329988141" sldId="258"/>
            <ac:spMk id="20" creationId="{A26E2FAE-FA60-497B-B2CB-7702C6FF3A3F}"/>
          </ac:spMkLst>
        </pc:spChg>
        <pc:spChg chg="add del">
          <ac:chgData name="Sathya Pramod Bhat Muniyooru Nataraja" userId="29197bd6804c53c9" providerId="LiveId" clId="{315F9E52-7D4B-4DC9-8786-09749D0DBF3B}" dt="2018-11-25T23:41:22.267" v="1156" actId="26606"/>
          <ac:spMkLst>
            <pc:docMk/>
            <pc:sldMk cId="3329988141" sldId="258"/>
            <ac:spMk id="25" creationId="{B4AAD3FD-83A5-4B89-9F8F-01B8870865BE}"/>
          </ac:spMkLst>
        </pc:spChg>
        <pc:spChg chg="add del">
          <ac:chgData name="Sathya Pramod Bhat Muniyooru Nataraja" userId="29197bd6804c53c9" providerId="LiveId" clId="{315F9E52-7D4B-4DC9-8786-09749D0DBF3B}" dt="2018-11-25T23:41:22.267" v="1156" actId="26606"/>
          <ac:spMkLst>
            <pc:docMk/>
            <pc:sldMk cId="3329988141" sldId="258"/>
            <ac:spMk id="27" creationId="{61752F1D-FC0F-4103-9584-630E643CCDA6}"/>
          </ac:spMkLst>
        </pc:spChg>
        <pc:spChg chg="add del">
          <ac:chgData name="Sathya Pramod Bhat Muniyooru Nataraja" userId="29197bd6804c53c9" providerId="LiveId" clId="{315F9E52-7D4B-4DC9-8786-09749D0DBF3B}" dt="2018-11-25T23:41:22.267" v="1156" actId="26606"/>
          <ac:spMkLst>
            <pc:docMk/>
            <pc:sldMk cId="3329988141" sldId="258"/>
            <ac:spMk id="29" creationId="{126C04EF-6428-472D-B316-74A19385B08F}"/>
          </ac:spMkLst>
        </pc:spChg>
        <pc:spChg chg="add del">
          <ac:chgData name="Sathya Pramod Bhat Muniyooru Nataraja" userId="29197bd6804c53c9" providerId="LiveId" clId="{315F9E52-7D4B-4DC9-8786-09749D0DBF3B}" dt="2018-11-25T23:41:22.267" v="1156" actId="26606"/>
          <ac:spMkLst>
            <pc:docMk/>
            <pc:sldMk cId="3329988141" sldId="258"/>
            <ac:spMk id="31" creationId="{AE50896D-AACB-4C0A-855D-ECEFB4A0DA9A}"/>
          </ac:spMkLst>
        </pc:spChg>
        <pc:spChg chg="add del">
          <ac:chgData name="Sathya Pramod Bhat Muniyooru Nataraja" userId="29197bd6804c53c9" providerId="LiveId" clId="{315F9E52-7D4B-4DC9-8786-09749D0DBF3B}" dt="2018-11-25T23:41:22.267" v="1156" actId="26606"/>
          <ac:spMkLst>
            <pc:docMk/>
            <pc:sldMk cId="3329988141" sldId="258"/>
            <ac:spMk id="33" creationId="{A92A1116-1C84-41DF-B803-1F7B0883EC82}"/>
          </ac:spMkLst>
        </pc:spChg>
        <pc:spChg chg="add del">
          <ac:chgData name="Sathya Pramod Bhat Muniyooru Nataraja" userId="29197bd6804c53c9" providerId="LiveId" clId="{315F9E52-7D4B-4DC9-8786-09749D0DBF3B}" dt="2018-11-25T23:41:28.451" v="1158" actId="26606"/>
          <ac:spMkLst>
            <pc:docMk/>
            <pc:sldMk cId="3329988141" sldId="258"/>
            <ac:spMk id="35" creationId="{A93A089E-0A16-452C-B341-0F769780D262}"/>
          </ac:spMkLst>
        </pc:spChg>
        <pc:spChg chg="add del">
          <ac:chgData name="Sathya Pramod Bhat Muniyooru Nataraja" userId="29197bd6804c53c9" providerId="LiveId" clId="{315F9E52-7D4B-4DC9-8786-09749D0DBF3B}" dt="2018-11-25T23:41:35.274" v="1160" actId="26606"/>
          <ac:spMkLst>
            <pc:docMk/>
            <pc:sldMk cId="3329988141" sldId="258"/>
            <ac:spMk id="37" creationId="{5F3FC718-FDE3-4EF7-921E-A5F374EAF824}"/>
          </ac:spMkLst>
        </pc:spChg>
        <pc:spChg chg="add del">
          <ac:chgData name="Sathya Pramod Bhat Muniyooru Nataraja" userId="29197bd6804c53c9" providerId="LiveId" clId="{315F9E52-7D4B-4DC9-8786-09749D0DBF3B}" dt="2018-11-25T23:41:35.274" v="1160" actId="26606"/>
          <ac:spMkLst>
            <pc:docMk/>
            <pc:sldMk cId="3329988141" sldId="258"/>
            <ac:spMk id="38" creationId="{FAA0F719-3DC8-4F08-AD8F-5A845658CB9D}"/>
          </ac:spMkLst>
        </pc:spChg>
        <pc:spChg chg="add del">
          <ac:chgData name="Sathya Pramod Bhat Muniyooru Nataraja" userId="29197bd6804c53c9" providerId="LiveId" clId="{315F9E52-7D4B-4DC9-8786-09749D0DBF3B}" dt="2018-11-25T23:41:35.274" v="1160" actId="26606"/>
          <ac:spMkLst>
            <pc:docMk/>
            <pc:sldMk cId="3329988141" sldId="258"/>
            <ac:spMk id="39" creationId="{7DCB61BE-FA0F-4EFB-BE0E-268BAD8E30D6}"/>
          </ac:spMkLst>
        </pc:spChg>
        <pc:spChg chg="add del">
          <ac:chgData name="Sathya Pramod Bhat Muniyooru Nataraja" userId="29197bd6804c53c9" providerId="LiveId" clId="{315F9E52-7D4B-4DC9-8786-09749D0DBF3B}" dt="2018-11-25T23:41:35.274" v="1160" actId="26606"/>
          <ac:spMkLst>
            <pc:docMk/>
            <pc:sldMk cId="3329988141" sldId="258"/>
            <ac:spMk id="40" creationId="{A4B31EAA-7423-46F7-9B90-4AB2B09C35C4}"/>
          </ac:spMkLst>
        </pc:spChg>
        <pc:picChg chg="add del mod">
          <ac:chgData name="Sathya Pramod Bhat Muniyooru Nataraja" userId="29197bd6804c53c9" providerId="LiveId" clId="{315F9E52-7D4B-4DC9-8786-09749D0DBF3B}" dt="2018-11-25T23:40:38.678" v="1142"/>
          <ac:picMkLst>
            <pc:docMk/>
            <pc:sldMk cId="3329988141" sldId="258"/>
            <ac:picMk id="5" creationId="{B82F4BC2-F6B9-4CCC-B1AE-5A4794EB741A}"/>
          </ac:picMkLst>
        </pc:picChg>
        <pc:picChg chg="add mod ord">
          <ac:chgData name="Sathya Pramod Bhat Muniyooru Nataraja" userId="29197bd6804c53c9" providerId="LiveId" clId="{315F9E52-7D4B-4DC9-8786-09749D0DBF3B}" dt="2018-11-25T23:41:53.447" v="1166" actId="14100"/>
          <ac:picMkLst>
            <pc:docMk/>
            <pc:sldMk cId="3329988141" sldId="258"/>
            <ac:picMk id="7" creationId="{84F936AE-E16A-4AA2-8422-AE173ABA658F}"/>
          </ac:picMkLst>
        </pc:picChg>
      </pc:sldChg>
      <pc:sldChg chg="modSp">
        <pc:chgData name="Sathya Pramod Bhat Muniyooru Nataraja" userId="29197bd6804c53c9" providerId="LiveId" clId="{315F9E52-7D4B-4DC9-8786-09749D0DBF3B}" dt="2018-11-25T23:10:07.246" v="266" actId="404"/>
        <pc:sldMkLst>
          <pc:docMk/>
          <pc:sldMk cId="656321701" sldId="259"/>
        </pc:sldMkLst>
        <pc:spChg chg="mod">
          <ac:chgData name="Sathya Pramod Bhat Muniyooru Nataraja" userId="29197bd6804c53c9" providerId="LiveId" clId="{315F9E52-7D4B-4DC9-8786-09749D0DBF3B}" dt="2018-11-25T23:09:41.004" v="260" actId="1076"/>
          <ac:spMkLst>
            <pc:docMk/>
            <pc:sldMk cId="656321701" sldId="259"/>
            <ac:spMk id="2" creationId="{A0708D5B-B41A-4594-8031-63B183DFEA0F}"/>
          </ac:spMkLst>
        </pc:spChg>
        <pc:spChg chg="mod">
          <ac:chgData name="Sathya Pramod Bhat Muniyooru Nataraja" userId="29197bd6804c53c9" providerId="LiveId" clId="{315F9E52-7D4B-4DC9-8786-09749D0DBF3B}" dt="2018-11-25T23:10:07.246" v="266" actId="404"/>
          <ac:spMkLst>
            <pc:docMk/>
            <pc:sldMk cId="656321701" sldId="259"/>
            <ac:spMk id="3" creationId="{33257E88-B08B-4C7A-AE68-1831898531CF}"/>
          </ac:spMkLst>
        </pc:spChg>
      </pc:sldChg>
      <pc:sldChg chg="addSp delSp modSp">
        <pc:chgData name="Sathya Pramod Bhat Muniyooru Nataraja" userId="29197bd6804c53c9" providerId="LiveId" clId="{315F9E52-7D4B-4DC9-8786-09749D0DBF3B}" dt="2018-11-25T23:37:03.617" v="1100"/>
        <pc:sldMkLst>
          <pc:docMk/>
          <pc:sldMk cId="3112785652" sldId="260"/>
        </pc:sldMkLst>
        <pc:spChg chg="mod">
          <ac:chgData name="Sathya Pramod Bhat Muniyooru Nataraja" userId="29197bd6804c53c9" providerId="LiveId" clId="{315F9E52-7D4B-4DC9-8786-09749D0DBF3B}" dt="2018-11-25T23:37:03.617" v="1100"/>
          <ac:spMkLst>
            <pc:docMk/>
            <pc:sldMk cId="3112785652" sldId="260"/>
            <ac:spMk id="2" creationId="{438AA15D-B960-42E1-98AE-13C309BD818A}"/>
          </ac:spMkLst>
        </pc:spChg>
        <pc:spChg chg="del">
          <ac:chgData name="Sathya Pramod Bhat Muniyooru Nataraja" userId="29197bd6804c53c9" providerId="LiveId" clId="{315F9E52-7D4B-4DC9-8786-09749D0DBF3B}" dt="2018-11-25T23:31:05.745" v="961"/>
          <ac:spMkLst>
            <pc:docMk/>
            <pc:sldMk cId="3112785652" sldId="260"/>
            <ac:spMk id="3" creationId="{875096C8-C0EC-4AB0-B824-9D07F21E73A7}"/>
          </ac:spMkLst>
        </pc:spChg>
        <pc:picChg chg="add mod">
          <ac:chgData name="Sathya Pramod Bhat Muniyooru Nataraja" userId="29197bd6804c53c9" providerId="LiveId" clId="{315F9E52-7D4B-4DC9-8786-09749D0DBF3B}" dt="2018-11-25T23:31:15.501" v="966" actId="14100"/>
          <ac:picMkLst>
            <pc:docMk/>
            <pc:sldMk cId="3112785652" sldId="260"/>
            <ac:picMk id="5" creationId="{283A2510-9695-46C7-AB5B-D1D4E06F4A32}"/>
          </ac:picMkLst>
        </pc:picChg>
      </pc:sldChg>
      <pc:sldChg chg="addSp delSp modSp">
        <pc:chgData name="Sathya Pramod Bhat Muniyooru Nataraja" userId="29197bd6804c53c9" providerId="LiveId" clId="{315F9E52-7D4B-4DC9-8786-09749D0DBF3B}" dt="2018-11-25T23:38:27.875" v="1126" actId="14100"/>
        <pc:sldMkLst>
          <pc:docMk/>
          <pc:sldMk cId="3638629566" sldId="261"/>
        </pc:sldMkLst>
        <pc:spChg chg="del">
          <ac:chgData name="Sathya Pramod Bhat Muniyooru Nataraja" userId="29197bd6804c53c9" providerId="LiveId" clId="{315F9E52-7D4B-4DC9-8786-09749D0DBF3B}" dt="2018-11-25T23:38:14.064" v="1120"/>
          <ac:spMkLst>
            <pc:docMk/>
            <pc:sldMk cId="3638629566" sldId="261"/>
            <ac:spMk id="3" creationId="{4A511E04-C9D5-4990-98C8-3C4E4635BE96}"/>
          </ac:spMkLst>
        </pc:spChg>
        <pc:picChg chg="add mod">
          <ac:chgData name="Sathya Pramod Bhat Muniyooru Nataraja" userId="29197bd6804c53c9" providerId="LiveId" clId="{315F9E52-7D4B-4DC9-8786-09749D0DBF3B}" dt="2018-11-25T23:38:27.875" v="1126" actId="14100"/>
          <ac:picMkLst>
            <pc:docMk/>
            <pc:sldMk cId="3638629566" sldId="261"/>
            <ac:picMk id="5" creationId="{7F0A1984-B6E3-429E-8412-5F83D0994283}"/>
          </ac:picMkLst>
        </pc:picChg>
      </pc:sldChg>
      <pc:sldChg chg="modSp">
        <pc:chgData name="Sathya Pramod Bhat Muniyooru Nataraja" userId="29197bd6804c53c9" providerId="LiveId" clId="{315F9E52-7D4B-4DC9-8786-09749D0DBF3B}" dt="2018-11-25T23:53:30.710" v="1358" actId="20577"/>
        <pc:sldMkLst>
          <pc:docMk/>
          <pc:sldMk cId="809178849" sldId="262"/>
        </pc:sldMkLst>
        <pc:spChg chg="mod">
          <ac:chgData name="Sathya Pramod Bhat Muniyooru Nataraja" userId="29197bd6804c53c9" providerId="LiveId" clId="{315F9E52-7D4B-4DC9-8786-09749D0DBF3B}" dt="2018-11-25T23:53:30.710" v="1358" actId="20577"/>
          <ac:spMkLst>
            <pc:docMk/>
            <pc:sldMk cId="809178849" sldId="262"/>
            <ac:spMk id="3" creationId="{F4D30425-1017-4F5C-9DEF-CD56D11181CC}"/>
          </ac:spMkLst>
        </pc:spChg>
      </pc:sldChg>
      <pc:sldChg chg="modSp">
        <pc:chgData name="Sathya Pramod Bhat Muniyooru Nataraja" userId="29197bd6804c53c9" providerId="LiveId" clId="{315F9E52-7D4B-4DC9-8786-09749D0DBF3B}" dt="2018-11-25T23:13:12.358" v="341" actId="1076"/>
        <pc:sldMkLst>
          <pc:docMk/>
          <pc:sldMk cId="3181268182" sldId="263"/>
        </pc:sldMkLst>
        <pc:spChg chg="mod">
          <ac:chgData name="Sathya Pramod Bhat Muniyooru Nataraja" userId="29197bd6804c53c9" providerId="LiveId" clId="{315F9E52-7D4B-4DC9-8786-09749D0DBF3B}" dt="2018-11-25T23:10:21.330" v="267" actId="122"/>
          <ac:spMkLst>
            <pc:docMk/>
            <pc:sldMk cId="3181268182" sldId="263"/>
            <ac:spMk id="2" creationId="{090052B3-8079-425E-92B1-AA697BD71827}"/>
          </ac:spMkLst>
        </pc:spChg>
        <pc:spChg chg="mod">
          <ac:chgData name="Sathya Pramod Bhat Muniyooru Nataraja" userId="29197bd6804c53c9" providerId="LiveId" clId="{315F9E52-7D4B-4DC9-8786-09749D0DBF3B}" dt="2018-11-25T23:13:12.358" v="341" actId="1076"/>
          <ac:spMkLst>
            <pc:docMk/>
            <pc:sldMk cId="3181268182" sldId="263"/>
            <ac:spMk id="3" creationId="{99496328-4DB5-46F9-9CCE-2FDC53658E37}"/>
          </ac:spMkLst>
        </pc:spChg>
      </pc:sldChg>
      <pc:sldChg chg="modSp add">
        <pc:chgData name="Sathya Pramod Bhat Muniyooru Nataraja" userId="29197bd6804c53c9" providerId="LiveId" clId="{315F9E52-7D4B-4DC9-8786-09749D0DBF3B}" dt="2018-11-25T23:08:27.576" v="234" actId="122"/>
        <pc:sldMkLst>
          <pc:docMk/>
          <pc:sldMk cId="229336468" sldId="265"/>
        </pc:sldMkLst>
        <pc:spChg chg="mod">
          <ac:chgData name="Sathya Pramod Bhat Muniyooru Nataraja" userId="29197bd6804c53c9" providerId="LiveId" clId="{315F9E52-7D4B-4DC9-8786-09749D0DBF3B}" dt="2018-11-25T23:08:27.576" v="234" actId="122"/>
          <ac:spMkLst>
            <pc:docMk/>
            <pc:sldMk cId="229336468" sldId="265"/>
            <ac:spMk id="2" creationId="{A7A0D6D1-F23E-4B65-859C-9D9DD6A53D34}"/>
          </ac:spMkLst>
        </pc:spChg>
        <pc:spChg chg="mod">
          <ac:chgData name="Sathya Pramod Bhat Muniyooru Nataraja" userId="29197bd6804c53c9" providerId="LiveId" clId="{315F9E52-7D4B-4DC9-8786-09749D0DBF3B}" dt="2018-11-25T23:08:22.437" v="233" actId="403"/>
          <ac:spMkLst>
            <pc:docMk/>
            <pc:sldMk cId="229336468" sldId="265"/>
            <ac:spMk id="3" creationId="{633626FA-CBD0-46F1-9469-54355A5DB4B9}"/>
          </ac:spMkLst>
        </pc:spChg>
      </pc:sldChg>
      <pc:sldChg chg="modSp add">
        <pc:chgData name="Sathya Pramod Bhat Muniyooru Nataraja" userId="29197bd6804c53c9" providerId="LiveId" clId="{315F9E52-7D4B-4DC9-8786-09749D0DBF3B}" dt="2018-11-25T23:47:44.366" v="1298" actId="20577"/>
        <pc:sldMkLst>
          <pc:docMk/>
          <pc:sldMk cId="3584306808" sldId="266"/>
        </pc:sldMkLst>
        <pc:spChg chg="mod">
          <ac:chgData name="Sathya Pramod Bhat Muniyooru Nataraja" userId="29197bd6804c53c9" providerId="LiveId" clId="{315F9E52-7D4B-4DC9-8786-09749D0DBF3B}" dt="2018-11-25T23:47:44.366" v="1298" actId="20577"/>
          <ac:spMkLst>
            <pc:docMk/>
            <pc:sldMk cId="3584306808" sldId="266"/>
            <ac:spMk id="3" creationId="{E3274EC2-EE68-4F45-95CE-902EA79BF1D2}"/>
          </ac:spMkLst>
        </pc:spChg>
      </pc:sldChg>
      <pc:sldChg chg="addSp delSp modSp add">
        <pc:chgData name="Sathya Pramod Bhat Muniyooru Nataraja" userId="29197bd6804c53c9" providerId="LiveId" clId="{315F9E52-7D4B-4DC9-8786-09749D0DBF3B}" dt="2018-11-25T23:45:29.288" v="1235" actId="14100"/>
        <pc:sldMkLst>
          <pc:docMk/>
          <pc:sldMk cId="1951404106" sldId="267"/>
        </pc:sldMkLst>
        <pc:spChg chg="mod">
          <ac:chgData name="Sathya Pramod Bhat Muniyooru Nataraja" userId="29197bd6804c53c9" providerId="LiveId" clId="{315F9E52-7D4B-4DC9-8786-09749D0DBF3B}" dt="2018-11-25T23:44:26.303" v="1222" actId="122"/>
          <ac:spMkLst>
            <pc:docMk/>
            <pc:sldMk cId="1951404106" sldId="267"/>
            <ac:spMk id="2" creationId="{CB2EFAD4-C526-4C75-BF09-F04E5979DEDE}"/>
          </ac:spMkLst>
        </pc:spChg>
        <pc:spChg chg="del">
          <ac:chgData name="Sathya Pramod Bhat Muniyooru Nataraja" userId="29197bd6804c53c9" providerId="LiveId" clId="{315F9E52-7D4B-4DC9-8786-09749D0DBF3B}" dt="2018-11-25T23:39:47.282" v="1129"/>
          <ac:spMkLst>
            <pc:docMk/>
            <pc:sldMk cId="1951404106" sldId="267"/>
            <ac:spMk id="3" creationId="{32E0BF7F-EBE7-4A48-B809-4A3493104660}"/>
          </ac:spMkLst>
        </pc:spChg>
        <pc:spChg chg="add del mod">
          <ac:chgData name="Sathya Pramod Bhat Muniyooru Nataraja" userId="29197bd6804c53c9" providerId="LiveId" clId="{315F9E52-7D4B-4DC9-8786-09749D0DBF3B}" dt="2018-11-25T23:45:13.891" v="1231" actId="1076"/>
          <ac:spMkLst>
            <pc:docMk/>
            <pc:sldMk cId="1951404106" sldId="267"/>
            <ac:spMk id="7" creationId="{AAB5283C-820C-45F5-A12D-19F558B60860}"/>
          </ac:spMkLst>
        </pc:spChg>
        <pc:spChg chg="add del mod">
          <ac:chgData name="Sathya Pramod Bhat Muniyooru Nataraja" userId="29197bd6804c53c9" providerId="LiveId" clId="{315F9E52-7D4B-4DC9-8786-09749D0DBF3B}" dt="2018-11-25T23:42:04.911" v="1168"/>
          <ac:spMkLst>
            <pc:docMk/>
            <pc:sldMk cId="1951404106" sldId="267"/>
            <ac:spMk id="10" creationId="{0CF4BBAE-59C4-46AC-8158-55C2A4C884EA}"/>
          </ac:spMkLst>
        </pc:spChg>
        <pc:spChg chg="add del">
          <ac:chgData name="Sathya Pramod Bhat Muniyooru Nataraja" userId="29197bd6804c53c9" providerId="LiveId" clId="{315F9E52-7D4B-4DC9-8786-09749D0DBF3B}" dt="2018-11-25T23:44:05.551" v="1219"/>
          <ac:spMkLst>
            <pc:docMk/>
            <pc:sldMk cId="1951404106" sldId="267"/>
            <ac:spMk id="11" creationId="{92EEBEC8-40C4-4FC8-ADEF-95AE98D34F5B}"/>
          </ac:spMkLst>
        </pc:spChg>
        <pc:picChg chg="add del mod">
          <ac:chgData name="Sathya Pramod Bhat Muniyooru Nataraja" userId="29197bd6804c53c9" providerId="LiveId" clId="{315F9E52-7D4B-4DC9-8786-09749D0DBF3B}" dt="2018-11-25T23:40:23.451" v="1134" actId="478"/>
          <ac:picMkLst>
            <pc:docMk/>
            <pc:sldMk cId="1951404106" sldId="267"/>
            <ac:picMk id="5" creationId="{4313419A-C2C2-45F8-ADA2-230CA8C5544C}"/>
          </ac:picMkLst>
        </pc:picChg>
        <pc:picChg chg="add del mod">
          <ac:chgData name="Sathya Pramod Bhat Muniyooru Nataraja" userId="29197bd6804c53c9" providerId="LiveId" clId="{315F9E52-7D4B-4DC9-8786-09749D0DBF3B}" dt="2018-11-25T23:40:31.991" v="1136"/>
          <ac:picMkLst>
            <pc:docMk/>
            <pc:sldMk cId="1951404106" sldId="267"/>
            <ac:picMk id="9" creationId="{3E8F0152-DA1E-4AD9-A120-EB41FB339169}"/>
          </ac:picMkLst>
        </pc:picChg>
        <pc:picChg chg="add mod">
          <ac:chgData name="Sathya Pramod Bhat Muniyooru Nataraja" userId="29197bd6804c53c9" providerId="LiveId" clId="{315F9E52-7D4B-4DC9-8786-09749D0DBF3B}" dt="2018-11-25T23:45:29.288" v="1235" actId="14100"/>
          <ac:picMkLst>
            <pc:docMk/>
            <pc:sldMk cId="1951404106" sldId="267"/>
            <ac:picMk id="13" creationId="{AB2E6AA0-14BA-4A86-88B3-92B156E42690}"/>
          </ac:picMkLst>
        </pc:picChg>
      </pc:sldChg>
      <pc:sldChg chg="modSp add del">
        <pc:chgData name="Sathya Pramod Bhat Muniyooru Nataraja" userId="29197bd6804c53c9" providerId="LiveId" clId="{315F9E52-7D4B-4DC9-8786-09749D0DBF3B}" dt="2018-11-25T23:37:19.715" v="1119" actId="2696"/>
        <pc:sldMkLst>
          <pc:docMk/>
          <pc:sldMk cId="2371909193" sldId="267"/>
        </pc:sldMkLst>
        <pc:spChg chg="mod">
          <ac:chgData name="Sathya Pramod Bhat Muniyooru Nataraja" userId="29197bd6804c53c9" providerId="LiveId" clId="{315F9E52-7D4B-4DC9-8786-09749D0DBF3B}" dt="2018-11-25T23:37:11.691" v="1118" actId="20577"/>
          <ac:spMkLst>
            <pc:docMk/>
            <pc:sldMk cId="2371909193" sldId="267"/>
            <ac:spMk id="2" creationId="{9C062728-74AD-4DC5-9A7B-A0ECA0609C59}"/>
          </ac:spMkLst>
        </pc:spChg>
      </pc:sldChg>
    </pc:docChg>
  </pc:docChgLst>
  <pc:docChgLst>
    <pc:chgData name="Sathya Pramod Bhat Muniyooru Nataraja" userId="29197bd6804c53c9" providerId="LiveId" clId="{86140B04-0CF7-4943-AF7C-5E0EDA51F15A}"/>
    <pc:docChg chg="undo custSel mod addSld modSld">
      <pc:chgData name="Sathya Pramod Bhat Muniyooru Nataraja" userId="29197bd6804c53c9" providerId="LiveId" clId="{86140B04-0CF7-4943-AF7C-5E0EDA51F15A}" dt="2018-11-26T04:23:44.832" v="155" actId="478"/>
      <pc:docMkLst>
        <pc:docMk/>
      </pc:docMkLst>
      <pc:sldChg chg="addSp delSp modSp mod setClrOvrMap">
        <pc:chgData name="Sathya Pramod Bhat Muniyooru Nataraja" userId="29197bd6804c53c9" providerId="LiveId" clId="{86140B04-0CF7-4943-AF7C-5E0EDA51F15A}" dt="2018-11-26T04:17:04.877" v="117" actId="1076"/>
        <pc:sldMkLst>
          <pc:docMk/>
          <pc:sldMk cId="1300793251" sldId="256"/>
        </pc:sldMkLst>
        <pc:spChg chg="mod">
          <ac:chgData name="Sathya Pramod Bhat Muniyooru Nataraja" userId="29197bd6804c53c9" providerId="LiveId" clId="{86140B04-0CF7-4943-AF7C-5E0EDA51F15A}" dt="2018-11-26T04:16:03.527" v="99" actId="1076"/>
          <ac:spMkLst>
            <pc:docMk/>
            <pc:sldMk cId="1300793251" sldId="256"/>
            <ac:spMk id="2" creationId="{B738BD60-A600-48E7-AC81-310A462258F3}"/>
          </ac:spMkLst>
        </pc:spChg>
        <pc:spChg chg="mod">
          <ac:chgData name="Sathya Pramod Bhat Muniyooru Nataraja" userId="29197bd6804c53c9" providerId="LiveId" clId="{86140B04-0CF7-4943-AF7C-5E0EDA51F15A}" dt="2018-11-26T04:17:04.877" v="117" actId="1076"/>
          <ac:spMkLst>
            <pc:docMk/>
            <pc:sldMk cId="1300793251" sldId="256"/>
            <ac:spMk id="3" creationId="{C6E28955-ADF8-4B86-9486-F61222C4252E}"/>
          </ac:spMkLst>
        </pc:spChg>
        <pc:spChg chg="del">
          <ac:chgData name="Sathya Pramod Bhat Muniyooru Nataraja" userId="29197bd6804c53c9" providerId="LiveId" clId="{86140B04-0CF7-4943-AF7C-5E0EDA51F15A}" dt="2018-11-26T04:15:42.129" v="96" actId="26606"/>
          <ac:spMkLst>
            <pc:docMk/>
            <pc:sldMk cId="1300793251" sldId="256"/>
            <ac:spMk id="17" creationId="{4FA533C5-33E3-4611-AF9F-72811D8B26A6}"/>
          </ac:spMkLst>
        </pc:spChg>
        <pc:spChg chg="del">
          <ac:chgData name="Sathya Pramod Bhat Muniyooru Nataraja" userId="29197bd6804c53c9" providerId="LiveId" clId="{86140B04-0CF7-4943-AF7C-5E0EDA51F15A}" dt="2018-11-26T04:15:42.129" v="96" actId="26606"/>
          <ac:spMkLst>
            <pc:docMk/>
            <pc:sldMk cId="1300793251" sldId="256"/>
            <ac:spMk id="23" creationId="{87F0FDC4-AD8C-47D9-9131-623C98ADB0AE}"/>
          </ac:spMkLst>
        </pc:spChg>
        <pc:spChg chg="del">
          <ac:chgData name="Sathya Pramod Bhat Muniyooru Nataraja" userId="29197bd6804c53c9" providerId="LiveId" clId="{86140B04-0CF7-4943-AF7C-5E0EDA51F15A}" dt="2018-11-26T04:15:42.129" v="96" actId="26606"/>
          <ac:spMkLst>
            <pc:docMk/>
            <pc:sldMk cId="1300793251" sldId="256"/>
            <ac:spMk id="25" creationId="{74CD14DB-BB81-479F-A1FC-1C75640E9F84}"/>
          </ac:spMkLst>
        </pc:spChg>
        <pc:spChg chg="del">
          <ac:chgData name="Sathya Pramod Bhat Muniyooru Nataraja" userId="29197bd6804c53c9" providerId="LiveId" clId="{86140B04-0CF7-4943-AF7C-5E0EDA51F15A}" dt="2018-11-26T04:15:42.129" v="96" actId="26606"/>
          <ac:spMkLst>
            <pc:docMk/>
            <pc:sldMk cId="1300793251" sldId="256"/>
            <ac:spMk id="27" creationId="{C943A91B-7CA7-4592-A975-73B1BF8C4C74}"/>
          </ac:spMkLst>
        </pc:spChg>
        <pc:spChg chg="del">
          <ac:chgData name="Sathya Pramod Bhat Muniyooru Nataraja" userId="29197bd6804c53c9" providerId="LiveId" clId="{86140B04-0CF7-4943-AF7C-5E0EDA51F15A}" dt="2018-11-26T04:15:42.129" v="96" actId="26606"/>
          <ac:spMkLst>
            <pc:docMk/>
            <pc:sldMk cId="1300793251" sldId="256"/>
            <ac:spMk id="29" creationId="{EC471314-E46A-414B-8D91-74880E84F187}"/>
          </ac:spMkLst>
        </pc:spChg>
        <pc:spChg chg="del">
          <ac:chgData name="Sathya Pramod Bhat Muniyooru Nataraja" userId="29197bd6804c53c9" providerId="LiveId" clId="{86140B04-0CF7-4943-AF7C-5E0EDA51F15A}" dt="2018-11-26T04:15:42.129" v="96" actId="26606"/>
          <ac:spMkLst>
            <pc:docMk/>
            <pc:sldMk cId="1300793251" sldId="256"/>
            <ac:spMk id="31" creationId="{6A681326-1C9D-44A3-A627-3871BDAE4127}"/>
          </ac:spMkLst>
        </pc:spChg>
        <pc:spChg chg="add">
          <ac:chgData name="Sathya Pramod Bhat Muniyooru Nataraja" userId="29197bd6804c53c9" providerId="LiveId" clId="{86140B04-0CF7-4943-AF7C-5E0EDA51F15A}" dt="2018-11-26T04:15:42.129" v="96" actId="26606"/>
          <ac:spMkLst>
            <pc:docMk/>
            <pc:sldMk cId="1300793251" sldId="256"/>
            <ac:spMk id="36" creationId="{A4322390-8B58-46BE-88EB-D9FD30C08743}"/>
          </ac:spMkLst>
        </pc:spChg>
        <pc:spChg chg="add">
          <ac:chgData name="Sathya Pramod Bhat Muniyooru Nataraja" userId="29197bd6804c53c9" providerId="LiveId" clId="{86140B04-0CF7-4943-AF7C-5E0EDA51F15A}" dt="2018-11-26T04:15:42.129" v="96" actId="26606"/>
          <ac:spMkLst>
            <pc:docMk/>
            <pc:sldMk cId="1300793251" sldId="256"/>
            <ac:spMk id="38" creationId="{C885E190-58DD-42DD-A4A8-401E15C92A52}"/>
          </ac:spMkLst>
        </pc:spChg>
        <pc:picChg chg="add mod ord">
          <ac:chgData name="Sathya Pramod Bhat Muniyooru Nataraja" userId="29197bd6804c53c9" providerId="LiveId" clId="{86140B04-0CF7-4943-AF7C-5E0EDA51F15A}" dt="2018-11-26T04:16:46.538" v="114" actId="1076"/>
          <ac:picMkLst>
            <pc:docMk/>
            <pc:sldMk cId="1300793251" sldId="256"/>
            <ac:picMk id="5" creationId="{26DF1D68-5B8A-4C9D-A2F6-F49B47020004}"/>
          </ac:picMkLst>
        </pc:picChg>
        <pc:picChg chg="del">
          <ac:chgData name="Sathya Pramod Bhat Muniyooru Nataraja" userId="29197bd6804c53c9" providerId="LiveId" clId="{86140B04-0CF7-4943-AF7C-5E0EDA51F15A}" dt="2018-11-26T04:15:42.129" v="96" actId="26606"/>
          <ac:picMkLst>
            <pc:docMk/>
            <pc:sldMk cId="1300793251" sldId="256"/>
            <ac:picMk id="13" creationId="{91B28F63-CF00-448F-B141-FE33C33B1891}"/>
          </ac:picMkLst>
        </pc:picChg>
        <pc:picChg chg="del">
          <ac:chgData name="Sathya Pramod Bhat Muniyooru Nataraja" userId="29197bd6804c53c9" providerId="LiveId" clId="{86140B04-0CF7-4943-AF7C-5E0EDA51F15A}" dt="2018-11-26T04:15:42.129" v="96" actId="26606"/>
          <ac:picMkLst>
            <pc:docMk/>
            <pc:sldMk cId="1300793251" sldId="256"/>
            <ac:picMk id="15" creationId="{2AE609E2-8522-44E4-9077-980E5BCF3E14}"/>
          </ac:picMkLst>
        </pc:picChg>
        <pc:picChg chg="del">
          <ac:chgData name="Sathya Pramod Bhat Muniyooru Nataraja" userId="29197bd6804c53c9" providerId="LiveId" clId="{86140B04-0CF7-4943-AF7C-5E0EDA51F15A}" dt="2018-11-26T04:15:42.129" v="96" actId="26606"/>
          <ac:picMkLst>
            <pc:docMk/>
            <pc:sldMk cId="1300793251" sldId="256"/>
            <ac:picMk id="19" creationId="{8949AD42-25FD-4C3D-9EEE-B7FEC5809988}"/>
          </ac:picMkLst>
        </pc:picChg>
        <pc:picChg chg="del">
          <ac:chgData name="Sathya Pramod Bhat Muniyooru Nataraja" userId="29197bd6804c53c9" providerId="LiveId" clId="{86140B04-0CF7-4943-AF7C-5E0EDA51F15A}" dt="2018-11-26T04:15:42.129" v="96" actId="26606"/>
          <ac:picMkLst>
            <pc:docMk/>
            <pc:sldMk cId="1300793251" sldId="256"/>
            <ac:picMk id="21" creationId="{6AC7D913-60B7-4603-881B-831DA5D3A940}"/>
          </ac:picMkLst>
        </pc:picChg>
      </pc:sldChg>
      <pc:sldChg chg="addSp modSp mod setBg">
        <pc:chgData name="Sathya Pramod Bhat Muniyooru Nataraja" userId="29197bd6804c53c9" providerId="LiveId" clId="{86140B04-0CF7-4943-AF7C-5E0EDA51F15A}" dt="2018-11-26T04:22:05.429" v="137" actId="26606"/>
        <pc:sldMkLst>
          <pc:docMk/>
          <pc:sldMk cId="1000631822" sldId="257"/>
        </pc:sldMkLst>
        <pc:spChg chg="mod">
          <ac:chgData name="Sathya Pramod Bhat Muniyooru Nataraja" userId="29197bd6804c53c9" providerId="LiveId" clId="{86140B04-0CF7-4943-AF7C-5E0EDA51F15A}" dt="2018-11-26T04:22:05.429" v="137" actId="26606"/>
          <ac:spMkLst>
            <pc:docMk/>
            <pc:sldMk cId="1000631822" sldId="257"/>
            <ac:spMk id="2" creationId="{C693C419-EBB6-46E1-B186-0E997958C7B7}"/>
          </ac:spMkLst>
        </pc:spChg>
        <pc:spChg chg="mod">
          <ac:chgData name="Sathya Pramod Bhat Muniyooru Nataraja" userId="29197bd6804c53c9" providerId="LiveId" clId="{86140B04-0CF7-4943-AF7C-5E0EDA51F15A}" dt="2018-11-26T04:22:05.429" v="137" actId="26606"/>
          <ac:spMkLst>
            <pc:docMk/>
            <pc:sldMk cId="1000631822" sldId="257"/>
            <ac:spMk id="3" creationId="{AE1D70F8-498E-45E4-975E-46166D1626B9}"/>
          </ac:spMkLst>
        </pc:spChg>
        <pc:spChg chg="add">
          <ac:chgData name="Sathya Pramod Bhat Muniyooru Nataraja" userId="29197bd6804c53c9" providerId="LiveId" clId="{86140B04-0CF7-4943-AF7C-5E0EDA51F15A}" dt="2018-11-26T04:22:05.429" v="137" actId="26606"/>
          <ac:spMkLst>
            <pc:docMk/>
            <pc:sldMk cId="1000631822" sldId="257"/>
            <ac:spMk id="10" creationId="{4F571EA7-BDC6-4E6F-A47A-B5D39E5E70CF}"/>
          </ac:spMkLst>
        </pc:spChg>
        <pc:spChg chg="add">
          <ac:chgData name="Sathya Pramod Bhat Muniyooru Nataraja" userId="29197bd6804c53c9" providerId="LiveId" clId="{86140B04-0CF7-4943-AF7C-5E0EDA51F15A}" dt="2018-11-26T04:22:05.429" v="137" actId="26606"/>
          <ac:spMkLst>
            <pc:docMk/>
            <pc:sldMk cId="1000631822" sldId="257"/>
            <ac:spMk id="12" creationId="{526152D8-615F-4A5A-886D-E14B136CD0D4}"/>
          </ac:spMkLst>
        </pc:spChg>
        <pc:picChg chg="add mod ord">
          <ac:chgData name="Sathya Pramod Bhat Muniyooru Nataraja" userId="29197bd6804c53c9" providerId="LiveId" clId="{86140B04-0CF7-4943-AF7C-5E0EDA51F15A}" dt="2018-11-26T04:22:05.429" v="137" actId="26606"/>
          <ac:picMkLst>
            <pc:docMk/>
            <pc:sldMk cId="1000631822" sldId="257"/>
            <ac:picMk id="5" creationId="{1CB7AC86-724E-4146-B3E8-B423A0303E91}"/>
          </ac:picMkLst>
        </pc:picChg>
      </pc:sldChg>
      <pc:sldChg chg="addSp delSp modSp mod setBg">
        <pc:chgData name="Sathya Pramod Bhat Muniyooru Nataraja" userId="29197bd6804c53c9" providerId="LiveId" clId="{86140B04-0CF7-4943-AF7C-5E0EDA51F15A}" dt="2018-11-26T04:21:34.801" v="133" actId="26606"/>
        <pc:sldMkLst>
          <pc:docMk/>
          <pc:sldMk cId="656321701" sldId="259"/>
        </pc:sldMkLst>
        <pc:spChg chg="mod">
          <ac:chgData name="Sathya Pramod Bhat Muniyooru Nataraja" userId="29197bd6804c53c9" providerId="LiveId" clId="{86140B04-0CF7-4943-AF7C-5E0EDA51F15A}" dt="2018-11-26T04:21:34.801" v="133" actId="26606"/>
          <ac:spMkLst>
            <pc:docMk/>
            <pc:sldMk cId="656321701" sldId="259"/>
            <ac:spMk id="2" creationId="{A0708D5B-B41A-4594-8031-63B183DFEA0F}"/>
          </ac:spMkLst>
        </pc:spChg>
        <pc:spChg chg="mod ord">
          <ac:chgData name="Sathya Pramod Bhat Muniyooru Nataraja" userId="29197bd6804c53c9" providerId="LiveId" clId="{86140B04-0CF7-4943-AF7C-5E0EDA51F15A}" dt="2018-11-26T04:21:34.801" v="133" actId="26606"/>
          <ac:spMkLst>
            <pc:docMk/>
            <pc:sldMk cId="656321701" sldId="259"/>
            <ac:spMk id="3" creationId="{33257E88-B08B-4C7A-AE68-1831898531CF}"/>
          </ac:spMkLst>
        </pc:spChg>
        <pc:spChg chg="add del">
          <ac:chgData name="Sathya Pramod Bhat Muniyooru Nataraja" userId="29197bd6804c53c9" providerId="LiveId" clId="{86140B04-0CF7-4943-AF7C-5E0EDA51F15A}" dt="2018-11-26T04:20:17.205" v="127" actId="26606"/>
          <ac:spMkLst>
            <pc:docMk/>
            <pc:sldMk cId="656321701" sldId="259"/>
            <ac:spMk id="12" creationId="{A26E2FAE-FA60-497B-B2CB-7702C6FF3A3F}"/>
          </ac:spMkLst>
        </pc:spChg>
        <pc:spChg chg="add">
          <ac:chgData name="Sathya Pramod Bhat Muniyooru Nataraja" userId="29197bd6804c53c9" providerId="LiveId" clId="{86140B04-0CF7-4943-AF7C-5E0EDA51F15A}" dt="2018-11-26T04:21:34.801" v="133" actId="26606"/>
          <ac:spMkLst>
            <pc:docMk/>
            <pc:sldMk cId="656321701" sldId="259"/>
            <ac:spMk id="14" creationId="{4F571EA7-BDC6-4E6F-A47A-B5D39E5E70CF}"/>
          </ac:spMkLst>
        </pc:spChg>
        <pc:spChg chg="add">
          <ac:chgData name="Sathya Pramod Bhat Muniyooru Nataraja" userId="29197bd6804c53c9" providerId="LiveId" clId="{86140B04-0CF7-4943-AF7C-5E0EDA51F15A}" dt="2018-11-26T04:21:34.801" v="133" actId="26606"/>
          <ac:spMkLst>
            <pc:docMk/>
            <pc:sldMk cId="656321701" sldId="259"/>
            <ac:spMk id="16" creationId="{526152D8-615F-4A5A-886D-E14B136CD0D4}"/>
          </ac:spMkLst>
        </pc:spChg>
        <pc:picChg chg="add del mod">
          <ac:chgData name="Sathya Pramod Bhat Muniyooru Nataraja" userId="29197bd6804c53c9" providerId="LiveId" clId="{86140B04-0CF7-4943-AF7C-5E0EDA51F15A}" dt="2018-11-26T04:20:05.509" v="122" actId="478"/>
          <ac:picMkLst>
            <pc:docMk/>
            <pc:sldMk cId="656321701" sldId="259"/>
            <ac:picMk id="5" creationId="{06FF673C-EC16-4A6C-B3E1-5F7BADA341F3}"/>
          </ac:picMkLst>
        </pc:picChg>
        <pc:picChg chg="add del mod">
          <ac:chgData name="Sathya Pramod Bhat Muniyooru Nataraja" userId="29197bd6804c53c9" providerId="LiveId" clId="{86140B04-0CF7-4943-AF7C-5E0EDA51F15A}" dt="2018-11-26T04:20:20.144" v="129" actId="478"/>
          <ac:picMkLst>
            <pc:docMk/>
            <pc:sldMk cId="656321701" sldId="259"/>
            <ac:picMk id="7" creationId="{14BA31FF-335B-428B-B4DC-182A5070DA56}"/>
          </ac:picMkLst>
        </pc:picChg>
        <pc:picChg chg="add mod ord">
          <ac:chgData name="Sathya Pramod Bhat Muniyooru Nataraja" userId="29197bd6804c53c9" providerId="LiveId" clId="{86140B04-0CF7-4943-AF7C-5E0EDA51F15A}" dt="2018-11-26T04:21:34.801" v="133" actId="26606"/>
          <ac:picMkLst>
            <pc:docMk/>
            <pc:sldMk cId="656321701" sldId="259"/>
            <ac:picMk id="9" creationId="{9BC022E1-C856-49E7-951C-4DAB58E56091}"/>
          </ac:picMkLst>
        </pc:picChg>
      </pc:sldChg>
      <pc:sldChg chg="modSp">
        <pc:chgData name="Sathya Pramod Bhat Muniyooru Nataraja" userId="29197bd6804c53c9" providerId="LiveId" clId="{86140B04-0CF7-4943-AF7C-5E0EDA51F15A}" dt="2018-11-26T04:11:25.885" v="7" actId="1076"/>
        <pc:sldMkLst>
          <pc:docMk/>
          <pc:sldMk cId="809178849" sldId="262"/>
        </pc:sldMkLst>
        <pc:spChg chg="mod">
          <ac:chgData name="Sathya Pramod Bhat Muniyooru Nataraja" userId="29197bd6804c53c9" providerId="LiveId" clId="{86140B04-0CF7-4943-AF7C-5E0EDA51F15A}" dt="2018-11-26T04:11:05.342" v="4" actId="1076"/>
          <ac:spMkLst>
            <pc:docMk/>
            <pc:sldMk cId="809178849" sldId="262"/>
            <ac:spMk id="2" creationId="{FFA03B1A-35E6-480A-BEB8-18F41637E046}"/>
          </ac:spMkLst>
        </pc:spChg>
        <pc:spChg chg="mod">
          <ac:chgData name="Sathya Pramod Bhat Muniyooru Nataraja" userId="29197bd6804c53c9" providerId="LiveId" clId="{86140B04-0CF7-4943-AF7C-5E0EDA51F15A}" dt="2018-11-26T04:11:25.885" v="7" actId="1076"/>
          <ac:spMkLst>
            <pc:docMk/>
            <pc:sldMk cId="809178849" sldId="262"/>
            <ac:spMk id="3" creationId="{F4D30425-1017-4F5C-9DEF-CD56D11181CC}"/>
          </ac:spMkLst>
        </pc:spChg>
      </pc:sldChg>
      <pc:sldChg chg="addSp delSp modSp mod setBg">
        <pc:chgData name="Sathya Pramod Bhat Muniyooru Nataraja" userId="29197bd6804c53c9" providerId="LiveId" clId="{86140B04-0CF7-4943-AF7C-5E0EDA51F15A}" dt="2018-11-26T04:23:17.235" v="151" actId="1076"/>
        <pc:sldMkLst>
          <pc:docMk/>
          <pc:sldMk cId="3181268182" sldId="263"/>
        </pc:sldMkLst>
        <pc:spChg chg="mod">
          <ac:chgData name="Sathya Pramod Bhat Muniyooru Nataraja" userId="29197bd6804c53c9" providerId="LiveId" clId="{86140B04-0CF7-4943-AF7C-5E0EDA51F15A}" dt="2018-11-26T04:23:02.435" v="148" actId="26606"/>
          <ac:spMkLst>
            <pc:docMk/>
            <pc:sldMk cId="3181268182" sldId="263"/>
            <ac:spMk id="2" creationId="{090052B3-8079-425E-92B1-AA697BD71827}"/>
          </ac:spMkLst>
        </pc:spChg>
        <pc:spChg chg="mod ord">
          <ac:chgData name="Sathya Pramod Bhat Muniyooru Nataraja" userId="29197bd6804c53c9" providerId="LiveId" clId="{86140B04-0CF7-4943-AF7C-5E0EDA51F15A}" dt="2018-11-26T04:23:17.235" v="151" actId="1076"/>
          <ac:spMkLst>
            <pc:docMk/>
            <pc:sldMk cId="3181268182" sldId="263"/>
            <ac:spMk id="3" creationId="{99496328-4DB5-46F9-9CCE-2FDC53658E37}"/>
          </ac:spMkLst>
        </pc:spChg>
        <pc:spChg chg="add del">
          <ac:chgData name="Sathya Pramod Bhat Muniyooru Nataraja" userId="29197bd6804c53c9" providerId="LiveId" clId="{86140B04-0CF7-4943-AF7C-5E0EDA51F15A}" dt="2018-11-26T04:22:51.805" v="142" actId="26606"/>
          <ac:spMkLst>
            <pc:docMk/>
            <pc:sldMk cId="3181268182" sldId="263"/>
            <ac:spMk id="10" creationId="{A26E2FAE-FA60-497B-B2CB-7702C6FF3A3F}"/>
          </ac:spMkLst>
        </pc:spChg>
        <pc:spChg chg="add">
          <ac:chgData name="Sathya Pramod Bhat Muniyooru Nataraja" userId="29197bd6804c53c9" providerId="LiveId" clId="{86140B04-0CF7-4943-AF7C-5E0EDA51F15A}" dt="2018-11-26T04:23:02.435" v="148" actId="26606"/>
          <ac:spMkLst>
            <pc:docMk/>
            <pc:sldMk cId="3181268182" sldId="263"/>
            <ac:spMk id="12" creationId="{4F571EA7-BDC6-4E6F-A47A-B5D39E5E70CF}"/>
          </ac:spMkLst>
        </pc:spChg>
        <pc:spChg chg="add">
          <ac:chgData name="Sathya Pramod Bhat Muniyooru Nataraja" userId="29197bd6804c53c9" providerId="LiveId" clId="{86140B04-0CF7-4943-AF7C-5E0EDA51F15A}" dt="2018-11-26T04:23:02.435" v="148" actId="26606"/>
          <ac:spMkLst>
            <pc:docMk/>
            <pc:sldMk cId="3181268182" sldId="263"/>
            <ac:spMk id="14" creationId="{526152D8-615F-4A5A-886D-E14B136CD0D4}"/>
          </ac:spMkLst>
        </pc:spChg>
        <pc:picChg chg="add del mod">
          <ac:chgData name="Sathya Pramod Bhat Muniyooru Nataraja" userId="29197bd6804c53c9" providerId="LiveId" clId="{86140B04-0CF7-4943-AF7C-5E0EDA51F15A}" dt="2018-11-26T04:22:54.400" v="144" actId="478"/>
          <ac:picMkLst>
            <pc:docMk/>
            <pc:sldMk cId="3181268182" sldId="263"/>
            <ac:picMk id="5" creationId="{95B6BB54-60AD-4790-8264-54A3D2DAC9F9}"/>
          </ac:picMkLst>
        </pc:picChg>
        <pc:picChg chg="add mod ord">
          <ac:chgData name="Sathya Pramod Bhat Muniyooru Nataraja" userId="29197bd6804c53c9" providerId="LiveId" clId="{86140B04-0CF7-4943-AF7C-5E0EDA51F15A}" dt="2018-11-26T04:23:02.435" v="148" actId="26606"/>
          <ac:picMkLst>
            <pc:docMk/>
            <pc:sldMk cId="3181268182" sldId="263"/>
            <ac:picMk id="7" creationId="{B9F5F9C9-7BC9-4729-91C2-26A70E152A22}"/>
          </ac:picMkLst>
        </pc:picChg>
      </pc:sldChg>
      <pc:sldChg chg="delSp modSp">
        <pc:chgData name="Sathya Pramod Bhat Muniyooru Nataraja" userId="29197bd6804c53c9" providerId="LiveId" clId="{86140B04-0CF7-4943-AF7C-5E0EDA51F15A}" dt="2018-11-26T04:10:53.413" v="2" actId="1076"/>
        <pc:sldMkLst>
          <pc:docMk/>
          <pc:sldMk cId="2092017785" sldId="264"/>
        </pc:sldMkLst>
        <pc:spChg chg="mod">
          <ac:chgData name="Sathya Pramod Bhat Muniyooru Nataraja" userId="29197bd6804c53c9" providerId="LiveId" clId="{86140B04-0CF7-4943-AF7C-5E0EDA51F15A}" dt="2018-11-26T04:10:53.413" v="2" actId="1076"/>
          <ac:spMkLst>
            <pc:docMk/>
            <pc:sldMk cId="2092017785" sldId="264"/>
            <ac:spMk id="2" creationId="{CF208E34-DC0C-4CEA-9E42-1C8E091B1E84}"/>
          </ac:spMkLst>
        </pc:spChg>
        <pc:spChg chg="del">
          <ac:chgData name="Sathya Pramod Bhat Muniyooru Nataraja" userId="29197bd6804c53c9" providerId="LiveId" clId="{86140B04-0CF7-4943-AF7C-5E0EDA51F15A}" dt="2018-11-26T04:10:43.843" v="0" actId="478"/>
          <ac:spMkLst>
            <pc:docMk/>
            <pc:sldMk cId="2092017785" sldId="264"/>
            <ac:spMk id="3" creationId="{DF5259D4-EABE-44D2-BA7B-7FF52EAFC6DA}"/>
          </ac:spMkLst>
        </pc:spChg>
      </pc:sldChg>
      <pc:sldChg chg="addSp delSp modSp">
        <pc:chgData name="Sathya Pramod Bhat Muniyooru Nataraja" userId="29197bd6804c53c9" providerId="LiveId" clId="{86140B04-0CF7-4943-AF7C-5E0EDA51F15A}" dt="2018-11-26T04:23:44.832" v="155" actId="478"/>
        <pc:sldMkLst>
          <pc:docMk/>
          <pc:sldMk cId="3584306808" sldId="266"/>
        </pc:sldMkLst>
        <pc:spChg chg="mod">
          <ac:chgData name="Sathya Pramod Bhat Muniyooru Nataraja" userId="29197bd6804c53c9" providerId="LiveId" clId="{86140B04-0CF7-4943-AF7C-5E0EDA51F15A}" dt="2018-11-26T04:14:23.164" v="87" actId="1076"/>
          <ac:spMkLst>
            <pc:docMk/>
            <pc:sldMk cId="3584306808" sldId="266"/>
            <ac:spMk id="2" creationId="{554E1149-903A-4A56-AB2E-81D156F968D5}"/>
          </ac:spMkLst>
        </pc:spChg>
        <pc:spChg chg="mod">
          <ac:chgData name="Sathya Pramod Bhat Muniyooru Nataraja" userId="29197bd6804c53c9" providerId="LiveId" clId="{86140B04-0CF7-4943-AF7C-5E0EDA51F15A}" dt="2018-11-26T04:14:19.456" v="86" actId="1076"/>
          <ac:spMkLst>
            <pc:docMk/>
            <pc:sldMk cId="3584306808" sldId="266"/>
            <ac:spMk id="3" creationId="{E3274EC2-EE68-4F45-95CE-902EA79BF1D2}"/>
          </ac:spMkLst>
        </pc:spChg>
        <pc:picChg chg="add del mod">
          <ac:chgData name="Sathya Pramod Bhat Muniyooru Nataraja" userId="29197bd6804c53c9" providerId="LiveId" clId="{86140B04-0CF7-4943-AF7C-5E0EDA51F15A}" dt="2018-11-26T04:23:44.832" v="155" actId="478"/>
          <ac:picMkLst>
            <pc:docMk/>
            <pc:sldMk cId="3584306808" sldId="266"/>
            <ac:picMk id="5" creationId="{2FC1AB14-7487-4EC7-81BC-CD8A7977F6AE}"/>
          </ac:picMkLst>
        </pc:picChg>
      </pc:sldChg>
      <pc:sldChg chg="addSp delSp modSp add mod setBg">
        <pc:chgData name="Sathya Pramod Bhat Muniyooru Nataraja" userId="29197bd6804c53c9" providerId="LiveId" clId="{86140B04-0CF7-4943-AF7C-5E0EDA51F15A}" dt="2018-11-26T04:14:48.855" v="92" actId="26606"/>
        <pc:sldMkLst>
          <pc:docMk/>
          <pc:sldMk cId="2705768528" sldId="268"/>
        </pc:sldMkLst>
        <pc:spChg chg="mod">
          <ac:chgData name="Sathya Pramod Bhat Muniyooru Nataraja" userId="29197bd6804c53c9" providerId="LiveId" clId="{86140B04-0CF7-4943-AF7C-5E0EDA51F15A}" dt="2018-11-26T04:14:48.855" v="92" actId="26606"/>
          <ac:spMkLst>
            <pc:docMk/>
            <pc:sldMk cId="2705768528" sldId="268"/>
            <ac:spMk id="2" creationId="{B38CB5C3-A24C-4631-B36B-1ECD7D468186}"/>
          </ac:spMkLst>
        </pc:spChg>
        <pc:spChg chg="add del mod">
          <ac:chgData name="Sathya Pramod Bhat Muniyooru Nataraja" userId="29197bd6804c53c9" providerId="LiveId" clId="{86140B04-0CF7-4943-AF7C-5E0EDA51F15A}" dt="2018-11-26T04:14:48.855" v="92" actId="26606"/>
          <ac:spMkLst>
            <pc:docMk/>
            <pc:sldMk cId="2705768528" sldId="268"/>
            <ac:spMk id="3" creationId="{FDEC3938-DF76-434F-AF52-0C802C8EDEFD}"/>
          </ac:spMkLst>
        </pc:spChg>
        <pc:spChg chg="add">
          <ac:chgData name="Sathya Pramod Bhat Muniyooru Nataraja" userId="29197bd6804c53c9" providerId="LiveId" clId="{86140B04-0CF7-4943-AF7C-5E0EDA51F15A}" dt="2018-11-26T04:14:48.855" v="92" actId="26606"/>
          <ac:spMkLst>
            <pc:docMk/>
            <pc:sldMk cId="2705768528" sldId="268"/>
            <ac:spMk id="14" creationId="{989BE678-777B-482A-A616-FEDC47B162E5}"/>
          </ac:spMkLst>
        </pc:spChg>
        <pc:spChg chg="add">
          <ac:chgData name="Sathya Pramod Bhat Muniyooru Nataraja" userId="29197bd6804c53c9" providerId="LiveId" clId="{86140B04-0CF7-4943-AF7C-5E0EDA51F15A}" dt="2018-11-26T04:14:48.855" v="92" actId="26606"/>
          <ac:spMkLst>
            <pc:docMk/>
            <pc:sldMk cId="2705768528" sldId="268"/>
            <ac:spMk id="20" creationId="{D28BE0C3-2102-4820-B88B-A448B1840D14}"/>
          </ac:spMkLst>
        </pc:spChg>
        <pc:spChg chg="add">
          <ac:chgData name="Sathya Pramod Bhat Muniyooru Nataraja" userId="29197bd6804c53c9" providerId="LiveId" clId="{86140B04-0CF7-4943-AF7C-5E0EDA51F15A}" dt="2018-11-26T04:14:48.855" v="92" actId="26606"/>
          <ac:spMkLst>
            <pc:docMk/>
            <pc:sldMk cId="2705768528" sldId="268"/>
            <ac:spMk id="22" creationId="{A4322390-8B58-46BE-88EB-D9FD30C08743}"/>
          </ac:spMkLst>
        </pc:spChg>
        <pc:spChg chg="add">
          <ac:chgData name="Sathya Pramod Bhat Muniyooru Nataraja" userId="29197bd6804c53c9" providerId="LiveId" clId="{86140B04-0CF7-4943-AF7C-5E0EDA51F15A}" dt="2018-11-26T04:14:48.855" v="92" actId="26606"/>
          <ac:spMkLst>
            <pc:docMk/>
            <pc:sldMk cId="2705768528" sldId="268"/>
            <ac:spMk id="24" creationId="{C885E190-58DD-42DD-A4A8-401E15C92A52}"/>
          </ac:spMkLst>
        </pc:spChg>
        <pc:picChg chg="add mod ord">
          <ac:chgData name="Sathya Pramod Bhat Muniyooru Nataraja" userId="29197bd6804c53c9" providerId="LiveId" clId="{86140B04-0CF7-4943-AF7C-5E0EDA51F15A}" dt="2018-11-26T04:14:48.855" v="92" actId="26606"/>
          <ac:picMkLst>
            <pc:docMk/>
            <pc:sldMk cId="2705768528" sldId="268"/>
            <ac:picMk id="5" creationId="{79CEB08E-CA7D-49B2-B8C8-C4425C76D9B5}"/>
          </ac:picMkLst>
        </pc:picChg>
        <pc:picChg chg="add">
          <ac:chgData name="Sathya Pramod Bhat Muniyooru Nataraja" userId="29197bd6804c53c9" providerId="LiveId" clId="{86140B04-0CF7-4943-AF7C-5E0EDA51F15A}" dt="2018-11-26T04:14:48.855" v="92" actId="26606"/>
          <ac:picMkLst>
            <pc:docMk/>
            <pc:sldMk cId="2705768528" sldId="268"/>
            <ac:picMk id="10" creationId="{DF19BAF3-7E20-4B9D-B544-BABAEEA1FA75}"/>
          </ac:picMkLst>
        </pc:picChg>
        <pc:picChg chg="add">
          <ac:chgData name="Sathya Pramod Bhat Muniyooru Nataraja" userId="29197bd6804c53c9" providerId="LiveId" clId="{86140B04-0CF7-4943-AF7C-5E0EDA51F15A}" dt="2018-11-26T04:14:48.855" v="92" actId="26606"/>
          <ac:picMkLst>
            <pc:docMk/>
            <pc:sldMk cId="2705768528" sldId="268"/>
            <ac:picMk id="12" creationId="{950648F4-ABCD-4DF0-8641-76CFB2354721}"/>
          </ac:picMkLst>
        </pc:picChg>
        <pc:picChg chg="add">
          <ac:chgData name="Sathya Pramod Bhat Muniyooru Nataraja" userId="29197bd6804c53c9" providerId="LiveId" clId="{86140B04-0CF7-4943-AF7C-5E0EDA51F15A}" dt="2018-11-26T04:14:48.855" v="92" actId="26606"/>
          <ac:picMkLst>
            <pc:docMk/>
            <pc:sldMk cId="2705768528" sldId="268"/>
            <ac:picMk id="16" creationId="{CF1EB4BD-9C7E-4AA3-9681-C7EB0DA6250B}"/>
          </ac:picMkLst>
        </pc:picChg>
        <pc:picChg chg="add">
          <ac:chgData name="Sathya Pramod Bhat Muniyooru Nataraja" userId="29197bd6804c53c9" providerId="LiveId" clId="{86140B04-0CF7-4943-AF7C-5E0EDA51F15A}" dt="2018-11-26T04:14:48.855" v="92" actId="26606"/>
          <ac:picMkLst>
            <pc:docMk/>
            <pc:sldMk cId="2705768528" sldId="268"/>
            <ac:picMk id="18" creationId="{94AAE3AA-3759-4D28-B0EF-575F25A5146C}"/>
          </ac:picMkLst>
        </pc:picChg>
      </pc:sldChg>
    </pc:docChg>
  </pc:docChgLst>
  <pc:docChgLst>
    <pc:chgData name="Sathya Pramod Bhat Muniyooru Nataraja" userId="29197bd6804c53c9" providerId="LiveId" clId="{CA33E6EF-2055-4893-8082-E289DBA32018}"/>
    <pc:docChg chg="undo custSel mod addSld modSld">
      <pc:chgData name="Sathya Pramod Bhat Muniyooru Nataraja" userId="29197bd6804c53c9" providerId="LiveId" clId="{CA33E6EF-2055-4893-8082-E289DBA32018}" dt="2018-11-26T18:24:25.264" v="178" actId="1076"/>
      <pc:docMkLst>
        <pc:docMk/>
      </pc:docMkLst>
      <pc:sldChg chg="addSp modSp">
        <pc:chgData name="Sathya Pramod Bhat Muniyooru Nataraja" userId="29197bd6804c53c9" providerId="LiveId" clId="{CA33E6EF-2055-4893-8082-E289DBA32018}" dt="2018-11-26T17:46:55.286" v="35" actId="20577"/>
        <pc:sldMkLst>
          <pc:docMk/>
          <pc:sldMk cId="2705768528" sldId="268"/>
        </pc:sldMkLst>
        <pc:spChg chg="add mod">
          <ac:chgData name="Sathya Pramod Bhat Muniyooru Nataraja" userId="29197bd6804c53c9" providerId="LiveId" clId="{CA33E6EF-2055-4893-8082-E289DBA32018}" dt="2018-11-26T17:46:55.286" v="35" actId="20577"/>
          <ac:spMkLst>
            <pc:docMk/>
            <pc:sldMk cId="2705768528" sldId="268"/>
            <ac:spMk id="4" creationId="{BA59C184-59F4-4F2F-9EDF-9323A1BB2F16}"/>
          </ac:spMkLst>
        </pc:spChg>
      </pc:sldChg>
      <pc:sldChg chg="addSp delSp modSp add mod setBg setClrOvrMap">
        <pc:chgData name="Sathya Pramod Bhat Muniyooru Nataraja" userId="29197bd6804c53c9" providerId="LiveId" clId="{CA33E6EF-2055-4893-8082-E289DBA32018}" dt="2018-11-26T18:24:25.264" v="178" actId="1076"/>
        <pc:sldMkLst>
          <pc:docMk/>
          <pc:sldMk cId="1203330991" sldId="269"/>
        </pc:sldMkLst>
        <pc:spChg chg="del">
          <ac:chgData name="Sathya Pramod Bhat Muniyooru Nataraja" userId="29197bd6804c53c9" providerId="LiveId" clId="{CA33E6EF-2055-4893-8082-E289DBA32018}" dt="2018-11-26T18:18:25.370" v="47" actId="478"/>
          <ac:spMkLst>
            <pc:docMk/>
            <pc:sldMk cId="1203330991" sldId="269"/>
            <ac:spMk id="2" creationId="{B94819B3-B388-4FD0-A2BC-36BF797770D1}"/>
          </ac:spMkLst>
        </pc:spChg>
        <pc:spChg chg="del">
          <ac:chgData name="Sathya Pramod Bhat Muniyooru Nataraja" userId="29197bd6804c53c9" providerId="LiveId" clId="{CA33E6EF-2055-4893-8082-E289DBA32018}" dt="2018-11-26T18:17:39.872" v="37" actId="478"/>
          <ac:spMkLst>
            <pc:docMk/>
            <pc:sldMk cId="1203330991" sldId="269"/>
            <ac:spMk id="3" creationId="{FF5E5C59-C008-4109-B5D9-FCF0893C1A70}"/>
          </ac:spMkLst>
        </pc:spChg>
        <pc:spChg chg="add mod">
          <ac:chgData name="Sathya Pramod Bhat Muniyooru Nataraja" userId="29197bd6804c53c9" providerId="LiveId" clId="{CA33E6EF-2055-4893-8082-E289DBA32018}" dt="2018-11-26T18:22:21.110" v="142" actId="14100"/>
          <ac:spMkLst>
            <pc:docMk/>
            <pc:sldMk cId="1203330991" sldId="269"/>
            <ac:spMk id="8" creationId="{1AB6D90F-DF83-41CC-87BE-3F8D472DC926}"/>
          </ac:spMkLst>
        </pc:spChg>
        <pc:spChg chg="add mod">
          <ac:chgData name="Sathya Pramod Bhat Muniyooru Nataraja" userId="29197bd6804c53c9" providerId="LiveId" clId="{CA33E6EF-2055-4893-8082-E289DBA32018}" dt="2018-11-26T18:23:49.999" v="163" actId="14100"/>
          <ac:spMkLst>
            <pc:docMk/>
            <pc:sldMk cId="1203330991" sldId="269"/>
            <ac:spMk id="9" creationId="{647E7A7B-2FFC-47E9-AF9B-F974664F9703}"/>
          </ac:spMkLst>
        </pc:spChg>
        <pc:spChg chg="add mod">
          <ac:chgData name="Sathya Pramod Bhat Muniyooru Nataraja" userId="29197bd6804c53c9" providerId="LiveId" clId="{CA33E6EF-2055-4893-8082-E289DBA32018}" dt="2018-11-26T18:24:25.264" v="178" actId="1076"/>
          <ac:spMkLst>
            <pc:docMk/>
            <pc:sldMk cId="1203330991" sldId="269"/>
            <ac:spMk id="10" creationId="{6A7545DA-81A1-4697-B6DA-40D51F75926F}"/>
          </ac:spMkLst>
        </pc:spChg>
        <pc:spChg chg="add del">
          <ac:chgData name="Sathya Pramod Bhat Muniyooru Nataraja" userId="29197bd6804c53c9" providerId="LiveId" clId="{CA33E6EF-2055-4893-8082-E289DBA32018}" dt="2018-11-26T18:19:11.937" v="58" actId="26606"/>
          <ac:spMkLst>
            <pc:docMk/>
            <pc:sldMk cId="1203330991" sldId="269"/>
            <ac:spMk id="16" creationId="{79760FB8-CC91-426C-9EF3-A58786866B5C}"/>
          </ac:spMkLst>
        </pc:spChg>
        <pc:spChg chg="add del">
          <ac:chgData name="Sathya Pramod Bhat Muniyooru Nataraja" userId="29197bd6804c53c9" providerId="LiveId" clId="{CA33E6EF-2055-4893-8082-E289DBA32018}" dt="2018-11-26T18:19:11.937" v="58" actId="26606"/>
          <ac:spMkLst>
            <pc:docMk/>
            <pc:sldMk cId="1203330991" sldId="269"/>
            <ac:spMk id="22" creationId="{09E7EBD1-9868-4F2F-B4FF-A89B93CFB6D0}"/>
          </ac:spMkLst>
        </pc:spChg>
        <pc:spChg chg="add del">
          <ac:chgData name="Sathya Pramod Bhat Muniyooru Nataraja" userId="29197bd6804c53c9" providerId="LiveId" clId="{CA33E6EF-2055-4893-8082-E289DBA32018}" dt="2018-11-26T18:19:11.937" v="58" actId="26606"/>
          <ac:spMkLst>
            <pc:docMk/>
            <pc:sldMk cId="1203330991" sldId="269"/>
            <ac:spMk id="24" creationId="{B84B712E-6BBF-4241-BAB7-D7E064B173A3}"/>
          </ac:spMkLst>
        </pc:spChg>
        <pc:spChg chg="add del">
          <ac:chgData name="Sathya Pramod Bhat Muniyooru Nataraja" userId="29197bd6804c53c9" providerId="LiveId" clId="{CA33E6EF-2055-4893-8082-E289DBA32018}" dt="2018-11-26T18:19:11.937" v="58" actId="26606"/>
          <ac:spMkLst>
            <pc:docMk/>
            <pc:sldMk cId="1203330991" sldId="269"/>
            <ac:spMk id="26" creationId="{D22F3D4E-E5F5-4623-B278-D7E30BEF9D6A}"/>
          </ac:spMkLst>
        </pc:spChg>
        <pc:spChg chg="add del">
          <ac:chgData name="Sathya Pramod Bhat Muniyooru Nataraja" userId="29197bd6804c53c9" providerId="LiveId" clId="{CA33E6EF-2055-4893-8082-E289DBA32018}" dt="2018-11-26T18:19:11.937" v="58" actId="26606"/>
          <ac:spMkLst>
            <pc:docMk/>
            <pc:sldMk cId="1203330991" sldId="269"/>
            <ac:spMk id="28" creationId="{7B7F5E51-5BF8-4198-AD70-78D94F3A94A2}"/>
          </ac:spMkLst>
        </pc:spChg>
        <pc:spChg chg="add del">
          <ac:chgData name="Sathya Pramod Bhat Muniyooru Nataraja" userId="29197bd6804c53c9" providerId="LiveId" clId="{CA33E6EF-2055-4893-8082-E289DBA32018}" dt="2018-11-26T18:19:11.937" v="58" actId="26606"/>
          <ac:spMkLst>
            <pc:docMk/>
            <pc:sldMk cId="1203330991" sldId="269"/>
            <ac:spMk id="30" creationId="{58BC2EEB-9133-442C-8507-04DE2E6C1F1B}"/>
          </ac:spMkLst>
        </pc:spChg>
        <pc:spChg chg="add del">
          <ac:chgData name="Sathya Pramod Bhat Muniyooru Nataraja" userId="29197bd6804c53c9" providerId="LiveId" clId="{CA33E6EF-2055-4893-8082-E289DBA32018}" dt="2018-11-26T18:19:11.937" v="58" actId="26606"/>
          <ac:spMkLst>
            <pc:docMk/>
            <pc:sldMk cId="1203330991" sldId="269"/>
            <ac:spMk id="32" creationId="{86640DBC-8FBE-488E-B566-69411CCB6686}"/>
          </ac:spMkLst>
        </pc:spChg>
        <pc:spChg chg="add del">
          <ac:chgData name="Sathya Pramod Bhat Muniyooru Nataraja" userId="29197bd6804c53c9" providerId="LiveId" clId="{CA33E6EF-2055-4893-8082-E289DBA32018}" dt="2018-11-26T18:19:11.937" v="58" actId="26606"/>
          <ac:spMkLst>
            <pc:docMk/>
            <pc:sldMk cId="1203330991" sldId="269"/>
            <ac:spMk id="34" creationId="{21EFACB7-4BD1-4DDE-9AAE-95C93446F1F2}"/>
          </ac:spMkLst>
        </pc:spChg>
        <pc:spChg chg="add del">
          <ac:chgData name="Sathya Pramod Bhat Muniyooru Nataraja" userId="29197bd6804c53c9" providerId="LiveId" clId="{CA33E6EF-2055-4893-8082-E289DBA32018}" dt="2018-11-26T18:19:13.661" v="60" actId="26606"/>
          <ac:spMkLst>
            <pc:docMk/>
            <pc:sldMk cId="1203330991" sldId="269"/>
            <ac:spMk id="38" creationId="{79760FB8-CC91-426C-9EF3-A58786866B5C}"/>
          </ac:spMkLst>
        </pc:spChg>
        <pc:spChg chg="add del">
          <ac:chgData name="Sathya Pramod Bhat Muniyooru Nataraja" userId="29197bd6804c53c9" providerId="LiveId" clId="{CA33E6EF-2055-4893-8082-E289DBA32018}" dt="2018-11-26T18:19:13.661" v="60" actId="26606"/>
          <ac:spMkLst>
            <pc:docMk/>
            <pc:sldMk cId="1203330991" sldId="269"/>
            <ac:spMk id="41" creationId="{09E7EBD1-9868-4F2F-B4FF-A89B93CFB6D0}"/>
          </ac:spMkLst>
        </pc:spChg>
        <pc:spChg chg="add del">
          <ac:chgData name="Sathya Pramod Bhat Muniyooru Nataraja" userId="29197bd6804c53c9" providerId="LiveId" clId="{CA33E6EF-2055-4893-8082-E289DBA32018}" dt="2018-11-26T18:19:13.661" v="60" actId="26606"/>
          <ac:spMkLst>
            <pc:docMk/>
            <pc:sldMk cId="1203330991" sldId="269"/>
            <ac:spMk id="42" creationId="{FCDB7CED-5C5C-460F-ACCE-D20224234922}"/>
          </ac:spMkLst>
        </pc:spChg>
        <pc:spChg chg="add del">
          <ac:chgData name="Sathya Pramod Bhat Muniyooru Nataraja" userId="29197bd6804c53c9" providerId="LiveId" clId="{CA33E6EF-2055-4893-8082-E289DBA32018}" dt="2018-11-26T18:19:13.661" v="60" actId="26606"/>
          <ac:spMkLst>
            <pc:docMk/>
            <pc:sldMk cId="1203330991" sldId="269"/>
            <ac:spMk id="44" creationId="{BA78A2AE-9CF5-46A8-BB2C-804EDCD74149}"/>
          </ac:spMkLst>
        </pc:spChg>
        <pc:spChg chg="add del">
          <ac:chgData name="Sathya Pramod Bhat Muniyooru Nataraja" userId="29197bd6804c53c9" providerId="LiveId" clId="{CA33E6EF-2055-4893-8082-E289DBA32018}" dt="2018-11-26T18:19:14.502" v="62" actId="26606"/>
          <ac:spMkLst>
            <pc:docMk/>
            <pc:sldMk cId="1203330991" sldId="269"/>
            <ac:spMk id="48" creationId="{79760FB8-CC91-426C-9EF3-A58786866B5C}"/>
          </ac:spMkLst>
        </pc:spChg>
        <pc:spChg chg="add del">
          <ac:chgData name="Sathya Pramod Bhat Muniyooru Nataraja" userId="29197bd6804c53c9" providerId="LiveId" clId="{CA33E6EF-2055-4893-8082-E289DBA32018}" dt="2018-11-26T18:19:14.502" v="62" actId="26606"/>
          <ac:spMkLst>
            <pc:docMk/>
            <pc:sldMk cId="1203330991" sldId="269"/>
            <ac:spMk id="51" creationId="{09E7EBD1-9868-4F2F-B4FF-A89B93CFB6D0}"/>
          </ac:spMkLst>
        </pc:spChg>
        <pc:spChg chg="add del">
          <ac:chgData name="Sathya Pramod Bhat Muniyooru Nataraja" userId="29197bd6804c53c9" providerId="LiveId" clId="{CA33E6EF-2055-4893-8082-E289DBA32018}" dt="2018-11-26T18:19:14.502" v="62" actId="26606"/>
          <ac:spMkLst>
            <pc:docMk/>
            <pc:sldMk cId="1203330991" sldId="269"/>
            <ac:spMk id="52" creationId="{5141C085-496E-426D-A873-77E40E68BA9B}"/>
          </ac:spMkLst>
        </pc:spChg>
        <pc:spChg chg="add del">
          <ac:chgData name="Sathya Pramod Bhat Muniyooru Nataraja" userId="29197bd6804c53c9" providerId="LiveId" clId="{CA33E6EF-2055-4893-8082-E289DBA32018}" dt="2018-11-26T18:19:18.437" v="64" actId="26606"/>
          <ac:spMkLst>
            <pc:docMk/>
            <pc:sldMk cId="1203330991" sldId="269"/>
            <ac:spMk id="56" creationId="{79760FB8-CC91-426C-9EF3-A58786866B5C}"/>
          </ac:spMkLst>
        </pc:spChg>
        <pc:spChg chg="add del">
          <ac:chgData name="Sathya Pramod Bhat Muniyooru Nataraja" userId="29197bd6804c53c9" providerId="LiveId" clId="{CA33E6EF-2055-4893-8082-E289DBA32018}" dt="2018-11-26T18:19:18.437" v="64" actId="26606"/>
          <ac:spMkLst>
            <pc:docMk/>
            <pc:sldMk cId="1203330991" sldId="269"/>
            <ac:spMk id="59" creationId="{09E7EBD1-9868-4F2F-B4FF-A89B93CFB6D0}"/>
          </ac:spMkLst>
        </pc:spChg>
        <pc:spChg chg="add del">
          <ac:chgData name="Sathya Pramod Bhat Muniyooru Nataraja" userId="29197bd6804c53c9" providerId="LiveId" clId="{CA33E6EF-2055-4893-8082-E289DBA32018}" dt="2018-11-26T18:19:18.437" v="64" actId="26606"/>
          <ac:spMkLst>
            <pc:docMk/>
            <pc:sldMk cId="1203330991" sldId="269"/>
            <ac:spMk id="60" creationId="{552CF15B-B62D-425C-826D-EDECC5BA3C66}"/>
          </ac:spMkLst>
        </pc:spChg>
        <pc:spChg chg="add del">
          <ac:chgData name="Sathya Pramod Bhat Muniyooru Nataraja" userId="29197bd6804c53c9" providerId="LiveId" clId="{CA33E6EF-2055-4893-8082-E289DBA32018}" dt="2018-11-26T18:19:18.437" v="64" actId="26606"/>
          <ac:spMkLst>
            <pc:docMk/>
            <pc:sldMk cId="1203330991" sldId="269"/>
            <ac:spMk id="61" creationId="{C3299DF8-AE9C-4FAD-9FFA-8EF6DD8EC6EB}"/>
          </ac:spMkLst>
        </pc:spChg>
        <pc:spChg chg="add del">
          <ac:chgData name="Sathya Pramod Bhat Muniyooru Nataraja" userId="29197bd6804c53c9" providerId="LiveId" clId="{CA33E6EF-2055-4893-8082-E289DBA32018}" dt="2018-11-26T18:19:18.437" v="64" actId="26606"/>
          <ac:spMkLst>
            <pc:docMk/>
            <pc:sldMk cId="1203330991" sldId="269"/>
            <ac:spMk id="62" creationId="{E988BDCF-FA66-4854-A037-4AC6C70E1B7E}"/>
          </ac:spMkLst>
        </pc:spChg>
        <pc:spChg chg="add del">
          <ac:chgData name="Sathya Pramod Bhat Muniyooru Nataraja" userId="29197bd6804c53c9" providerId="LiveId" clId="{CA33E6EF-2055-4893-8082-E289DBA32018}" dt="2018-11-26T18:19:18.437" v="64" actId="26606"/>
          <ac:spMkLst>
            <pc:docMk/>
            <pc:sldMk cId="1203330991" sldId="269"/>
            <ac:spMk id="63" creationId="{F54F5317-715A-4856-908F-8B232EB6D19B}"/>
          </ac:spMkLst>
        </pc:spChg>
        <pc:spChg chg="add del">
          <ac:chgData name="Sathya Pramod Bhat Muniyooru Nataraja" userId="29197bd6804c53c9" providerId="LiveId" clId="{CA33E6EF-2055-4893-8082-E289DBA32018}" dt="2018-11-26T18:19:28.968" v="66" actId="26606"/>
          <ac:spMkLst>
            <pc:docMk/>
            <pc:sldMk cId="1203330991" sldId="269"/>
            <ac:spMk id="67" creationId="{79760FB8-CC91-426C-9EF3-A58786866B5C}"/>
          </ac:spMkLst>
        </pc:spChg>
        <pc:spChg chg="add del">
          <ac:chgData name="Sathya Pramod Bhat Muniyooru Nataraja" userId="29197bd6804c53c9" providerId="LiveId" clId="{CA33E6EF-2055-4893-8082-E289DBA32018}" dt="2018-11-26T18:19:28.968" v="66" actId="26606"/>
          <ac:spMkLst>
            <pc:docMk/>
            <pc:sldMk cId="1203330991" sldId="269"/>
            <ac:spMk id="70" creationId="{09E7EBD1-9868-4F2F-B4FF-A89B93CFB6D0}"/>
          </ac:spMkLst>
        </pc:spChg>
        <pc:spChg chg="add del">
          <ac:chgData name="Sathya Pramod Bhat Muniyooru Nataraja" userId="29197bd6804c53c9" providerId="LiveId" clId="{CA33E6EF-2055-4893-8082-E289DBA32018}" dt="2018-11-26T18:19:28.968" v="66" actId="26606"/>
          <ac:spMkLst>
            <pc:docMk/>
            <pc:sldMk cId="1203330991" sldId="269"/>
            <ac:spMk id="71" creationId="{B84B712E-6BBF-4241-BAB7-D7E064B173A3}"/>
          </ac:spMkLst>
        </pc:spChg>
        <pc:spChg chg="add del">
          <ac:chgData name="Sathya Pramod Bhat Muniyooru Nataraja" userId="29197bd6804c53c9" providerId="LiveId" clId="{CA33E6EF-2055-4893-8082-E289DBA32018}" dt="2018-11-26T18:19:28.968" v="66" actId="26606"/>
          <ac:spMkLst>
            <pc:docMk/>
            <pc:sldMk cId="1203330991" sldId="269"/>
            <ac:spMk id="72" creationId="{D22F3D4E-E5F5-4623-B278-D7E30BEF9D6A}"/>
          </ac:spMkLst>
        </pc:spChg>
        <pc:spChg chg="add del">
          <ac:chgData name="Sathya Pramod Bhat Muniyooru Nataraja" userId="29197bd6804c53c9" providerId="LiveId" clId="{CA33E6EF-2055-4893-8082-E289DBA32018}" dt="2018-11-26T18:19:28.968" v="66" actId="26606"/>
          <ac:spMkLst>
            <pc:docMk/>
            <pc:sldMk cId="1203330991" sldId="269"/>
            <ac:spMk id="73" creationId="{7B7F5E51-5BF8-4198-AD70-78D94F3A94A2}"/>
          </ac:spMkLst>
        </pc:spChg>
        <pc:spChg chg="add del">
          <ac:chgData name="Sathya Pramod Bhat Muniyooru Nataraja" userId="29197bd6804c53c9" providerId="LiveId" clId="{CA33E6EF-2055-4893-8082-E289DBA32018}" dt="2018-11-26T18:19:28.968" v="66" actId="26606"/>
          <ac:spMkLst>
            <pc:docMk/>
            <pc:sldMk cId="1203330991" sldId="269"/>
            <ac:spMk id="74" creationId="{58BC2EEB-9133-442C-8507-04DE2E6C1F1B}"/>
          </ac:spMkLst>
        </pc:spChg>
        <pc:spChg chg="add del">
          <ac:chgData name="Sathya Pramod Bhat Muniyooru Nataraja" userId="29197bd6804c53c9" providerId="LiveId" clId="{CA33E6EF-2055-4893-8082-E289DBA32018}" dt="2018-11-26T18:19:28.968" v="66" actId="26606"/>
          <ac:spMkLst>
            <pc:docMk/>
            <pc:sldMk cId="1203330991" sldId="269"/>
            <ac:spMk id="75" creationId="{86640DBC-8FBE-488E-B566-69411CCB6686}"/>
          </ac:spMkLst>
        </pc:spChg>
        <pc:spChg chg="add del">
          <ac:chgData name="Sathya Pramod Bhat Muniyooru Nataraja" userId="29197bd6804c53c9" providerId="LiveId" clId="{CA33E6EF-2055-4893-8082-E289DBA32018}" dt="2018-11-26T18:19:28.968" v="66" actId="26606"/>
          <ac:spMkLst>
            <pc:docMk/>
            <pc:sldMk cId="1203330991" sldId="269"/>
            <ac:spMk id="76" creationId="{21EFACB7-4BD1-4DDE-9AAE-95C93446F1F2}"/>
          </ac:spMkLst>
        </pc:spChg>
        <pc:spChg chg="add del">
          <ac:chgData name="Sathya Pramod Bhat Muniyooru Nataraja" userId="29197bd6804c53c9" providerId="LiveId" clId="{CA33E6EF-2055-4893-8082-E289DBA32018}" dt="2018-11-26T18:19:30.449" v="68" actId="26606"/>
          <ac:spMkLst>
            <pc:docMk/>
            <pc:sldMk cId="1203330991" sldId="269"/>
            <ac:spMk id="80" creationId="{79760FB8-CC91-426C-9EF3-A58786866B5C}"/>
          </ac:spMkLst>
        </pc:spChg>
        <pc:spChg chg="add del">
          <ac:chgData name="Sathya Pramod Bhat Muniyooru Nataraja" userId="29197bd6804c53c9" providerId="LiveId" clId="{CA33E6EF-2055-4893-8082-E289DBA32018}" dt="2018-11-26T18:19:30.449" v="68" actId="26606"/>
          <ac:spMkLst>
            <pc:docMk/>
            <pc:sldMk cId="1203330991" sldId="269"/>
            <ac:spMk id="83" creationId="{09E7EBD1-9868-4F2F-B4FF-A89B93CFB6D0}"/>
          </ac:spMkLst>
        </pc:spChg>
        <pc:spChg chg="add del">
          <ac:chgData name="Sathya Pramod Bhat Muniyooru Nataraja" userId="29197bd6804c53c9" providerId="LiveId" clId="{CA33E6EF-2055-4893-8082-E289DBA32018}" dt="2018-11-26T18:19:30.449" v="68" actId="26606"/>
          <ac:spMkLst>
            <pc:docMk/>
            <pc:sldMk cId="1203330991" sldId="269"/>
            <ac:spMk id="84" creationId="{2FC2BEB8-DB52-4740-AD58-9AD79D4DA72A}"/>
          </ac:spMkLst>
        </pc:spChg>
        <pc:spChg chg="add del">
          <ac:chgData name="Sathya Pramod Bhat Muniyooru Nataraja" userId="29197bd6804c53c9" providerId="LiveId" clId="{CA33E6EF-2055-4893-8082-E289DBA32018}" dt="2018-11-26T18:19:30.449" v="68" actId="26606"/>
          <ac:spMkLst>
            <pc:docMk/>
            <pc:sldMk cId="1203330991" sldId="269"/>
            <ac:spMk id="85" creationId="{341FBD78-9B8B-4612-8E4E-39FF2DC4506C}"/>
          </ac:spMkLst>
        </pc:spChg>
        <pc:spChg chg="add del">
          <ac:chgData name="Sathya Pramod Bhat Muniyooru Nataraja" userId="29197bd6804c53c9" providerId="LiveId" clId="{CA33E6EF-2055-4893-8082-E289DBA32018}" dt="2018-11-26T18:19:30.449" v="68" actId="26606"/>
          <ac:spMkLst>
            <pc:docMk/>
            <pc:sldMk cId="1203330991" sldId="269"/>
            <ac:spMk id="86" creationId="{682FDA4F-079B-4A51-BDFE-A5CC94D17435}"/>
          </ac:spMkLst>
        </pc:spChg>
        <pc:spChg chg="add del">
          <ac:chgData name="Sathya Pramod Bhat Muniyooru Nataraja" userId="29197bd6804c53c9" providerId="LiveId" clId="{CA33E6EF-2055-4893-8082-E289DBA32018}" dt="2018-11-26T18:19:30.449" v="68" actId="26606"/>
          <ac:spMkLst>
            <pc:docMk/>
            <pc:sldMk cId="1203330991" sldId="269"/>
            <ac:spMk id="87" creationId="{CA0B358C-0BB2-47F4-85EF-018578763C2D}"/>
          </ac:spMkLst>
        </pc:spChg>
        <pc:spChg chg="add del">
          <ac:chgData name="Sathya Pramod Bhat Muniyooru Nataraja" userId="29197bd6804c53c9" providerId="LiveId" clId="{CA33E6EF-2055-4893-8082-E289DBA32018}" dt="2018-11-26T18:19:30.449" v="68" actId="26606"/>
          <ac:spMkLst>
            <pc:docMk/>
            <pc:sldMk cId="1203330991" sldId="269"/>
            <ac:spMk id="88" creationId="{1578FE84-C352-4EA1-94F1-90356CF5DD0C}"/>
          </ac:spMkLst>
        </pc:spChg>
        <pc:spChg chg="add del">
          <ac:chgData name="Sathya Pramod Bhat Muniyooru Nataraja" userId="29197bd6804c53c9" providerId="LiveId" clId="{CA33E6EF-2055-4893-8082-E289DBA32018}" dt="2018-11-26T18:19:33.148" v="70" actId="26606"/>
          <ac:spMkLst>
            <pc:docMk/>
            <pc:sldMk cId="1203330991" sldId="269"/>
            <ac:spMk id="92" creationId="{FF07F078-164B-492F-91EE-8AAFB69D2AFE}"/>
          </ac:spMkLst>
        </pc:spChg>
        <pc:spChg chg="add del">
          <ac:chgData name="Sathya Pramod Bhat Muniyooru Nataraja" userId="29197bd6804c53c9" providerId="LiveId" clId="{CA33E6EF-2055-4893-8082-E289DBA32018}" dt="2018-11-26T18:19:33.148" v="70" actId="26606"/>
          <ac:spMkLst>
            <pc:docMk/>
            <pc:sldMk cId="1203330991" sldId="269"/>
            <ac:spMk id="95" creationId="{6BBB11FD-F6B4-44FE-885F-5A744BC95A6F}"/>
          </ac:spMkLst>
        </pc:spChg>
        <pc:spChg chg="add del">
          <ac:chgData name="Sathya Pramod Bhat Muniyooru Nataraja" userId="29197bd6804c53c9" providerId="LiveId" clId="{CA33E6EF-2055-4893-8082-E289DBA32018}" dt="2018-11-26T18:19:33.148" v="70" actId="26606"/>
          <ac:spMkLst>
            <pc:docMk/>
            <pc:sldMk cId="1203330991" sldId="269"/>
            <ac:spMk id="96" creationId="{8FA13FFF-F97E-4167-8153-7C308935D010}"/>
          </ac:spMkLst>
        </pc:spChg>
        <pc:spChg chg="add del">
          <ac:chgData name="Sathya Pramod Bhat Muniyooru Nataraja" userId="29197bd6804c53c9" providerId="LiveId" clId="{CA33E6EF-2055-4893-8082-E289DBA32018}" dt="2018-11-26T18:19:33.148" v="70" actId="26606"/>
          <ac:spMkLst>
            <pc:docMk/>
            <pc:sldMk cId="1203330991" sldId="269"/>
            <ac:spMk id="97" creationId="{50671462-7D07-4DAC-9A76-F29B833606A8}"/>
          </ac:spMkLst>
        </pc:spChg>
        <pc:spChg chg="add del">
          <ac:chgData name="Sathya Pramod Bhat Muniyooru Nataraja" userId="29197bd6804c53c9" providerId="LiveId" clId="{CA33E6EF-2055-4893-8082-E289DBA32018}" dt="2018-11-26T18:19:35.735" v="72" actId="26606"/>
          <ac:spMkLst>
            <pc:docMk/>
            <pc:sldMk cId="1203330991" sldId="269"/>
            <ac:spMk id="101" creationId="{FF07F078-164B-492F-91EE-8AAFB69D2AFE}"/>
          </ac:spMkLst>
        </pc:spChg>
        <pc:spChg chg="add del">
          <ac:chgData name="Sathya Pramod Bhat Muniyooru Nataraja" userId="29197bd6804c53c9" providerId="LiveId" clId="{CA33E6EF-2055-4893-8082-E289DBA32018}" dt="2018-11-26T18:19:35.735" v="72" actId="26606"/>
          <ac:spMkLst>
            <pc:docMk/>
            <pc:sldMk cId="1203330991" sldId="269"/>
            <ac:spMk id="104" creationId="{6BBB11FD-F6B4-44FE-885F-5A744BC95A6F}"/>
          </ac:spMkLst>
        </pc:spChg>
        <pc:spChg chg="add del">
          <ac:chgData name="Sathya Pramod Bhat Muniyooru Nataraja" userId="29197bd6804c53c9" providerId="LiveId" clId="{CA33E6EF-2055-4893-8082-E289DBA32018}" dt="2018-11-26T18:19:35.735" v="72" actId="26606"/>
          <ac:spMkLst>
            <pc:docMk/>
            <pc:sldMk cId="1203330991" sldId="269"/>
            <ac:spMk id="105" creationId="{7BC10B99-9EF4-4D7F-8F2A-FF90F4DDA9CC}"/>
          </ac:spMkLst>
        </pc:spChg>
        <pc:spChg chg="add del">
          <ac:chgData name="Sathya Pramod Bhat Muniyooru Nataraja" userId="29197bd6804c53c9" providerId="LiveId" clId="{CA33E6EF-2055-4893-8082-E289DBA32018}" dt="2018-11-26T18:19:40.932" v="74" actId="26606"/>
          <ac:spMkLst>
            <pc:docMk/>
            <pc:sldMk cId="1203330991" sldId="269"/>
            <ac:spMk id="109" creationId="{79760FB8-CC91-426C-9EF3-A58786866B5C}"/>
          </ac:spMkLst>
        </pc:spChg>
        <pc:spChg chg="add del">
          <ac:chgData name="Sathya Pramod Bhat Muniyooru Nataraja" userId="29197bd6804c53c9" providerId="LiveId" clId="{CA33E6EF-2055-4893-8082-E289DBA32018}" dt="2018-11-26T18:19:40.932" v="74" actId="26606"/>
          <ac:spMkLst>
            <pc:docMk/>
            <pc:sldMk cId="1203330991" sldId="269"/>
            <ac:spMk id="112" creationId="{09E7EBD1-9868-4F2F-B4FF-A89B93CFB6D0}"/>
          </ac:spMkLst>
        </pc:spChg>
        <pc:spChg chg="add del">
          <ac:chgData name="Sathya Pramod Bhat Muniyooru Nataraja" userId="29197bd6804c53c9" providerId="LiveId" clId="{CA33E6EF-2055-4893-8082-E289DBA32018}" dt="2018-11-26T18:19:40.932" v="74" actId="26606"/>
          <ac:spMkLst>
            <pc:docMk/>
            <pc:sldMk cId="1203330991" sldId="269"/>
            <ac:spMk id="113" creationId="{B77F70CF-51B7-4A07-A16B-70DFA49427F9}"/>
          </ac:spMkLst>
        </pc:spChg>
        <pc:spChg chg="add del">
          <ac:chgData name="Sathya Pramod Bhat Muniyooru Nataraja" userId="29197bd6804c53c9" providerId="LiveId" clId="{CA33E6EF-2055-4893-8082-E289DBA32018}" dt="2018-11-26T18:19:40.932" v="74" actId="26606"/>
          <ac:spMkLst>
            <pc:docMk/>
            <pc:sldMk cId="1203330991" sldId="269"/>
            <ac:spMk id="114" creationId="{C98594B0-DC7B-4BAF-B0F2-8557CBDE6BE6}"/>
          </ac:spMkLst>
        </pc:spChg>
        <pc:spChg chg="add del">
          <ac:chgData name="Sathya Pramod Bhat Muniyooru Nataraja" userId="29197bd6804c53c9" providerId="LiveId" clId="{CA33E6EF-2055-4893-8082-E289DBA32018}" dt="2018-11-26T18:19:40.932" v="74" actId="26606"/>
          <ac:spMkLst>
            <pc:docMk/>
            <pc:sldMk cId="1203330991" sldId="269"/>
            <ac:spMk id="115" creationId="{27A76E6C-02DD-4FDA-9F96-21BD3F4E45B7}"/>
          </ac:spMkLst>
        </pc:spChg>
        <pc:spChg chg="add del">
          <ac:chgData name="Sathya Pramod Bhat Muniyooru Nataraja" userId="29197bd6804c53c9" providerId="LiveId" clId="{CA33E6EF-2055-4893-8082-E289DBA32018}" dt="2018-11-26T18:19:40.932" v="74" actId="26606"/>
          <ac:spMkLst>
            <pc:docMk/>
            <pc:sldMk cId="1203330991" sldId="269"/>
            <ac:spMk id="116" creationId="{D4D9AAD4-B929-4AE3-A27C-651AF2069ED0}"/>
          </ac:spMkLst>
        </pc:spChg>
        <pc:spChg chg="add del">
          <ac:chgData name="Sathya Pramod Bhat Muniyooru Nataraja" userId="29197bd6804c53c9" providerId="LiveId" clId="{CA33E6EF-2055-4893-8082-E289DBA32018}" dt="2018-11-26T18:19:46.768" v="76" actId="26606"/>
          <ac:spMkLst>
            <pc:docMk/>
            <pc:sldMk cId="1203330991" sldId="269"/>
            <ac:spMk id="120" creationId="{79760FB8-CC91-426C-9EF3-A58786866B5C}"/>
          </ac:spMkLst>
        </pc:spChg>
        <pc:spChg chg="add del">
          <ac:chgData name="Sathya Pramod Bhat Muniyooru Nataraja" userId="29197bd6804c53c9" providerId="LiveId" clId="{CA33E6EF-2055-4893-8082-E289DBA32018}" dt="2018-11-26T18:19:46.768" v="76" actId="26606"/>
          <ac:spMkLst>
            <pc:docMk/>
            <pc:sldMk cId="1203330991" sldId="269"/>
            <ac:spMk id="123" creationId="{09E7EBD1-9868-4F2F-B4FF-A89B93CFB6D0}"/>
          </ac:spMkLst>
        </pc:spChg>
        <pc:spChg chg="add del">
          <ac:chgData name="Sathya Pramod Bhat Muniyooru Nataraja" userId="29197bd6804c53c9" providerId="LiveId" clId="{CA33E6EF-2055-4893-8082-E289DBA32018}" dt="2018-11-26T18:19:46.768" v="76" actId="26606"/>
          <ac:spMkLst>
            <pc:docMk/>
            <pc:sldMk cId="1203330991" sldId="269"/>
            <ac:spMk id="124" creationId="{552CF15B-B62D-425C-826D-EDECC5BA3C66}"/>
          </ac:spMkLst>
        </pc:spChg>
        <pc:spChg chg="add del">
          <ac:chgData name="Sathya Pramod Bhat Muniyooru Nataraja" userId="29197bd6804c53c9" providerId="LiveId" clId="{CA33E6EF-2055-4893-8082-E289DBA32018}" dt="2018-11-26T18:19:46.768" v="76" actId="26606"/>
          <ac:spMkLst>
            <pc:docMk/>
            <pc:sldMk cId="1203330991" sldId="269"/>
            <ac:spMk id="125" creationId="{C3299DF8-AE9C-4FAD-9FFA-8EF6DD8EC6EB}"/>
          </ac:spMkLst>
        </pc:spChg>
        <pc:spChg chg="add del">
          <ac:chgData name="Sathya Pramod Bhat Muniyooru Nataraja" userId="29197bd6804c53c9" providerId="LiveId" clId="{CA33E6EF-2055-4893-8082-E289DBA32018}" dt="2018-11-26T18:19:46.768" v="76" actId="26606"/>
          <ac:spMkLst>
            <pc:docMk/>
            <pc:sldMk cId="1203330991" sldId="269"/>
            <ac:spMk id="126" creationId="{E988BDCF-FA66-4854-A037-4AC6C70E1B7E}"/>
          </ac:spMkLst>
        </pc:spChg>
        <pc:spChg chg="add del">
          <ac:chgData name="Sathya Pramod Bhat Muniyooru Nataraja" userId="29197bd6804c53c9" providerId="LiveId" clId="{CA33E6EF-2055-4893-8082-E289DBA32018}" dt="2018-11-26T18:19:46.768" v="76" actId="26606"/>
          <ac:spMkLst>
            <pc:docMk/>
            <pc:sldMk cId="1203330991" sldId="269"/>
            <ac:spMk id="127" creationId="{F54F5317-715A-4856-908F-8B232EB6D19B}"/>
          </ac:spMkLst>
        </pc:spChg>
        <pc:spChg chg="add del">
          <ac:chgData name="Sathya Pramod Bhat Muniyooru Nataraja" userId="29197bd6804c53c9" providerId="LiveId" clId="{CA33E6EF-2055-4893-8082-E289DBA32018}" dt="2018-11-26T18:19:48.697" v="78" actId="26606"/>
          <ac:spMkLst>
            <pc:docMk/>
            <pc:sldMk cId="1203330991" sldId="269"/>
            <ac:spMk id="131" creationId="{79760FB8-CC91-426C-9EF3-A58786866B5C}"/>
          </ac:spMkLst>
        </pc:spChg>
        <pc:spChg chg="add del">
          <ac:chgData name="Sathya Pramod Bhat Muniyooru Nataraja" userId="29197bd6804c53c9" providerId="LiveId" clId="{CA33E6EF-2055-4893-8082-E289DBA32018}" dt="2018-11-26T18:19:48.697" v="78" actId="26606"/>
          <ac:spMkLst>
            <pc:docMk/>
            <pc:sldMk cId="1203330991" sldId="269"/>
            <ac:spMk id="134" creationId="{09E7EBD1-9868-4F2F-B4FF-A89B93CFB6D0}"/>
          </ac:spMkLst>
        </pc:spChg>
        <pc:spChg chg="add del">
          <ac:chgData name="Sathya Pramod Bhat Muniyooru Nataraja" userId="29197bd6804c53c9" providerId="LiveId" clId="{CA33E6EF-2055-4893-8082-E289DBA32018}" dt="2018-11-26T18:19:48.697" v="78" actId="26606"/>
          <ac:spMkLst>
            <pc:docMk/>
            <pc:sldMk cId="1203330991" sldId="269"/>
            <ac:spMk id="135" creationId="{FCDB7CED-5C5C-460F-ACCE-D20224234922}"/>
          </ac:spMkLst>
        </pc:spChg>
        <pc:spChg chg="add del">
          <ac:chgData name="Sathya Pramod Bhat Muniyooru Nataraja" userId="29197bd6804c53c9" providerId="LiveId" clId="{CA33E6EF-2055-4893-8082-E289DBA32018}" dt="2018-11-26T18:19:48.697" v="78" actId="26606"/>
          <ac:spMkLst>
            <pc:docMk/>
            <pc:sldMk cId="1203330991" sldId="269"/>
            <ac:spMk id="137" creationId="{BA78A2AE-9CF5-46A8-BB2C-804EDCD74149}"/>
          </ac:spMkLst>
        </pc:spChg>
        <pc:spChg chg="add">
          <ac:chgData name="Sathya Pramod Bhat Muniyooru Nataraja" userId="29197bd6804c53c9" providerId="LiveId" clId="{CA33E6EF-2055-4893-8082-E289DBA32018}" dt="2018-11-26T18:19:48.762" v="79" actId="26606"/>
          <ac:spMkLst>
            <pc:docMk/>
            <pc:sldMk cId="1203330991" sldId="269"/>
            <ac:spMk id="141" creationId="{79760FB8-CC91-426C-9EF3-A58786866B5C}"/>
          </ac:spMkLst>
        </pc:spChg>
        <pc:spChg chg="add">
          <ac:chgData name="Sathya Pramod Bhat Muniyooru Nataraja" userId="29197bd6804c53c9" providerId="LiveId" clId="{CA33E6EF-2055-4893-8082-E289DBA32018}" dt="2018-11-26T18:19:48.762" v="79" actId="26606"/>
          <ac:spMkLst>
            <pc:docMk/>
            <pc:sldMk cId="1203330991" sldId="269"/>
            <ac:spMk id="144" creationId="{09E7EBD1-9868-4F2F-B4FF-A89B93CFB6D0}"/>
          </ac:spMkLst>
        </pc:spChg>
        <pc:spChg chg="add">
          <ac:chgData name="Sathya Pramod Bhat Muniyooru Nataraja" userId="29197bd6804c53c9" providerId="LiveId" clId="{CA33E6EF-2055-4893-8082-E289DBA32018}" dt="2018-11-26T18:19:48.762" v="79" actId="26606"/>
          <ac:spMkLst>
            <pc:docMk/>
            <pc:sldMk cId="1203330991" sldId="269"/>
            <ac:spMk id="145" creationId="{B84B712E-6BBF-4241-BAB7-D7E064B173A3}"/>
          </ac:spMkLst>
        </pc:spChg>
        <pc:spChg chg="add">
          <ac:chgData name="Sathya Pramod Bhat Muniyooru Nataraja" userId="29197bd6804c53c9" providerId="LiveId" clId="{CA33E6EF-2055-4893-8082-E289DBA32018}" dt="2018-11-26T18:19:48.762" v="79" actId="26606"/>
          <ac:spMkLst>
            <pc:docMk/>
            <pc:sldMk cId="1203330991" sldId="269"/>
            <ac:spMk id="146" creationId="{D22F3D4E-E5F5-4623-B278-D7E30BEF9D6A}"/>
          </ac:spMkLst>
        </pc:spChg>
        <pc:spChg chg="add">
          <ac:chgData name="Sathya Pramod Bhat Muniyooru Nataraja" userId="29197bd6804c53c9" providerId="LiveId" clId="{CA33E6EF-2055-4893-8082-E289DBA32018}" dt="2018-11-26T18:19:48.762" v="79" actId="26606"/>
          <ac:spMkLst>
            <pc:docMk/>
            <pc:sldMk cId="1203330991" sldId="269"/>
            <ac:spMk id="147" creationId="{7B7F5E51-5BF8-4198-AD70-78D94F3A94A2}"/>
          </ac:spMkLst>
        </pc:spChg>
        <pc:spChg chg="add">
          <ac:chgData name="Sathya Pramod Bhat Muniyooru Nataraja" userId="29197bd6804c53c9" providerId="LiveId" clId="{CA33E6EF-2055-4893-8082-E289DBA32018}" dt="2018-11-26T18:19:48.762" v="79" actId="26606"/>
          <ac:spMkLst>
            <pc:docMk/>
            <pc:sldMk cId="1203330991" sldId="269"/>
            <ac:spMk id="148" creationId="{58BC2EEB-9133-442C-8507-04DE2E6C1F1B}"/>
          </ac:spMkLst>
        </pc:spChg>
        <pc:spChg chg="add">
          <ac:chgData name="Sathya Pramod Bhat Muniyooru Nataraja" userId="29197bd6804c53c9" providerId="LiveId" clId="{CA33E6EF-2055-4893-8082-E289DBA32018}" dt="2018-11-26T18:19:48.762" v="79" actId="26606"/>
          <ac:spMkLst>
            <pc:docMk/>
            <pc:sldMk cId="1203330991" sldId="269"/>
            <ac:spMk id="149" creationId="{86640DBC-8FBE-488E-B566-69411CCB6686}"/>
          </ac:spMkLst>
        </pc:spChg>
        <pc:spChg chg="add">
          <ac:chgData name="Sathya Pramod Bhat Muniyooru Nataraja" userId="29197bd6804c53c9" providerId="LiveId" clId="{CA33E6EF-2055-4893-8082-E289DBA32018}" dt="2018-11-26T18:19:48.762" v="79" actId="26606"/>
          <ac:spMkLst>
            <pc:docMk/>
            <pc:sldMk cId="1203330991" sldId="269"/>
            <ac:spMk id="150" creationId="{21EFACB7-4BD1-4DDE-9AAE-95C93446F1F2}"/>
          </ac:spMkLst>
        </pc:spChg>
        <pc:picChg chg="add mod ord">
          <ac:chgData name="Sathya Pramod Bhat Muniyooru Nataraja" userId="29197bd6804c53c9" providerId="LiveId" clId="{CA33E6EF-2055-4893-8082-E289DBA32018}" dt="2018-11-26T18:19:48.762" v="79" actId="26606"/>
          <ac:picMkLst>
            <pc:docMk/>
            <pc:sldMk cId="1203330991" sldId="269"/>
            <ac:picMk id="5" creationId="{13BF2163-3EB2-45F3-8734-E3CF33DB194E}"/>
          </ac:picMkLst>
        </pc:picChg>
        <pc:picChg chg="add mod">
          <ac:chgData name="Sathya Pramod Bhat Muniyooru Nataraja" userId="29197bd6804c53c9" providerId="LiveId" clId="{CA33E6EF-2055-4893-8082-E289DBA32018}" dt="2018-11-26T18:19:48.762" v="79" actId="26606"/>
          <ac:picMkLst>
            <pc:docMk/>
            <pc:sldMk cId="1203330991" sldId="269"/>
            <ac:picMk id="7" creationId="{39510E0D-7089-464F-B0B7-151678F4D961}"/>
          </ac:picMkLst>
        </pc:picChg>
        <pc:picChg chg="add del">
          <ac:chgData name="Sathya Pramod Bhat Muniyooru Nataraja" userId="29197bd6804c53c9" providerId="LiveId" clId="{CA33E6EF-2055-4893-8082-E289DBA32018}" dt="2018-11-26T18:19:11.937" v="58" actId="26606"/>
          <ac:picMkLst>
            <pc:docMk/>
            <pc:sldMk cId="1203330991" sldId="269"/>
            <ac:picMk id="12" creationId="{3CC8D252-8044-458D-A776-6A5833FEFD20}"/>
          </ac:picMkLst>
        </pc:picChg>
        <pc:picChg chg="add del">
          <ac:chgData name="Sathya Pramod Bhat Muniyooru Nataraja" userId="29197bd6804c53c9" providerId="LiveId" clId="{CA33E6EF-2055-4893-8082-E289DBA32018}" dt="2018-11-26T18:19:11.937" v="58" actId="26606"/>
          <ac:picMkLst>
            <pc:docMk/>
            <pc:sldMk cId="1203330991" sldId="269"/>
            <ac:picMk id="14" creationId="{E884AA69-7728-499C-8FA7-A3FCA738EB7A}"/>
          </ac:picMkLst>
        </pc:picChg>
        <pc:picChg chg="add del">
          <ac:chgData name="Sathya Pramod Bhat Muniyooru Nataraja" userId="29197bd6804c53c9" providerId="LiveId" clId="{CA33E6EF-2055-4893-8082-E289DBA32018}" dt="2018-11-26T18:19:11.937" v="58" actId="26606"/>
          <ac:picMkLst>
            <pc:docMk/>
            <pc:sldMk cId="1203330991" sldId="269"/>
            <ac:picMk id="18" creationId="{CE274F2C-FBD9-4A60-B6A0-FB7532F599F3}"/>
          </ac:picMkLst>
        </pc:picChg>
        <pc:picChg chg="add del">
          <ac:chgData name="Sathya Pramod Bhat Muniyooru Nataraja" userId="29197bd6804c53c9" providerId="LiveId" clId="{CA33E6EF-2055-4893-8082-E289DBA32018}" dt="2018-11-26T18:19:11.937" v="58" actId="26606"/>
          <ac:picMkLst>
            <pc:docMk/>
            <pc:sldMk cId="1203330991" sldId="269"/>
            <ac:picMk id="20" creationId="{D543DFE3-F007-48D9-A223-F7351802D47A}"/>
          </ac:picMkLst>
        </pc:picChg>
        <pc:picChg chg="add del">
          <ac:chgData name="Sathya Pramod Bhat Muniyooru Nataraja" userId="29197bd6804c53c9" providerId="LiveId" clId="{CA33E6EF-2055-4893-8082-E289DBA32018}" dt="2018-11-26T18:19:13.661" v="60" actId="26606"/>
          <ac:picMkLst>
            <pc:docMk/>
            <pc:sldMk cId="1203330991" sldId="269"/>
            <ac:picMk id="36" creationId="{3CC8D252-8044-458D-A776-6A5833FEFD20}"/>
          </ac:picMkLst>
        </pc:picChg>
        <pc:picChg chg="add del">
          <ac:chgData name="Sathya Pramod Bhat Muniyooru Nataraja" userId="29197bd6804c53c9" providerId="LiveId" clId="{CA33E6EF-2055-4893-8082-E289DBA32018}" dt="2018-11-26T18:19:13.661" v="60" actId="26606"/>
          <ac:picMkLst>
            <pc:docMk/>
            <pc:sldMk cId="1203330991" sldId="269"/>
            <ac:picMk id="37" creationId="{E884AA69-7728-499C-8FA7-A3FCA738EB7A}"/>
          </ac:picMkLst>
        </pc:picChg>
        <pc:picChg chg="add del">
          <ac:chgData name="Sathya Pramod Bhat Muniyooru Nataraja" userId="29197bd6804c53c9" providerId="LiveId" clId="{CA33E6EF-2055-4893-8082-E289DBA32018}" dt="2018-11-26T18:19:13.661" v="60" actId="26606"/>
          <ac:picMkLst>
            <pc:docMk/>
            <pc:sldMk cId="1203330991" sldId="269"/>
            <ac:picMk id="39" creationId="{CE274F2C-FBD9-4A60-B6A0-FB7532F599F3}"/>
          </ac:picMkLst>
        </pc:picChg>
        <pc:picChg chg="add del">
          <ac:chgData name="Sathya Pramod Bhat Muniyooru Nataraja" userId="29197bd6804c53c9" providerId="LiveId" clId="{CA33E6EF-2055-4893-8082-E289DBA32018}" dt="2018-11-26T18:19:13.661" v="60" actId="26606"/>
          <ac:picMkLst>
            <pc:docMk/>
            <pc:sldMk cId="1203330991" sldId="269"/>
            <ac:picMk id="40" creationId="{D543DFE3-F007-48D9-A223-F7351802D47A}"/>
          </ac:picMkLst>
        </pc:picChg>
        <pc:picChg chg="add del">
          <ac:chgData name="Sathya Pramod Bhat Muniyooru Nataraja" userId="29197bd6804c53c9" providerId="LiveId" clId="{CA33E6EF-2055-4893-8082-E289DBA32018}" dt="2018-11-26T18:19:14.502" v="62" actId="26606"/>
          <ac:picMkLst>
            <pc:docMk/>
            <pc:sldMk cId="1203330991" sldId="269"/>
            <ac:picMk id="46" creationId="{3CC8D252-8044-458D-A776-6A5833FEFD20}"/>
          </ac:picMkLst>
        </pc:picChg>
        <pc:picChg chg="add del">
          <ac:chgData name="Sathya Pramod Bhat Muniyooru Nataraja" userId="29197bd6804c53c9" providerId="LiveId" clId="{CA33E6EF-2055-4893-8082-E289DBA32018}" dt="2018-11-26T18:19:14.502" v="62" actId="26606"/>
          <ac:picMkLst>
            <pc:docMk/>
            <pc:sldMk cId="1203330991" sldId="269"/>
            <ac:picMk id="47" creationId="{E884AA69-7728-499C-8FA7-A3FCA738EB7A}"/>
          </ac:picMkLst>
        </pc:picChg>
        <pc:picChg chg="add del">
          <ac:chgData name="Sathya Pramod Bhat Muniyooru Nataraja" userId="29197bd6804c53c9" providerId="LiveId" clId="{CA33E6EF-2055-4893-8082-E289DBA32018}" dt="2018-11-26T18:19:14.502" v="62" actId="26606"/>
          <ac:picMkLst>
            <pc:docMk/>
            <pc:sldMk cId="1203330991" sldId="269"/>
            <ac:picMk id="49" creationId="{CE274F2C-FBD9-4A60-B6A0-FB7532F599F3}"/>
          </ac:picMkLst>
        </pc:picChg>
        <pc:picChg chg="add del">
          <ac:chgData name="Sathya Pramod Bhat Muniyooru Nataraja" userId="29197bd6804c53c9" providerId="LiveId" clId="{CA33E6EF-2055-4893-8082-E289DBA32018}" dt="2018-11-26T18:19:14.502" v="62" actId="26606"/>
          <ac:picMkLst>
            <pc:docMk/>
            <pc:sldMk cId="1203330991" sldId="269"/>
            <ac:picMk id="50" creationId="{D543DFE3-F007-48D9-A223-F7351802D47A}"/>
          </ac:picMkLst>
        </pc:picChg>
        <pc:picChg chg="add del">
          <ac:chgData name="Sathya Pramod Bhat Muniyooru Nataraja" userId="29197bd6804c53c9" providerId="LiveId" clId="{CA33E6EF-2055-4893-8082-E289DBA32018}" dt="2018-11-26T18:19:18.437" v="64" actId="26606"/>
          <ac:picMkLst>
            <pc:docMk/>
            <pc:sldMk cId="1203330991" sldId="269"/>
            <ac:picMk id="54" creationId="{3CC8D252-8044-458D-A776-6A5833FEFD20}"/>
          </ac:picMkLst>
        </pc:picChg>
        <pc:picChg chg="add del">
          <ac:chgData name="Sathya Pramod Bhat Muniyooru Nataraja" userId="29197bd6804c53c9" providerId="LiveId" clId="{CA33E6EF-2055-4893-8082-E289DBA32018}" dt="2018-11-26T18:19:18.437" v="64" actId="26606"/>
          <ac:picMkLst>
            <pc:docMk/>
            <pc:sldMk cId="1203330991" sldId="269"/>
            <ac:picMk id="55" creationId="{E884AA69-7728-499C-8FA7-A3FCA738EB7A}"/>
          </ac:picMkLst>
        </pc:picChg>
        <pc:picChg chg="add del">
          <ac:chgData name="Sathya Pramod Bhat Muniyooru Nataraja" userId="29197bd6804c53c9" providerId="LiveId" clId="{CA33E6EF-2055-4893-8082-E289DBA32018}" dt="2018-11-26T18:19:18.437" v="64" actId="26606"/>
          <ac:picMkLst>
            <pc:docMk/>
            <pc:sldMk cId="1203330991" sldId="269"/>
            <ac:picMk id="57" creationId="{CE274F2C-FBD9-4A60-B6A0-FB7532F599F3}"/>
          </ac:picMkLst>
        </pc:picChg>
        <pc:picChg chg="add del">
          <ac:chgData name="Sathya Pramod Bhat Muniyooru Nataraja" userId="29197bd6804c53c9" providerId="LiveId" clId="{CA33E6EF-2055-4893-8082-E289DBA32018}" dt="2018-11-26T18:19:18.437" v="64" actId="26606"/>
          <ac:picMkLst>
            <pc:docMk/>
            <pc:sldMk cId="1203330991" sldId="269"/>
            <ac:picMk id="58" creationId="{D543DFE3-F007-48D9-A223-F7351802D47A}"/>
          </ac:picMkLst>
        </pc:picChg>
        <pc:picChg chg="add del">
          <ac:chgData name="Sathya Pramod Bhat Muniyooru Nataraja" userId="29197bd6804c53c9" providerId="LiveId" clId="{CA33E6EF-2055-4893-8082-E289DBA32018}" dt="2018-11-26T18:19:28.968" v="66" actId="26606"/>
          <ac:picMkLst>
            <pc:docMk/>
            <pc:sldMk cId="1203330991" sldId="269"/>
            <ac:picMk id="65" creationId="{3CC8D252-8044-458D-A776-6A5833FEFD20}"/>
          </ac:picMkLst>
        </pc:picChg>
        <pc:picChg chg="add del">
          <ac:chgData name="Sathya Pramod Bhat Muniyooru Nataraja" userId="29197bd6804c53c9" providerId="LiveId" clId="{CA33E6EF-2055-4893-8082-E289DBA32018}" dt="2018-11-26T18:19:28.968" v="66" actId="26606"/>
          <ac:picMkLst>
            <pc:docMk/>
            <pc:sldMk cId="1203330991" sldId="269"/>
            <ac:picMk id="66" creationId="{E884AA69-7728-499C-8FA7-A3FCA738EB7A}"/>
          </ac:picMkLst>
        </pc:picChg>
        <pc:picChg chg="add del">
          <ac:chgData name="Sathya Pramod Bhat Muniyooru Nataraja" userId="29197bd6804c53c9" providerId="LiveId" clId="{CA33E6EF-2055-4893-8082-E289DBA32018}" dt="2018-11-26T18:19:28.968" v="66" actId="26606"/>
          <ac:picMkLst>
            <pc:docMk/>
            <pc:sldMk cId="1203330991" sldId="269"/>
            <ac:picMk id="68" creationId="{CE274F2C-FBD9-4A60-B6A0-FB7532F599F3}"/>
          </ac:picMkLst>
        </pc:picChg>
        <pc:picChg chg="add del">
          <ac:chgData name="Sathya Pramod Bhat Muniyooru Nataraja" userId="29197bd6804c53c9" providerId="LiveId" clId="{CA33E6EF-2055-4893-8082-E289DBA32018}" dt="2018-11-26T18:19:28.968" v="66" actId="26606"/>
          <ac:picMkLst>
            <pc:docMk/>
            <pc:sldMk cId="1203330991" sldId="269"/>
            <ac:picMk id="69" creationId="{D543DFE3-F007-48D9-A223-F7351802D47A}"/>
          </ac:picMkLst>
        </pc:picChg>
        <pc:picChg chg="add del">
          <ac:chgData name="Sathya Pramod Bhat Muniyooru Nataraja" userId="29197bd6804c53c9" providerId="LiveId" clId="{CA33E6EF-2055-4893-8082-E289DBA32018}" dt="2018-11-26T18:19:30.449" v="68" actId="26606"/>
          <ac:picMkLst>
            <pc:docMk/>
            <pc:sldMk cId="1203330991" sldId="269"/>
            <ac:picMk id="78" creationId="{3CC8D252-8044-458D-A776-6A5833FEFD20}"/>
          </ac:picMkLst>
        </pc:picChg>
        <pc:picChg chg="add del">
          <ac:chgData name="Sathya Pramod Bhat Muniyooru Nataraja" userId="29197bd6804c53c9" providerId="LiveId" clId="{CA33E6EF-2055-4893-8082-E289DBA32018}" dt="2018-11-26T18:19:30.449" v="68" actId="26606"/>
          <ac:picMkLst>
            <pc:docMk/>
            <pc:sldMk cId="1203330991" sldId="269"/>
            <ac:picMk id="79" creationId="{E884AA69-7728-499C-8FA7-A3FCA738EB7A}"/>
          </ac:picMkLst>
        </pc:picChg>
        <pc:picChg chg="add del">
          <ac:chgData name="Sathya Pramod Bhat Muniyooru Nataraja" userId="29197bd6804c53c9" providerId="LiveId" clId="{CA33E6EF-2055-4893-8082-E289DBA32018}" dt="2018-11-26T18:19:30.449" v="68" actId="26606"/>
          <ac:picMkLst>
            <pc:docMk/>
            <pc:sldMk cId="1203330991" sldId="269"/>
            <ac:picMk id="81" creationId="{CE274F2C-FBD9-4A60-B6A0-FB7532F599F3}"/>
          </ac:picMkLst>
        </pc:picChg>
        <pc:picChg chg="add del">
          <ac:chgData name="Sathya Pramod Bhat Muniyooru Nataraja" userId="29197bd6804c53c9" providerId="LiveId" clId="{CA33E6EF-2055-4893-8082-E289DBA32018}" dt="2018-11-26T18:19:30.449" v="68" actId="26606"/>
          <ac:picMkLst>
            <pc:docMk/>
            <pc:sldMk cId="1203330991" sldId="269"/>
            <ac:picMk id="82" creationId="{D543DFE3-F007-48D9-A223-F7351802D47A}"/>
          </ac:picMkLst>
        </pc:picChg>
        <pc:picChg chg="add del">
          <ac:chgData name="Sathya Pramod Bhat Muniyooru Nataraja" userId="29197bd6804c53c9" providerId="LiveId" clId="{CA33E6EF-2055-4893-8082-E289DBA32018}" dt="2018-11-26T18:19:33.148" v="70" actId="26606"/>
          <ac:picMkLst>
            <pc:docMk/>
            <pc:sldMk cId="1203330991" sldId="269"/>
            <ac:picMk id="90" creationId="{37329D4F-5A01-4BB4-A35D-781D1E1D604A}"/>
          </ac:picMkLst>
        </pc:picChg>
        <pc:picChg chg="add del">
          <ac:chgData name="Sathya Pramod Bhat Muniyooru Nataraja" userId="29197bd6804c53c9" providerId="LiveId" clId="{CA33E6EF-2055-4893-8082-E289DBA32018}" dt="2018-11-26T18:19:33.148" v="70" actId="26606"/>
          <ac:picMkLst>
            <pc:docMk/>
            <pc:sldMk cId="1203330991" sldId="269"/>
            <ac:picMk id="91" creationId="{2748B185-C68B-4495-B065-281A0FAB635D}"/>
          </ac:picMkLst>
        </pc:picChg>
        <pc:picChg chg="add del">
          <ac:chgData name="Sathya Pramod Bhat Muniyooru Nataraja" userId="29197bd6804c53c9" providerId="LiveId" clId="{CA33E6EF-2055-4893-8082-E289DBA32018}" dt="2018-11-26T18:19:33.148" v="70" actId="26606"/>
          <ac:picMkLst>
            <pc:docMk/>
            <pc:sldMk cId="1203330991" sldId="269"/>
            <ac:picMk id="93" creationId="{55A5E009-BF31-4C8C-8BE8-6E85E414C38B}"/>
          </ac:picMkLst>
        </pc:picChg>
        <pc:picChg chg="add del">
          <ac:chgData name="Sathya Pramod Bhat Muniyooru Nataraja" userId="29197bd6804c53c9" providerId="LiveId" clId="{CA33E6EF-2055-4893-8082-E289DBA32018}" dt="2018-11-26T18:19:33.148" v="70" actId="26606"/>
          <ac:picMkLst>
            <pc:docMk/>
            <pc:sldMk cId="1203330991" sldId="269"/>
            <ac:picMk id="94" creationId="{DD896669-65D0-40FA-8B5A-1746A0B03CF8}"/>
          </ac:picMkLst>
        </pc:picChg>
        <pc:picChg chg="add del">
          <ac:chgData name="Sathya Pramod Bhat Muniyooru Nataraja" userId="29197bd6804c53c9" providerId="LiveId" clId="{CA33E6EF-2055-4893-8082-E289DBA32018}" dt="2018-11-26T18:19:35.735" v="72" actId="26606"/>
          <ac:picMkLst>
            <pc:docMk/>
            <pc:sldMk cId="1203330991" sldId="269"/>
            <ac:picMk id="99" creationId="{37329D4F-5A01-4BB4-A35D-781D1E1D604A}"/>
          </ac:picMkLst>
        </pc:picChg>
        <pc:picChg chg="add del">
          <ac:chgData name="Sathya Pramod Bhat Muniyooru Nataraja" userId="29197bd6804c53c9" providerId="LiveId" clId="{CA33E6EF-2055-4893-8082-E289DBA32018}" dt="2018-11-26T18:19:35.735" v="72" actId="26606"/>
          <ac:picMkLst>
            <pc:docMk/>
            <pc:sldMk cId="1203330991" sldId="269"/>
            <ac:picMk id="100" creationId="{2748B185-C68B-4495-B065-281A0FAB635D}"/>
          </ac:picMkLst>
        </pc:picChg>
        <pc:picChg chg="add del">
          <ac:chgData name="Sathya Pramod Bhat Muniyooru Nataraja" userId="29197bd6804c53c9" providerId="LiveId" clId="{CA33E6EF-2055-4893-8082-E289DBA32018}" dt="2018-11-26T18:19:35.735" v="72" actId="26606"/>
          <ac:picMkLst>
            <pc:docMk/>
            <pc:sldMk cId="1203330991" sldId="269"/>
            <ac:picMk id="102" creationId="{55A5E009-BF31-4C8C-8BE8-6E85E414C38B}"/>
          </ac:picMkLst>
        </pc:picChg>
        <pc:picChg chg="add del">
          <ac:chgData name="Sathya Pramod Bhat Muniyooru Nataraja" userId="29197bd6804c53c9" providerId="LiveId" clId="{CA33E6EF-2055-4893-8082-E289DBA32018}" dt="2018-11-26T18:19:35.735" v="72" actId="26606"/>
          <ac:picMkLst>
            <pc:docMk/>
            <pc:sldMk cId="1203330991" sldId="269"/>
            <ac:picMk id="103" creationId="{DD896669-65D0-40FA-8B5A-1746A0B03CF8}"/>
          </ac:picMkLst>
        </pc:picChg>
        <pc:picChg chg="add del">
          <ac:chgData name="Sathya Pramod Bhat Muniyooru Nataraja" userId="29197bd6804c53c9" providerId="LiveId" clId="{CA33E6EF-2055-4893-8082-E289DBA32018}" dt="2018-11-26T18:19:40.932" v="74" actId="26606"/>
          <ac:picMkLst>
            <pc:docMk/>
            <pc:sldMk cId="1203330991" sldId="269"/>
            <ac:picMk id="107" creationId="{3CC8D252-8044-458D-A776-6A5833FEFD20}"/>
          </ac:picMkLst>
        </pc:picChg>
        <pc:picChg chg="add del">
          <ac:chgData name="Sathya Pramod Bhat Muniyooru Nataraja" userId="29197bd6804c53c9" providerId="LiveId" clId="{CA33E6EF-2055-4893-8082-E289DBA32018}" dt="2018-11-26T18:19:40.932" v="74" actId="26606"/>
          <ac:picMkLst>
            <pc:docMk/>
            <pc:sldMk cId="1203330991" sldId="269"/>
            <ac:picMk id="108" creationId="{E884AA69-7728-499C-8FA7-A3FCA738EB7A}"/>
          </ac:picMkLst>
        </pc:picChg>
        <pc:picChg chg="add del">
          <ac:chgData name="Sathya Pramod Bhat Muniyooru Nataraja" userId="29197bd6804c53c9" providerId="LiveId" clId="{CA33E6EF-2055-4893-8082-E289DBA32018}" dt="2018-11-26T18:19:40.932" v="74" actId="26606"/>
          <ac:picMkLst>
            <pc:docMk/>
            <pc:sldMk cId="1203330991" sldId="269"/>
            <ac:picMk id="110" creationId="{CE274F2C-FBD9-4A60-B6A0-FB7532F599F3}"/>
          </ac:picMkLst>
        </pc:picChg>
        <pc:picChg chg="add del">
          <ac:chgData name="Sathya Pramod Bhat Muniyooru Nataraja" userId="29197bd6804c53c9" providerId="LiveId" clId="{CA33E6EF-2055-4893-8082-E289DBA32018}" dt="2018-11-26T18:19:40.932" v="74" actId="26606"/>
          <ac:picMkLst>
            <pc:docMk/>
            <pc:sldMk cId="1203330991" sldId="269"/>
            <ac:picMk id="111" creationId="{D543DFE3-F007-48D9-A223-F7351802D47A}"/>
          </ac:picMkLst>
        </pc:picChg>
        <pc:picChg chg="add del">
          <ac:chgData name="Sathya Pramod Bhat Muniyooru Nataraja" userId="29197bd6804c53c9" providerId="LiveId" clId="{CA33E6EF-2055-4893-8082-E289DBA32018}" dt="2018-11-26T18:19:46.768" v="76" actId="26606"/>
          <ac:picMkLst>
            <pc:docMk/>
            <pc:sldMk cId="1203330991" sldId="269"/>
            <ac:picMk id="118" creationId="{3CC8D252-8044-458D-A776-6A5833FEFD20}"/>
          </ac:picMkLst>
        </pc:picChg>
        <pc:picChg chg="add del">
          <ac:chgData name="Sathya Pramod Bhat Muniyooru Nataraja" userId="29197bd6804c53c9" providerId="LiveId" clId="{CA33E6EF-2055-4893-8082-E289DBA32018}" dt="2018-11-26T18:19:46.768" v="76" actId="26606"/>
          <ac:picMkLst>
            <pc:docMk/>
            <pc:sldMk cId="1203330991" sldId="269"/>
            <ac:picMk id="119" creationId="{E884AA69-7728-499C-8FA7-A3FCA738EB7A}"/>
          </ac:picMkLst>
        </pc:picChg>
        <pc:picChg chg="add del">
          <ac:chgData name="Sathya Pramod Bhat Muniyooru Nataraja" userId="29197bd6804c53c9" providerId="LiveId" clId="{CA33E6EF-2055-4893-8082-E289DBA32018}" dt="2018-11-26T18:19:46.768" v="76" actId="26606"/>
          <ac:picMkLst>
            <pc:docMk/>
            <pc:sldMk cId="1203330991" sldId="269"/>
            <ac:picMk id="121" creationId="{CE274F2C-FBD9-4A60-B6A0-FB7532F599F3}"/>
          </ac:picMkLst>
        </pc:picChg>
        <pc:picChg chg="add del">
          <ac:chgData name="Sathya Pramod Bhat Muniyooru Nataraja" userId="29197bd6804c53c9" providerId="LiveId" clId="{CA33E6EF-2055-4893-8082-E289DBA32018}" dt="2018-11-26T18:19:46.768" v="76" actId="26606"/>
          <ac:picMkLst>
            <pc:docMk/>
            <pc:sldMk cId="1203330991" sldId="269"/>
            <ac:picMk id="122" creationId="{D543DFE3-F007-48D9-A223-F7351802D47A}"/>
          </ac:picMkLst>
        </pc:picChg>
        <pc:picChg chg="add del">
          <ac:chgData name="Sathya Pramod Bhat Muniyooru Nataraja" userId="29197bd6804c53c9" providerId="LiveId" clId="{CA33E6EF-2055-4893-8082-E289DBA32018}" dt="2018-11-26T18:19:48.697" v="78" actId="26606"/>
          <ac:picMkLst>
            <pc:docMk/>
            <pc:sldMk cId="1203330991" sldId="269"/>
            <ac:picMk id="129" creationId="{3CC8D252-8044-458D-A776-6A5833FEFD20}"/>
          </ac:picMkLst>
        </pc:picChg>
        <pc:picChg chg="add del">
          <ac:chgData name="Sathya Pramod Bhat Muniyooru Nataraja" userId="29197bd6804c53c9" providerId="LiveId" clId="{CA33E6EF-2055-4893-8082-E289DBA32018}" dt="2018-11-26T18:19:48.697" v="78" actId="26606"/>
          <ac:picMkLst>
            <pc:docMk/>
            <pc:sldMk cId="1203330991" sldId="269"/>
            <ac:picMk id="130" creationId="{E884AA69-7728-499C-8FA7-A3FCA738EB7A}"/>
          </ac:picMkLst>
        </pc:picChg>
        <pc:picChg chg="add del">
          <ac:chgData name="Sathya Pramod Bhat Muniyooru Nataraja" userId="29197bd6804c53c9" providerId="LiveId" clId="{CA33E6EF-2055-4893-8082-E289DBA32018}" dt="2018-11-26T18:19:48.697" v="78" actId="26606"/>
          <ac:picMkLst>
            <pc:docMk/>
            <pc:sldMk cId="1203330991" sldId="269"/>
            <ac:picMk id="132" creationId="{CE274F2C-FBD9-4A60-B6A0-FB7532F599F3}"/>
          </ac:picMkLst>
        </pc:picChg>
        <pc:picChg chg="add del">
          <ac:chgData name="Sathya Pramod Bhat Muniyooru Nataraja" userId="29197bd6804c53c9" providerId="LiveId" clId="{CA33E6EF-2055-4893-8082-E289DBA32018}" dt="2018-11-26T18:19:48.697" v="78" actId="26606"/>
          <ac:picMkLst>
            <pc:docMk/>
            <pc:sldMk cId="1203330991" sldId="269"/>
            <ac:picMk id="133" creationId="{D543DFE3-F007-48D9-A223-F7351802D47A}"/>
          </ac:picMkLst>
        </pc:picChg>
        <pc:picChg chg="add">
          <ac:chgData name="Sathya Pramod Bhat Muniyooru Nataraja" userId="29197bd6804c53c9" providerId="LiveId" clId="{CA33E6EF-2055-4893-8082-E289DBA32018}" dt="2018-11-26T18:19:48.762" v="79" actId="26606"/>
          <ac:picMkLst>
            <pc:docMk/>
            <pc:sldMk cId="1203330991" sldId="269"/>
            <ac:picMk id="139" creationId="{3CC8D252-8044-458D-A776-6A5833FEFD20}"/>
          </ac:picMkLst>
        </pc:picChg>
        <pc:picChg chg="add">
          <ac:chgData name="Sathya Pramod Bhat Muniyooru Nataraja" userId="29197bd6804c53c9" providerId="LiveId" clId="{CA33E6EF-2055-4893-8082-E289DBA32018}" dt="2018-11-26T18:19:48.762" v="79" actId="26606"/>
          <ac:picMkLst>
            <pc:docMk/>
            <pc:sldMk cId="1203330991" sldId="269"/>
            <ac:picMk id="140" creationId="{E884AA69-7728-499C-8FA7-A3FCA738EB7A}"/>
          </ac:picMkLst>
        </pc:picChg>
        <pc:picChg chg="add">
          <ac:chgData name="Sathya Pramod Bhat Muniyooru Nataraja" userId="29197bd6804c53c9" providerId="LiveId" clId="{CA33E6EF-2055-4893-8082-E289DBA32018}" dt="2018-11-26T18:19:48.762" v="79" actId="26606"/>
          <ac:picMkLst>
            <pc:docMk/>
            <pc:sldMk cId="1203330991" sldId="269"/>
            <ac:picMk id="142" creationId="{CE274F2C-FBD9-4A60-B6A0-FB7532F599F3}"/>
          </ac:picMkLst>
        </pc:picChg>
        <pc:picChg chg="add">
          <ac:chgData name="Sathya Pramod Bhat Muniyooru Nataraja" userId="29197bd6804c53c9" providerId="LiveId" clId="{CA33E6EF-2055-4893-8082-E289DBA32018}" dt="2018-11-26T18:19:48.762" v="79" actId="26606"/>
          <ac:picMkLst>
            <pc:docMk/>
            <pc:sldMk cId="1203330991" sldId="269"/>
            <ac:picMk id="143" creationId="{D543DFE3-F007-48D9-A223-F7351802D47A}"/>
          </ac:picMkLst>
        </pc:picChg>
        <pc:cxnChg chg="add del">
          <ac:chgData name="Sathya Pramod Bhat Muniyooru Nataraja" userId="29197bd6804c53c9" providerId="LiveId" clId="{CA33E6EF-2055-4893-8082-E289DBA32018}" dt="2018-11-26T18:19:13.661" v="60" actId="26606"/>
          <ac:cxnSpMkLst>
            <pc:docMk/>
            <pc:sldMk cId="1203330991" sldId="269"/>
            <ac:cxnSpMk id="43" creationId="{F2CAFB6C-117A-4524-8020-0D1DA6872316}"/>
          </ac:cxnSpMkLst>
        </pc:cxnChg>
        <pc:cxnChg chg="add del">
          <ac:chgData name="Sathya Pramod Bhat Muniyooru Nataraja" userId="29197bd6804c53c9" providerId="LiveId" clId="{CA33E6EF-2055-4893-8082-E289DBA32018}" dt="2018-11-26T18:19:48.697" v="78" actId="26606"/>
          <ac:cxnSpMkLst>
            <pc:docMk/>
            <pc:sldMk cId="1203330991" sldId="269"/>
            <ac:cxnSpMk id="136" creationId="{F2CAFB6C-117A-4524-8020-0D1DA6872316}"/>
          </ac:cxnSpMkLst>
        </pc:cxnChg>
      </pc:sldChg>
    </pc:docChg>
  </pc:docChgLst>
  <pc:docChgLst>
    <pc:chgData name="Sathya Pramod Bhat Muniyooru Nataraja" userId="29197bd6804c53c9" providerId="LiveId" clId="{0E1B15BA-B78A-4B79-ABCE-FF8E113B0D69}"/>
    <pc:docChg chg="undo custSel mod addSld delSld modSld">
      <pc:chgData name="Sathya Pramod Bhat Muniyooru Nataraja" userId="29197bd6804c53c9" providerId="LiveId" clId="{0E1B15BA-B78A-4B79-ABCE-FF8E113B0D69}" dt="2018-11-26T20:24:39.768" v="458" actId="20577"/>
      <pc:docMkLst>
        <pc:docMk/>
      </pc:docMkLst>
      <pc:sldChg chg="addSp modSp">
        <pc:chgData name="Sathya Pramod Bhat Muniyooru Nataraja" userId="29197bd6804c53c9" providerId="LiveId" clId="{0E1B15BA-B78A-4B79-ABCE-FF8E113B0D69}" dt="2018-11-26T20:23:11.984" v="440" actId="1036"/>
        <pc:sldMkLst>
          <pc:docMk/>
          <pc:sldMk cId="1300793251" sldId="256"/>
        </pc:sldMkLst>
        <pc:spChg chg="add mod">
          <ac:chgData name="Sathya Pramod Bhat Muniyooru Nataraja" userId="29197bd6804c53c9" providerId="LiveId" clId="{0E1B15BA-B78A-4B79-ABCE-FF8E113B0D69}" dt="2018-11-26T20:21:47.237" v="438" actId="1076"/>
          <ac:spMkLst>
            <pc:docMk/>
            <pc:sldMk cId="1300793251" sldId="256"/>
            <ac:spMk id="4" creationId="{369CD584-82E3-4DB9-B870-E0C43D0FAD6A}"/>
          </ac:spMkLst>
        </pc:spChg>
        <pc:picChg chg="mod">
          <ac:chgData name="Sathya Pramod Bhat Muniyooru Nataraja" userId="29197bd6804c53c9" providerId="LiveId" clId="{0E1B15BA-B78A-4B79-ABCE-FF8E113B0D69}" dt="2018-11-26T20:23:11.984" v="440" actId="1036"/>
          <ac:picMkLst>
            <pc:docMk/>
            <pc:sldMk cId="1300793251" sldId="256"/>
            <ac:picMk id="5" creationId="{26DF1D68-5B8A-4C9D-A2F6-F49B47020004}"/>
          </ac:picMkLst>
        </pc:picChg>
      </pc:sldChg>
      <pc:sldChg chg="modSp">
        <pc:chgData name="Sathya Pramod Bhat Muniyooru Nataraja" userId="29197bd6804c53c9" providerId="LiveId" clId="{0E1B15BA-B78A-4B79-ABCE-FF8E113B0D69}" dt="2018-11-26T20:24:39.768" v="458" actId="20577"/>
        <pc:sldMkLst>
          <pc:docMk/>
          <pc:sldMk cId="229336468" sldId="265"/>
        </pc:sldMkLst>
        <pc:spChg chg="mod">
          <ac:chgData name="Sathya Pramod Bhat Muniyooru Nataraja" userId="29197bd6804c53c9" providerId="LiveId" clId="{0E1B15BA-B78A-4B79-ABCE-FF8E113B0D69}" dt="2018-11-26T20:24:39.768" v="458" actId="20577"/>
          <ac:spMkLst>
            <pc:docMk/>
            <pc:sldMk cId="229336468" sldId="265"/>
            <ac:spMk id="3" creationId="{633626FA-CBD0-46F1-9469-54355A5DB4B9}"/>
          </ac:spMkLst>
        </pc:spChg>
        <pc:picChg chg="mod">
          <ac:chgData name="Sathya Pramod Bhat Muniyooru Nataraja" userId="29197bd6804c53c9" providerId="LiveId" clId="{0E1B15BA-B78A-4B79-ABCE-FF8E113B0D69}" dt="2018-11-26T20:18:41.110" v="408" actId="1036"/>
          <ac:picMkLst>
            <pc:docMk/>
            <pc:sldMk cId="229336468" sldId="265"/>
            <ac:picMk id="9" creationId="{A71C51FA-FCC0-4252-8114-7AE3A6C8E57A}"/>
          </ac:picMkLst>
        </pc:picChg>
      </pc:sldChg>
      <pc:sldChg chg="addSp delSp modSp add del mod setBg">
        <pc:chgData name="Sathya Pramod Bhat Muniyooru Nataraja" userId="29197bd6804c53c9" providerId="LiveId" clId="{0E1B15BA-B78A-4B79-ABCE-FF8E113B0D69}" dt="2018-11-26T20:17:20.287" v="391" actId="2696"/>
        <pc:sldMkLst>
          <pc:docMk/>
          <pc:sldMk cId="4178230322" sldId="270"/>
        </pc:sldMkLst>
        <pc:spChg chg="mod">
          <ac:chgData name="Sathya Pramod Bhat Muniyooru Nataraja" userId="29197bd6804c53c9" providerId="LiveId" clId="{0E1B15BA-B78A-4B79-ABCE-FF8E113B0D69}" dt="2018-11-26T20:10:29.408" v="199" actId="26606"/>
          <ac:spMkLst>
            <pc:docMk/>
            <pc:sldMk cId="4178230322" sldId="270"/>
            <ac:spMk id="2" creationId="{C5FE2699-D727-41F1-B047-985AA6C351C4}"/>
          </ac:spMkLst>
        </pc:spChg>
        <pc:spChg chg="mod">
          <ac:chgData name="Sathya Pramod Bhat Muniyooru Nataraja" userId="29197bd6804c53c9" providerId="LiveId" clId="{0E1B15BA-B78A-4B79-ABCE-FF8E113B0D69}" dt="2018-11-26T20:12:55.696" v="233" actId="20577"/>
          <ac:spMkLst>
            <pc:docMk/>
            <pc:sldMk cId="4178230322" sldId="270"/>
            <ac:spMk id="3" creationId="{48025963-9689-4A35-B0A9-BF8C5A36CB04}"/>
          </ac:spMkLst>
        </pc:spChg>
        <pc:spChg chg="add del mod">
          <ac:chgData name="Sathya Pramod Bhat Muniyooru Nataraja" userId="29197bd6804c53c9" providerId="LiveId" clId="{0E1B15BA-B78A-4B79-ABCE-FF8E113B0D69}" dt="2018-11-26T20:10:28.724" v="198" actId="47"/>
          <ac:spMkLst>
            <pc:docMk/>
            <pc:sldMk cId="4178230322" sldId="270"/>
            <ac:spMk id="4" creationId="{BB150B47-83D9-4AF2-844F-A2778B411D39}"/>
          </ac:spMkLst>
        </pc:spChg>
        <pc:spChg chg="add mod">
          <ac:chgData name="Sathya Pramod Bhat Muniyooru Nataraja" userId="29197bd6804c53c9" providerId="LiveId" clId="{0E1B15BA-B78A-4B79-ABCE-FF8E113B0D69}" dt="2018-11-26T20:13:40.366" v="234" actId="1076"/>
          <ac:spMkLst>
            <pc:docMk/>
            <pc:sldMk cId="4178230322" sldId="270"/>
            <ac:spMk id="5" creationId="{7CC2B55F-CC99-4339-B636-2E05C7F640AB}"/>
          </ac:spMkLst>
        </pc:spChg>
        <pc:spChg chg="add del">
          <ac:chgData name="Sathya Pramod Bhat Muniyooru Nataraja" userId="29197bd6804c53c9" providerId="LiveId" clId="{0E1B15BA-B78A-4B79-ABCE-FF8E113B0D69}" dt="2018-11-26T20:10:29.408" v="199" actId="26606"/>
          <ac:spMkLst>
            <pc:docMk/>
            <pc:sldMk cId="4178230322" sldId="270"/>
            <ac:spMk id="9" creationId="{923E8915-D2AA-4327-A45A-972C3CA9574B}"/>
          </ac:spMkLst>
        </pc:spChg>
        <pc:spChg chg="add del">
          <ac:chgData name="Sathya Pramod Bhat Muniyooru Nataraja" userId="29197bd6804c53c9" providerId="LiveId" clId="{0E1B15BA-B78A-4B79-ABCE-FF8E113B0D69}" dt="2018-11-26T20:10:29.408" v="199" actId="26606"/>
          <ac:spMkLst>
            <pc:docMk/>
            <pc:sldMk cId="4178230322" sldId="270"/>
            <ac:spMk id="11" creationId="{8302FC3C-9804-4950-B721-5FD704BA6065}"/>
          </ac:spMkLst>
        </pc:spChg>
        <pc:spChg chg="add del">
          <ac:chgData name="Sathya Pramod Bhat Muniyooru Nataraja" userId="29197bd6804c53c9" providerId="LiveId" clId="{0E1B15BA-B78A-4B79-ABCE-FF8E113B0D69}" dt="2018-11-26T20:10:29.408" v="199" actId="26606"/>
          <ac:spMkLst>
            <pc:docMk/>
            <pc:sldMk cId="4178230322" sldId="270"/>
            <ac:spMk id="17" creationId="{F3798573-F27B-47EB-8EA4-7EE34954C2D6}"/>
          </ac:spMkLst>
        </pc:spChg>
        <pc:spChg chg="add del">
          <ac:chgData name="Sathya Pramod Bhat Muniyooru Nataraja" userId="29197bd6804c53c9" providerId="LiveId" clId="{0E1B15BA-B78A-4B79-ABCE-FF8E113B0D69}" dt="2018-11-26T20:10:17.975" v="194" actId="26606"/>
          <ac:spMkLst>
            <pc:docMk/>
            <pc:sldMk cId="4178230322" sldId="270"/>
            <ac:spMk id="22" creationId="{74171A0C-99A8-498E-9F1F-86C734DB8FD8}"/>
          </ac:spMkLst>
        </pc:spChg>
        <pc:spChg chg="add del">
          <ac:chgData name="Sathya Pramod Bhat Muniyooru Nataraja" userId="29197bd6804c53c9" providerId="LiveId" clId="{0E1B15BA-B78A-4B79-ABCE-FF8E113B0D69}" dt="2018-11-26T20:10:17.975" v="194" actId="26606"/>
          <ac:spMkLst>
            <pc:docMk/>
            <pc:sldMk cId="4178230322" sldId="270"/>
            <ac:spMk id="24" creationId="{270BDA80-627C-422A-AFFD-B7F1DC0F7734}"/>
          </ac:spMkLst>
        </pc:spChg>
        <pc:spChg chg="add del">
          <ac:chgData name="Sathya Pramod Bhat Muniyooru Nataraja" userId="29197bd6804c53c9" providerId="LiveId" clId="{0E1B15BA-B78A-4B79-ABCE-FF8E113B0D69}" dt="2018-11-26T20:10:28.075" v="197" actId="26606"/>
          <ac:spMkLst>
            <pc:docMk/>
            <pc:sldMk cId="4178230322" sldId="270"/>
            <ac:spMk id="27" creationId="{923E8915-D2AA-4327-A45A-972C3CA9574B}"/>
          </ac:spMkLst>
        </pc:spChg>
        <pc:spChg chg="add del">
          <ac:chgData name="Sathya Pramod Bhat Muniyooru Nataraja" userId="29197bd6804c53c9" providerId="LiveId" clId="{0E1B15BA-B78A-4B79-ABCE-FF8E113B0D69}" dt="2018-11-26T20:10:28.075" v="197" actId="26606"/>
          <ac:spMkLst>
            <pc:docMk/>
            <pc:sldMk cId="4178230322" sldId="270"/>
            <ac:spMk id="29" creationId="{8302FC3C-9804-4950-B721-5FD704BA6065}"/>
          </ac:spMkLst>
        </pc:spChg>
        <pc:spChg chg="add del">
          <ac:chgData name="Sathya Pramod Bhat Muniyooru Nataraja" userId="29197bd6804c53c9" providerId="LiveId" clId="{0E1B15BA-B78A-4B79-ABCE-FF8E113B0D69}" dt="2018-11-26T20:10:28.075" v="197" actId="26606"/>
          <ac:spMkLst>
            <pc:docMk/>
            <pc:sldMk cId="4178230322" sldId="270"/>
            <ac:spMk id="30" creationId="{F3798573-F27B-47EB-8EA4-7EE34954C2D6}"/>
          </ac:spMkLst>
        </pc:spChg>
        <pc:picChg chg="add del">
          <ac:chgData name="Sathya Pramod Bhat Muniyooru Nataraja" userId="29197bd6804c53c9" providerId="LiveId" clId="{0E1B15BA-B78A-4B79-ABCE-FF8E113B0D69}" dt="2018-11-26T20:10:29.408" v="199" actId="26606"/>
          <ac:picMkLst>
            <pc:docMk/>
            <pc:sldMk cId="4178230322" sldId="270"/>
            <ac:picMk id="15" creationId="{3BC6EBB2-9BDC-4075-BA6B-43A9FBF9C86C}"/>
          </ac:picMkLst>
        </pc:picChg>
        <pc:picChg chg="add del">
          <ac:chgData name="Sathya Pramod Bhat Muniyooru Nataraja" userId="29197bd6804c53c9" providerId="LiveId" clId="{0E1B15BA-B78A-4B79-ABCE-FF8E113B0D69}" dt="2018-11-26T20:10:28.075" v="197" actId="26606"/>
          <ac:picMkLst>
            <pc:docMk/>
            <pc:sldMk cId="4178230322" sldId="270"/>
            <ac:picMk id="28" creationId="{3BC6EBB2-9BDC-4075-BA6B-43A9FBF9C86C}"/>
          </ac:picMkLst>
        </pc:picChg>
        <pc:cxnChg chg="add del">
          <ac:chgData name="Sathya Pramod Bhat Muniyooru Nataraja" userId="29197bd6804c53c9" providerId="LiveId" clId="{0E1B15BA-B78A-4B79-ABCE-FF8E113B0D69}" dt="2018-11-26T20:10:29.408" v="199" actId="26606"/>
          <ac:cxnSpMkLst>
            <pc:docMk/>
            <pc:sldMk cId="4178230322" sldId="270"/>
            <ac:cxnSpMk id="13" creationId="{6B9695BD-ECF6-49CA-8877-8C493193C65D}"/>
          </ac:cxnSpMkLst>
        </pc:cxnChg>
        <pc:cxnChg chg="add del">
          <ac:chgData name="Sathya Pramod Bhat Muniyooru Nataraja" userId="29197bd6804c53c9" providerId="LiveId" clId="{0E1B15BA-B78A-4B79-ABCE-FF8E113B0D69}" dt="2018-11-26T20:10:28.075" v="197" actId="26606"/>
          <ac:cxnSpMkLst>
            <pc:docMk/>
            <pc:sldMk cId="4178230322" sldId="270"/>
            <ac:cxnSpMk id="26" creationId="{6B9695BD-ECF6-49CA-8877-8C493193C65D}"/>
          </ac:cxnSpMkLst>
        </pc:cxnChg>
      </pc:sldChg>
    </pc:docChg>
  </pc:docChgLst>
  <pc:docChgLst>
    <pc:chgData name="Sathya Pramod Bhat Muniyooru Nataraja" userId="29197bd6804c53c9" providerId="LiveId" clId="{B4D0D740-848F-4D8D-9379-BFEB95007D59}"/>
    <pc:docChg chg="modSld">
      <pc:chgData name="Sathya Pramod Bhat Muniyooru Nataraja" userId="29197bd6804c53c9" providerId="LiveId" clId="{B4D0D740-848F-4D8D-9379-BFEB95007D59}" dt="2018-11-26T18:39:04.213" v="9" actId="1036"/>
      <pc:docMkLst>
        <pc:docMk/>
      </pc:docMkLst>
      <pc:sldChg chg="modSp">
        <pc:chgData name="Sathya Pramod Bhat Muniyooru Nataraja" userId="29197bd6804c53c9" providerId="LiveId" clId="{B4D0D740-848F-4D8D-9379-BFEB95007D59}" dt="2018-11-26T18:38:26.048" v="1" actId="20577"/>
        <pc:sldMkLst>
          <pc:docMk/>
          <pc:sldMk cId="656321701" sldId="259"/>
        </pc:sldMkLst>
        <pc:spChg chg="mod">
          <ac:chgData name="Sathya Pramod Bhat Muniyooru Nataraja" userId="29197bd6804c53c9" providerId="LiveId" clId="{B4D0D740-848F-4D8D-9379-BFEB95007D59}" dt="2018-11-26T18:38:26.048" v="1" actId="20577"/>
          <ac:spMkLst>
            <pc:docMk/>
            <pc:sldMk cId="656321701" sldId="259"/>
            <ac:spMk id="3" creationId="{33257E88-B08B-4C7A-AE68-1831898531CF}"/>
          </ac:spMkLst>
        </pc:spChg>
      </pc:sldChg>
      <pc:sldChg chg="modSp">
        <pc:chgData name="Sathya Pramod Bhat Muniyooru Nataraja" userId="29197bd6804c53c9" providerId="LiveId" clId="{B4D0D740-848F-4D8D-9379-BFEB95007D59}" dt="2018-11-26T18:39:04.213" v="9" actId="1036"/>
        <pc:sldMkLst>
          <pc:docMk/>
          <pc:sldMk cId="3181268182" sldId="263"/>
        </pc:sldMkLst>
        <pc:spChg chg="mod">
          <ac:chgData name="Sathya Pramod Bhat Muniyooru Nataraja" userId="29197bd6804c53c9" providerId="LiveId" clId="{B4D0D740-848F-4D8D-9379-BFEB95007D59}" dt="2018-11-26T18:38:58.409" v="7" actId="20577"/>
          <ac:spMkLst>
            <pc:docMk/>
            <pc:sldMk cId="3181268182" sldId="263"/>
            <ac:spMk id="3" creationId="{99496328-4DB5-46F9-9CCE-2FDC53658E37}"/>
          </ac:spMkLst>
        </pc:spChg>
        <pc:picChg chg="mod">
          <ac:chgData name="Sathya Pramod Bhat Muniyooru Nataraja" userId="29197bd6804c53c9" providerId="LiveId" clId="{B4D0D740-848F-4D8D-9379-BFEB95007D59}" dt="2018-11-26T18:39:04.213" v="9" actId="1036"/>
          <ac:picMkLst>
            <pc:docMk/>
            <pc:sldMk cId="3181268182" sldId="263"/>
            <ac:picMk id="7" creationId="{B9F5F9C9-7BC9-4729-91C2-26A70E152A22}"/>
          </ac:picMkLst>
        </pc:picChg>
      </pc:sldChg>
      <pc:sldChg chg="modSp">
        <pc:chgData name="Sathya Pramod Bhat Muniyooru Nataraja" userId="29197bd6804c53c9" providerId="LiveId" clId="{B4D0D740-848F-4D8D-9379-BFEB95007D59}" dt="2018-11-26T18:38:20.558" v="0" actId="20577"/>
        <pc:sldMkLst>
          <pc:docMk/>
          <pc:sldMk cId="229336468" sldId="265"/>
        </pc:sldMkLst>
        <pc:spChg chg="mod">
          <ac:chgData name="Sathya Pramod Bhat Muniyooru Nataraja" userId="29197bd6804c53c9" providerId="LiveId" clId="{B4D0D740-848F-4D8D-9379-BFEB95007D59}" dt="2018-11-26T18:38:20.558" v="0" actId="20577"/>
          <ac:spMkLst>
            <pc:docMk/>
            <pc:sldMk cId="229336468" sldId="265"/>
            <ac:spMk id="3" creationId="{633626FA-CBD0-46F1-9469-54355A5DB4B9}"/>
          </ac:spMkLst>
        </pc:spChg>
      </pc:sldChg>
    </pc:docChg>
  </pc:docChgLst>
  <pc:docChgLst>
    <pc:chgData name="Sathya Pramod Bhat Muniyooru Nataraja" userId="29197bd6804c53c9" providerId="LiveId" clId="{243CC36F-C154-454F-B7EA-ACD2DC241667}"/>
    <pc:docChg chg="undo modSld">
      <pc:chgData name="Sathya Pramod Bhat Muniyooru Nataraja" userId="29197bd6804c53c9" providerId="LiveId" clId="{243CC36F-C154-454F-B7EA-ACD2DC241667}" dt="2018-11-26T07:15:12.128" v="72" actId="1076"/>
      <pc:docMkLst>
        <pc:docMk/>
      </pc:docMkLst>
      <pc:sldChg chg="addSp modSp">
        <pc:chgData name="Sathya Pramod Bhat Muniyooru Nataraja" userId="29197bd6804c53c9" providerId="LiveId" clId="{243CC36F-C154-454F-B7EA-ACD2DC241667}" dt="2018-11-26T07:15:12.128" v="72" actId="1076"/>
        <pc:sldMkLst>
          <pc:docMk/>
          <pc:sldMk cId="2705768528" sldId="268"/>
        </pc:sldMkLst>
        <pc:spChg chg="mod">
          <ac:chgData name="Sathya Pramod Bhat Muniyooru Nataraja" userId="29197bd6804c53c9" providerId="LiveId" clId="{243CC36F-C154-454F-B7EA-ACD2DC241667}" dt="2018-11-26T07:03:10.043" v="11" actId="1076"/>
          <ac:spMkLst>
            <pc:docMk/>
            <pc:sldMk cId="2705768528" sldId="268"/>
            <ac:spMk id="2" creationId="{B38CB5C3-A24C-4631-B36B-1ECD7D468186}"/>
          </ac:spMkLst>
        </pc:spChg>
        <pc:spChg chg="mod">
          <ac:chgData name="Sathya Pramod Bhat Muniyooru Nataraja" userId="29197bd6804c53c9" providerId="LiveId" clId="{243CC36F-C154-454F-B7EA-ACD2DC241667}" dt="2018-11-26T07:03:14.399" v="12" actId="1076"/>
          <ac:spMkLst>
            <pc:docMk/>
            <pc:sldMk cId="2705768528" sldId="268"/>
            <ac:spMk id="3" creationId="{FDEC3938-DF76-434F-AF52-0C802C8EDEFD}"/>
          </ac:spMkLst>
        </pc:spChg>
        <pc:spChg chg="add mod">
          <ac:chgData name="Sathya Pramod Bhat Muniyooru Nataraja" userId="29197bd6804c53c9" providerId="LiveId" clId="{243CC36F-C154-454F-B7EA-ACD2DC241667}" dt="2018-11-26T07:15:12.128" v="72" actId="1076"/>
          <ac:spMkLst>
            <pc:docMk/>
            <pc:sldMk cId="2705768528" sldId="268"/>
            <ac:spMk id="7" creationId="{89E620C9-2A97-4453-A3F5-D64BAB4BFD75}"/>
          </ac:spMkLst>
        </pc:spChg>
        <pc:picChg chg="mod">
          <ac:chgData name="Sathya Pramod Bhat Muniyooru Nataraja" userId="29197bd6804c53c9" providerId="LiveId" clId="{243CC36F-C154-454F-B7EA-ACD2DC241667}" dt="2018-11-26T07:03:00.294" v="9" actId="1076"/>
          <ac:picMkLst>
            <pc:docMk/>
            <pc:sldMk cId="2705768528" sldId="268"/>
            <ac:picMk id="5" creationId="{79CEB08E-CA7D-49B2-B8C8-C4425C76D9B5}"/>
          </ac:picMkLst>
        </pc:picChg>
        <pc:picChg chg="add mod">
          <ac:chgData name="Sathya Pramod Bhat Muniyooru Nataraja" userId="29197bd6804c53c9" providerId="LiveId" clId="{243CC36F-C154-454F-B7EA-ACD2DC241667}" dt="2018-11-26T07:02:46.763" v="6" actId="14100"/>
          <ac:picMkLst>
            <pc:docMk/>
            <pc:sldMk cId="2705768528" sldId="268"/>
            <ac:picMk id="6" creationId="{570F3E9B-C648-45D4-AD0F-1CFE0DE2EFD2}"/>
          </ac:picMkLst>
        </pc:picChg>
      </pc:sldChg>
    </pc:docChg>
  </pc:docChgLst>
  <pc:docChgLst>
    <pc:chgData name="Sathya Pramod Bhat Muniyooru Nataraja" userId="29197bd6804c53c9" providerId="LiveId" clId="{7B5A9A5A-B23E-4FD7-9572-C8516F311ABF}"/>
    <pc:docChg chg="custSel mod modSld">
      <pc:chgData name="Sathya Pramod Bhat Muniyooru Nataraja" userId="29197bd6804c53c9" providerId="LiveId" clId="{7B5A9A5A-B23E-4FD7-9572-C8516F311ABF}" dt="2018-11-26T04:29:13.117" v="83" actId="403"/>
      <pc:docMkLst>
        <pc:docMk/>
      </pc:docMkLst>
      <pc:sldChg chg="modSp">
        <pc:chgData name="Sathya Pramod Bhat Muniyooru Nataraja" userId="29197bd6804c53c9" providerId="LiveId" clId="{7B5A9A5A-B23E-4FD7-9572-C8516F311ABF}" dt="2018-11-26T04:28:28.677" v="69" actId="403"/>
        <pc:sldMkLst>
          <pc:docMk/>
          <pc:sldMk cId="1000631822" sldId="257"/>
        </pc:sldMkLst>
        <pc:spChg chg="mod">
          <ac:chgData name="Sathya Pramod Bhat Muniyooru Nataraja" userId="29197bd6804c53c9" providerId="LiveId" clId="{7B5A9A5A-B23E-4FD7-9572-C8516F311ABF}" dt="2018-11-26T04:28:24.470" v="67" actId="403"/>
          <ac:spMkLst>
            <pc:docMk/>
            <pc:sldMk cId="1000631822" sldId="257"/>
            <ac:spMk id="2" creationId="{C693C419-EBB6-46E1-B186-0E997958C7B7}"/>
          </ac:spMkLst>
        </pc:spChg>
        <pc:spChg chg="mod">
          <ac:chgData name="Sathya Pramod Bhat Muniyooru Nataraja" userId="29197bd6804c53c9" providerId="LiveId" clId="{7B5A9A5A-B23E-4FD7-9572-C8516F311ABF}" dt="2018-11-26T04:28:28.677" v="69" actId="403"/>
          <ac:spMkLst>
            <pc:docMk/>
            <pc:sldMk cId="1000631822" sldId="257"/>
            <ac:spMk id="3" creationId="{AE1D70F8-498E-45E4-975E-46166D1626B9}"/>
          </ac:spMkLst>
        </pc:spChg>
      </pc:sldChg>
      <pc:sldChg chg="modSp">
        <pc:chgData name="Sathya Pramod Bhat Muniyooru Nataraja" userId="29197bd6804c53c9" providerId="LiveId" clId="{7B5A9A5A-B23E-4FD7-9572-C8516F311ABF}" dt="2018-11-26T04:29:13.117" v="83" actId="403"/>
        <pc:sldMkLst>
          <pc:docMk/>
          <pc:sldMk cId="3329988141" sldId="258"/>
        </pc:sldMkLst>
        <pc:spChg chg="mod">
          <ac:chgData name="Sathya Pramod Bhat Muniyooru Nataraja" userId="29197bd6804c53c9" providerId="LiveId" clId="{7B5A9A5A-B23E-4FD7-9572-C8516F311ABF}" dt="2018-11-26T04:29:13.117" v="83" actId="403"/>
          <ac:spMkLst>
            <pc:docMk/>
            <pc:sldMk cId="3329988141" sldId="258"/>
            <ac:spMk id="2" creationId="{DECC60E9-6FC7-4D55-9A8A-D9E44E1C3AF6}"/>
          </ac:spMkLst>
        </pc:spChg>
      </pc:sldChg>
      <pc:sldChg chg="modSp">
        <pc:chgData name="Sathya Pramod Bhat Muniyooru Nataraja" userId="29197bd6804c53c9" providerId="LiveId" clId="{7B5A9A5A-B23E-4FD7-9572-C8516F311ABF}" dt="2018-11-26T04:28:15.180" v="65" actId="403"/>
        <pc:sldMkLst>
          <pc:docMk/>
          <pc:sldMk cId="656321701" sldId="259"/>
        </pc:sldMkLst>
        <pc:spChg chg="mod">
          <ac:chgData name="Sathya Pramod Bhat Muniyooru Nataraja" userId="29197bd6804c53c9" providerId="LiveId" clId="{7B5A9A5A-B23E-4FD7-9572-C8516F311ABF}" dt="2018-11-26T04:28:15.180" v="65" actId="403"/>
          <ac:spMkLst>
            <pc:docMk/>
            <pc:sldMk cId="656321701" sldId="259"/>
            <ac:spMk id="2" creationId="{A0708D5B-B41A-4594-8031-63B183DFEA0F}"/>
          </ac:spMkLst>
        </pc:spChg>
        <pc:spChg chg="mod">
          <ac:chgData name="Sathya Pramod Bhat Muniyooru Nataraja" userId="29197bd6804c53c9" providerId="LiveId" clId="{7B5A9A5A-B23E-4FD7-9572-C8516F311ABF}" dt="2018-11-26T04:28:11.341" v="63" actId="404"/>
          <ac:spMkLst>
            <pc:docMk/>
            <pc:sldMk cId="656321701" sldId="259"/>
            <ac:spMk id="3" creationId="{33257E88-B08B-4C7A-AE68-1831898531CF}"/>
          </ac:spMkLst>
        </pc:spChg>
      </pc:sldChg>
      <pc:sldChg chg="addSp modSp mod setBg">
        <pc:chgData name="Sathya Pramod Bhat Muniyooru Nataraja" userId="29197bd6804c53c9" providerId="LiveId" clId="{7B5A9A5A-B23E-4FD7-9572-C8516F311ABF}" dt="2018-11-26T04:26:08.008" v="17" actId="403"/>
        <pc:sldMkLst>
          <pc:docMk/>
          <pc:sldMk cId="809178849" sldId="262"/>
        </pc:sldMkLst>
        <pc:spChg chg="mod">
          <ac:chgData name="Sathya Pramod Bhat Muniyooru Nataraja" userId="29197bd6804c53c9" providerId="LiveId" clId="{7B5A9A5A-B23E-4FD7-9572-C8516F311ABF}" dt="2018-11-26T04:26:08.008" v="17" actId="403"/>
          <ac:spMkLst>
            <pc:docMk/>
            <pc:sldMk cId="809178849" sldId="262"/>
            <ac:spMk id="2" creationId="{FFA03B1A-35E6-480A-BEB8-18F41637E046}"/>
          </ac:spMkLst>
        </pc:spChg>
        <pc:spChg chg="mod">
          <ac:chgData name="Sathya Pramod Bhat Muniyooru Nataraja" userId="29197bd6804c53c9" providerId="LiveId" clId="{7B5A9A5A-B23E-4FD7-9572-C8516F311ABF}" dt="2018-11-26T04:26:03.546" v="15" actId="255"/>
          <ac:spMkLst>
            <pc:docMk/>
            <pc:sldMk cId="809178849" sldId="262"/>
            <ac:spMk id="3" creationId="{F4D30425-1017-4F5C-9DEF-CD56D11181CC}"/>
          </ac:spMkLst>
        </pc:spChg>
        <pc:spChg chg="add">
          <ac:chgData name="Sathya Pramod Bhat Muniyooru Nataraja" userId="29197bd6804c53c9" providerId="LiveId" clId="{7B5A9A5A-B23E-4FD7-9572-C8516F311ABF}" dt="2018-11-26T04:25:48.190" v="10" actId="26606"/>
          <ac:spMkLst>
            <pc:docMk/>
            <pc:sldMk cId="809178849" sldId="262"/>
            <ac:spMk id="10" creationId="{4F571EA7-BDC6-4E6F-A47A-B5D39E5E70CF}"/>
          </ac:spMkLst>
        </pc:spChg>
        <pc:spChg chg="add">
          <ac:chgData name="Sathya Pramod Bhat Muniyooru Nataraja" userId="29197bd6804c53c9" providerId="LiveId" clId="{7B5A9A5A-B23E-4FD7-9572-C8516F311ABF}" dt="2018-11-26T04:25:48.190" v="10" actId="26606"/>
          <ac:spMkLst>
            <pc:docMk/>
            <pc:sldMk cId="809178849" sldId="262"/>
            <ac:spMk id="12" creationId="{526152D8-615F-4A5A-886D-E14B136CD0D4}"/>
          </ac:spMkLst>
        </pc:spChg>
        <pc:picChg chg="add mod ord">
          <ac:chgData name="Sathya Pramod Bhat Muniyooru Nataraja" userId="29197bd6804c53c9" providerId="LiveId" clId="{7B5A9A5A-B23E-4FD7-9572-C8516F311ABF}" dt="2018-11-26T04:25:48.190" v="10" actId="26606"/>
          <ac:picMkLst>
            <pc:docMk/>
            <pc:sldMk cId="809178849" sldId="262"/>
            <ac:picMk id="5" creationId="{49CAC9F4-F550-45C6-874C-4B10C93CC499}"/>
          </ac:picMkLst>
        </pc:picChg>
      </pc:sldChg>
      <pc:sldChg chg="modSp">
        <pc:chgData name="Sathya Pramod Bhat Muniyooru Nataraja" userId="29197bd6804c53c9" providerId="LiveId" clId="{7B5A9A5A-B23E-4FD7-9572-C8516F311ABF}" dt="2018-11-26T04:28:58.688" v="81" actId="403"/>
        <pc:sldMkLst>
          <pc:docMk/>
          <pc:sldMk cId="3181268182" sldId="263"/>
        </pc:sldMkLst>
        <pc:spChg chg="mod">
          <ac:chgData name="Sathya Pramod Bhat Muniyooru Nataraja" userId="29197bd6804c53c9" providerId="LiveId" clId="{7B5A9A5A-B23E-4FD7-9572-C8516F311ABF}" dt="2018-11-26T04:28:39.249" v="71" actId="403"/>
          <ac:spMkLst>
            <pc:docMk/>
            <pc:sldMk cId="3181268182" sldId="263"/>
            <ac:spMk id="2" creationId="{090052B3-8079-425E-92B1-AA697BD71827}"/>
          </ac:spMkLst>
        </pc:spChg>
        <pc:spChg chg="mod">
          <ac:chgData name="Sathya Pramod Bhat Muniyooru Nataraja" userId="29197bd6804c53c9" providerId="LiveId" clId="{7B5A9A5A-B23E-4FD7-9572-C8516F311ABF}" dt="2018-11-26T04:28:58.688" v="81" actId="403"/>
          <ac:spMkLst>
            <pc:docMk/>
            <pc:sldMk cId="3181268182" sldId="263"/>
            <ac:spMk id="3" creationId="{99496328-4DB5-46F9-9CCE-2FDC53658E37}"/>
          </ac:spMkLst>
        </pc:spChg>
      </pc:sldChg>
      <pc:sldChg chg="addSp modSp mod setBg">
        <pc:chgData name="Sathya Pramod Bhat Muniyooru Nataraja" userId="29197bd6804c53c9" providerId="LiveId" clId="{7B5A9A5A-B23E-4FD7-9572-C8516F311ABF}" dt="2018-11-26T04:26:24.822" v="21" actId="26606"/>
        <pc:sldMkLst>
          <pc:docMk/>
          <pc:sldMk cId="2092017785" sldId="264"/>
        </pc:sldMkLst>
        <pc:spChg chg="mod ord">
          <ac:chgData name="Sathya Pramod Bhat Muniyooru Nataraja" userId="29197bd6804c53c9" providerId="LiveId" clId="{7B5A9A5A-B23E-4FD7-9572-C8516F311ABF}" dt="2018-11-26T04:26:24.822" v="21" actId="26606"/>
          <ac:spMkLst>
            <pc:docMk/>
            <pc:sldMk cId="2092017785" sldId="264"/>
            <ac:spMk id="2" creationId="{CF208E34-DC0C-4CEA-9E42-1C8E091B1E84}"/>
          </ac:spMkLst>
        </pc:spChg>
        <pc:spChg chg="add">
          <ac:chgData name="Sathya Pramod Bhat Muniyooru Nataraja" userId="29197bd6804c53c9" providerId="LiveId" clId="{7B5A9A5A-B23E-4FD7-9572-C8516F311ABF}" dt="2018-11-26T04:26:24.822" v="21" actId="26606"/>
          <ac:spMkLst>
            <pc:docMk/>
            <pc:sldMk cId="2092017785" sldId="264"/>
            <ac:spMk id="13" creationId="{989BE678-777B-482A-A616-FEDC47B162E5}"/>
          </ac:spMkLst>
        </pc:spChg>
        <pc:spChg chg="add">
          <ac:chgData name="Sathya Pramod Bhat Muniyooru Nataraja" userId="29197bd6804c53c9" providerId="LiveId" clId="{7B5A9A5A-B23E-4FD7-9572-C8516F311ABF}" dt="2018-11-26T04:26:24.822" v="21" actId="26606"/>
          <ac:spMkLst>
            <pc:docMk/>
            <pc:sldMk cId="2092017785" sldId="264"/>
            <ac:spMk id="19" creationId="{D28BE0C3-2102-4820-B88B-A448B1840D14}"/>
          </ac:spMkLst>
        </pc:spChg>
        <pc:spChg chg="add">
          <ac:chgData name="Sathya Pramod Bhat Muniyooru Nataraja" userId="29197bd6804c53c9" providerId="LiveId" clId="{7B5A9A5A-B23E-4FD7-9572-C8516F311ABF}" dt="2018-11-26T04:26:24.822" v="21" actId="26606"/>
          <ac:spMkLst>
            <pc:docMk/>
            <pc:sldMk cId="2092017785" sldId="264"/>
            <ac:spMk id="21" creationId="{A4322390-8B58-46BE-88EB-D9FD30C08743}"/>
          </ac:spMkLst>
        </pc:spChg>
        <pc:spChg chg="add">
          <ac:chgData name="Sathya Pramod Bhat Muniyooru Nataraja" userId="29197bd6804c53c9" providerId="LiveId" clId="{7B5A9A5A-B23E-4FD7-9572-C8516F311ABF}" dt="2018-11-26T04:26:24.822" v="21" actId="26606"/>
          <ac:spMkLst>
            <pc:docMk/>
            <pc:sldMk cId="2092017785" sldId="264"/>
            <ac:spMk id="23" creationId="{C885E190-58DD-42DD-A4A8-401E15C92A52}"/>
          </ac:spMkLst>
        </pc:spChg>
        <pc:picChg chg="add mod">
          <ac:chgData name="Sathya Pramod Bhat Muniyooru Nataraja" userId="29197bd6804c53c9" providerId="LiveId" clId="{7B5A9A5A-B23E-4FD7-9572-C8516F311ABF}" dt="2018-11-26T04:26:24.822" v="21" actId="26606"/>
          <ac:picMkLst>
            <pc:docMk/>
            <pc:sldMk cId="2092017785" sldId="264"/>
            <ac:picMk id="4" creationId="{22B7CA7D-8CD3-4013-93B1-C0ED8593E5AE}"/>
          </ac:picMkLst>
        </pc:picChg>
        <pc:picChg chg="add">
          <ac:chgData name="Sathya Pramod Bhat Muniyooru Nataraja" userId="29197bd6804c53c9" providerId="LiveId" clId="{7B5A9A5A-B23E-4FD7-9572-C8516F311ABF}" dt="2018-11-26T04:26:24.822" v="21" actId="26606"/>
          <ac:picMkLst>
            <pc:docMk/>
            <pc:sldMk cId="2092017785" sldId="264"/>
            <ac:picMk id="9" creationId="{DF19BAF3-7E20-4B9D-B544-BABAEEA1FA75}"/>
          </ac:picMkLst>
        </pc:picChg>
        <pc:picChg chg="add">
          <ac:chgData name="Sathya Pramod Bhat Muniyooru Nataraja" userId="29197bd6804c53c9" providerId="LiveId" clId="{7B5A9A5A-B23E-4FD7-9572-C8516F311ABF}" dt="2018-11-26T04:26:24.822" v="21" actId="26606"/>
          <ac:picMkLst>
            <pc:docMk/>
            <pc:sldMk cId="2092017785" sldId="264"/>
            <ac:picMk id="11" creationId="{950648F4-ABCD-4DF0-8641-76CFB2354721}"/>
          </ac:picMkLst>
        </pc:picChg>
        <pc:picChg chg="add">
          <ac:chgData name="Sathya Pramod Bhat Muniyooru Nataraja" userId="29197bd6804c53c9" providerId="LiveId" clId="{7B5A9A5A-B23E-4FD7-9572-C8516F311ABF}" dt="2018-11-26T04:26:24.822" v="21" actId="26606"/>
          <ac:picMkLst>
            <pc:docMk/>
            <pc:sldMk cId="2092017785" sldId="264"/>
            <ac:picMk id="15" creationId="{CF1EB4BD-9C7E-4AA3-9681-C7EB0DA6250B}"/>
          </ac:picMkLst>
        </pc:picChg>
        <pc:picChg chg="add">
          <ac:chgData name="Sathya Pramod Bhat Muniyooru Nataraja" userId="29197bd6804c53c9" providerId="LiveId" clId="{7B5A9A5A-B23E-4FD7-9572-C8516F311ABF}" dt="2018-11-26T04:26:24.822" v="21" actId="26606"/>
          <ac:picMkLst>
            <pc:docMk/>
            <pc:sldMk cId="2092017785" sldId="264"/>
            <ac:picMk id="17" creationId="{94AAE3AA-3759-4D28-B0EF-575F25A5146C}"/>
          </ac:picMkLst>
        </pc:picChg>
      </pc:sldChg>
      <pc:sldChg chg="addSp modSp mod setBg">
        <pc:chgData name="Sathya Pramod Bhat Muniyooru Nataraja" userId="29197bd6804c53c9" providerId="LiveId" clId="{7B5A9A5A-B23E-4FD7-9572-C8516F311ABF}" dt="2018-11-26T04:25:03.648" v="6" actId="403"/>
        <pc:sldMkLst>
          <pc:docMk/>
          <pc:sldMk cId="3584306808" sldId="266"/>
        </pc:sldMkLst>
        <pc:spChg chg="mod">
          <ac:chgData name="Sathya Pramod Bhat Muniyooru Nataraja" userId="29197bd6804c53c9" providerId="LiveId" clId="{7B5A9A5A-B23E-4FD7-9572-C8516F311ABF}" dt="2018-11-26T04:25:03.648" v="6" actId="403"/>
          <ac:spMkLst>
            <pc:docMk/>
            <pc:sldMk cId="3584306808" sldId="266"/>
            <ac:spMk id="2" creationId="{554E1149-903A-4A56-AB2E-81D156F968D5}"/>
          </ac:spMkLst>
        </pc:spChg>
        <pc:spChg chg="mod">
          <ac:chgData name="Sathya Pramod Bhat Muniyooru Nataraja" userId="29197bd6804c53c9" providerId="LiveId" clId="{7B5A9A5A-B23E-4FD7-9572-C8516F311ABF}" dt="2018-11-26T04:24:58.719" v="5" actId="403"/>
          <ac:spMkLst>
            <pc:docMk/>
            <pc:sldMk cId="3584306808" sldId="266"/>
            <ac:spMk id="3" creationId="{E3274EC2-EE68-4F45-95CE-902EA79BF1D2}"/>
          </ac:spMkLst>
        </pc:spChg>
        <pc:spChg chg="add">
          <ac:chgData name="Sathya Pramod Bhat Muniyooru Nataraja" userId="29197bd6804c53c9" providerId="LiveId" clId="{7B5A9A5A-B23E-4FD7-9572-C8516F311ABF}" dt="2018-11-26T04:24:52.065" v="3" actId="26606"/>
          <ac:spMkLst>
            <pc:docMk/>
            <pc:sldMk cId="3584306808" sldId="266"/>
            <ac:spMk id="10" creationId="{4F571EA7-BDC6-4E6F-A47A-B5D39E5E70CF}"/>
          </ac:spMkLst>
        </pc:spChg>
        <pc:spChg chg="add">
          <ac:chgData name="Sathya Pramod Bhat Muniyooru Nataraja" userId="29197bd6804c53c9" providerId="LiveId" clId="{7B5A9A5A-B23E-4FD7-9572-C8516F311ABF}" dt="2018-11-26T04:24:52.065" v="3" actId="26606"/>
          <ac:spMkLst>
            <pc:docMk/>
            <pc:sldMk cId="3584306808" sldId="266"/>
            <ac:spMk id="12" creationId="{526152D8-615F-4A5A-886D-E14B136CD0D4}"/>
          </ac:spMkLst>
        </pc:spChg>
        <pc:picChg chg="add mod ord">
          <ac:chgData name="Sathya Pramod Bhat Muniyooru Nataraja" userId="29197bd6804c53c9" providerId="LiveId" clId="{7B5A9A5A-B23E-4FD7-9572-C8516F311ABF}" dt="2018-11-26T04:24:52.065" v="3" actId="26606"/>
          <ac:picMkLst>
            <pc:docMk/>
            <pc:sldMk cId="3584306808" sldId="266"/>
            <ac:picMk id="5" creationId="{1DFA36F4-936F-4DBC-8434-7263850097B6}"/>
          </ac:picMkLst>
        </pc:picChg>
      </pc:sldChg>
      <pc:sldChg chg="modSp">
        <pc:chgData name="Sathya Pramod Bhat Muniyooru Nataraja" userId="29197bd6804c53c9" providerId="LiveId" clId="{7B5A9A5A-B23E-4FD7-9572-C8516F311ABF}" dt="2018-11-26T04:26:52.537" v="59" actId="20577"/>
        <pc:sldMkLst>
          <pc:docMk/>
          <pc:sldMk cId="2705768528" sldId="268"/>
        </pc:sldMkLst>
        <pc:spChg chg="mod">
          <ac:chgData name="Sathya Pramod Bhat Muniyooru Nataraja" userId="29197bd6804c53c9" providerId="LiveId" clId="{7B5A9A5A-B23E-4FD7-9572-C8516F311ABF}" dt="2018-11-26T04:26:52.537" v="59" actId="20577"/>
          <ac:spMkLst>
            <pc:docMk/>
            <pc:sldMk cId="2705768528" sldId="268"/>
            <ac:spMk id="3" creationId="{FDEC3938-DF76-434F-AF52-0C802C8EDEFD}"/>
          </ac:spMkLst>
        </pc:spChg>
      </pc:sldChg>
    </pc:docChg>
  </pc:docChgLst>
  <pc:docChgLst>
    <pc:chgData name="Sathya Pramod Bhat Muniyooru Nataraja" userId="29197bd6804c53c9" providerId="LiveId" clId="{AF1CF798-22B7-4EA9-94CA-8EEED45B344F}"/>
    <pc:docChg chg="undo custSel mod addSld delSld modSld">
      <pc:chgData name="Sathya Pramod Bhat Muniyooru Nataraja" userId="29197bd6804c53c9" providerId="LiveId" clId="{AF1CF798-22B7-4EA9-94CA-8EEED45B344F}" dt="2018-11-26T21:06:44.034" v="103" actId="14100"/>
      <pc:docMkLst>
        <pc:docMk/>
      </pc:docMkLst>
      <pc:sldChg chg="addSp delSp modSp">
        <pc:chgData name="Sathya Pramod Bhat Muniyooru Nataraja" userId="29197bd6804c53c9" providerId="LiveId" clId="{AF1CF798-22B7-4EA9-94CA-8EEED45B344F}" dt="2018-11-26T21:00:27.816" v="40" actId="14100"/>
        <pc:sldMkLst>
          <pc:docMk/>
          <pc:sldMk cId="3638629566" sldId="261"/>
        </pc:sldMkLst>
        <pc:spChg chg="add del mod">
          <ac:chgData name="Sathya Pramod Bhat Muniyooru Nataraja" userId="29197bd6804c53c9" providerId="LiveId" clId="{AF1CF798-22B7-4EA9-94CA-8EEED45B344F}" dt="2018-11-26T21:00:07.685" v="34" actId="478"/>
          <ac:spMkLst>
            <pc:docMk/>
            <pc:sldMk cId="3638629566" sldId="261"/>
            <ac:spMk id="7" creationId="{D6E3349D-2883-4440-8608-0C8C93C831B3}"/>
          </ac:spMkLst>
        </pc:spChg>
        <pc:picChg chg="add mod">
          <ac:chgData name="Sathya Pramod Bhat Muniyooru Nataraja" userId="29197bd6804c53c9" providerId="LiveId" clId="{AF1CF798-22B7-4EA9-94CA-8EEED45B344F}" dt="2018-11-26T21:00:27.816" v="40" actId="14100"/>
          <ac:picMkLst>
            <pc:docMk/>
            <pc:sldMk cId="3638629566" sldId="261"/>
            <ac:picMk id="4" creationId="{28748027-C604-48ED-ACDD-35ADD5013533}"/>
          </ac:picMkLst>
        </pc:picChg>
        <pc:picChg chg="del">
          <ac:chgData name="Sathya Pramod Bhat Muniyooru Nataraja" userId="29197bd6804c53c9" providerId="LiveId" clId="{AF1CF798-22B7-4EA9-94CA-8EEED45B344F}" dt="2018-11-26T20:59:53.964" v="30" actId="478"/>
          <ac:picMkLst>
            <pc:docMk/>
            <pc:sldMk cId="3638629566" sldId="261"/>
            <ac:picMk id="5" creationId="{7F0A1984-B6E3-429E-8412-5F83D0994283}"/>
          </ac:picMkLst>
        </pc:picChg>
      </pc:sldChg>
      <pc:sldChg chg="addSp delSp modSp del">
        <pc:chgData name="Sathya Pramod Bhat Muniyooru Nataraja" userId="29197bd6804c53c9" providerId="LiveId" clId="{AF1CF798-22B7-4EA9-94CA-8EEED45B344F}" dt="2018-11-26T20:55:14.616" v="13" actId="2696"/>
        <pc:sldMkLst>
          <pc:docMk/>
          <pc:sldMk cId="1203330991" sldId="269"/>
        </pc:sldMkLst>
        <pc:spChg chg="del mod">
          <ac:chgData name="Sathya Pramod Bhat Muniyooru Nataraja" userId="29197bd6804c53c9" providerId="LiveId" clId="{AF1CF798-22B7-4EA9-94CA-8EEED45B344F}" dt="2018-11-26T20:54:37.741" v="10" actId="478"/>
          <ac:spMkLst>
            <pc:docMk/>
            <pc:sldMk cId="1203330991" sldId="269"/>
            <ac:spMk id="8" creationId="{1AB6D90F-DF83-41CC-87BE-3F8D472DC926}"/>
          </ac:spMkLst>
        </pc:spChg>
        <pc:spChg chg="del mod">
          <ac:chgData name="Sathya Pramod Bhat Muniyooru Nataraja" userId="29197bd6804c53c9" providerId="LiveId" clId="{AF1CF798-22B7-4EA9-94CA-8EEED45B344F}" dt="2018-11-26T20:53:58.973" v="3" actId="478"/>
          <ac:spMkLst>
            <pc:docMk/>
            <pc:sldMk cId="1203330991" sldId="269"/>
            <ac:spMk id="9" creationId="{647E7A7B-2FFC-47E9-AF9B-F974664F9703}"/>
          </ac:spMkLst>
        </pc:spChg>
        <pc:spChg chg="del">
          <ac:chgData name="Sathya Pramod Bhat Muniyooru Nataraja" userId="29197bd6804c53c9" providerId="LiveId" clId="{AF1CF798-22B7-4EA9-94CA-8EEED45B344F}" dt="2018-11-26T20:54:02.378" v="4" actId="478"/>
          <ac:spMkLst>
            <pc:docMk/>
            <pc:sldMk cId="1203330991" sldId="269"/>
            <ac:spMk id="10" creationId="{6A7545DA-81A1-4697-B6DA-40D51F75926F}"/>
          </ac:spMkLst>
        </pc:spChg>
        <pc:picChg chg="add del mod">
          <ac:chgData name="Sathya Pramod Bhat Muniyooru Nataraja" userId="29197bd6804c53c9" providerId="LiveId" clId="{AF1CF798-22B7-4EA9-94CA-8EEED45B344F}" dt="2018-11-26T20:55:11.657" v="12"/>
          <ac:picMkLst>
            <pc:docMk/>
            <pc:sldMk cId="1203330991" sldId="269"/>
            <ac:picMk id="3" creationId="{CF60BD9A-C36F-4420-8BD8-491AAED683C3}"/>
          </ac:picMkLst>
        </pc:picChg>
        <pc:picChg chg="del">
          <ac:chgData name="Sathya Pramod Bhat Muniyooru Nataraja" userId="29197bd6804c53c9" providerId="LiveId" clId="{AF1CF798-22B7-4EA9-94CA-8EEED45B344F}" dt="2018-11-26T20:53:51.265" v="1" actId="478"/>
          <ac:picMkLst>
            <pc:docMk/>
            <pc:sldMk cId="1203330991" sldId="269"/>
            <ac:picMk id="5" creationId="{13BF2163-3EB2-45F3-8734-E3CF33DB194E}"/>
          </ac:picMkLst>
        </pc:picChg>
        <pc:picChg chg="del">
          <ac:chgData name="Sathya Pramod Bhat Muniyooru Nataraja" userId="29197bd6804c53c9" providerId="LiveId" clId="{AF1CF798-22B7-4EA9-94CA-8EEED45B344F}" dt="2018-11-26T20:53:49.295" v="0" actId="478"/>
          <ac:picMkLst>
            <pc:docMk/>
            <pc:sldMk cId="1203330991" sldId="269"/>
            <ac:picMk id="7" creationId="{39510E0D-7089-464F-B0B7-151678F4D961}"/>
          </ac:picMkLst>
        </pc:picChg>
      </pc:sldChg>
      <pc:sldChg chg="addSp delSp modSp add mod setBg setClrOvrMap">
        <pc:chgData name="Sathya Pramod Bhat Muniyooru Nataraja" userId="29197bd6804c53c9" providerId="LiveId" clId="{AF1CF798-22B7-4EA9-94CA-8EEED45B344F}" dt="2018-11-26T20:56:15.621" v="28" actId="14100"/>
        <pc:sldMkLst>
          <pc:docMk/>
          <pc:sldMk cId="2870859579" sldId="270"/>
        </pc:sldMkLst>
        <pc:spChg chg="mod">
          <ac:chgData name="Sathya Pramod Bhat Muniyooru Nataraja" userId="29197bd6804c53c9" providerId="LiveId" clId="{AF1CF798-22B7-4EA9-94CA-8EEED45B344F}" dt="2018-11-26T20:55:58.422" v="24" actId="26606"/>
          <ac:spMkLst>
            <pc:docMk/>
            <pc:sldMk cId="2870859579" sldId="270"/>
            <ac:spMk id="2" creationId="{2CF79EC9-66C4-48F8-A467-D381484D23C8}"/>
          </ac:spMkLst>
        </pc:spChg>
        <pc:spChg chg="add del">
          <ac:chgData name="Sathya Pramod Bhat Muniyooru Nataraja" userId="29197bd6804c53c9" providerId="LiveId" clId="{AF1CF798-22B7-4EA9-94CA-8EEED45B344F}" dt="2018-11-26T20:55:58.422" v="24" actId="26606"/>
          <ac:spMkLst>
            <pc:docMk/>
            <pc:sldMk cId="2870859579" sldId="270"/>
            <ac:spMk id="3" creationId="{C3217249-EF2D-43C2-93BE-18A137077407}"/>
          </ac:spMkLst>
        </pc:spChg>
        <pc:spChg chg="add del">
          <ac:chgData name="Sathya Pramod Bhat Muniyooru Nataraja" userId="29197bd6804c53c9" providerId="LiveId" clId="{AF1CF798-22B7-4EA9-94CA-8EEED45B344F}" dt="2018-11-26T20:55:45.399" v="21" actId="26606"/>
          <ac:spMkLst>
            <pc:docMk/>
            <pc:sldMk cId="2870859579" sldId="270"/>
            <ac:spMk id="9" creationId="{B4AAD3FD-83A5-4B89-9F8F-01B8870865BE}"/>
          </ac:spMkLst>
        </pc:spChg>
        <pc:spChg chg="add del">
          <ac:chgData name="Sathya Pramod Bhat Muniyooru Nataraja" userId="29197bd6804c53c9" providerId="LiveId" clId="{AF1CF798-22B7-4EA9-94CA-8EEED45B344F}" dt="2018-11-26T20:55:45.399" v="21" actId="26606"/>
          <ac:spMkLst>
            <pc:docMk/>
            <pc:sldMk cId="2870859579" sldId="270"/>
            <ac:spMk id="11" creationId="{61752F1D-FC0F-4103-9584-630E643CCDA6}"/>
          </ac:spMkLst>
        </pc:spChg>
        <pc:spChg chg="add del">
          <ac:chgData name="Sathya Pramod Bhat Muniyooru Nataraja" userId="29197bd6804c53c9" providerId="LiveId" clId="{AF1CF798-22B7-4EA9-94CA-8EEED45B344F}" dt="2018-11-26T20:55:45.399" v="21" actId="26606"/>
          <ac:spMkLst>
            <pc:docMk/>
            <pc:sldMk cId="2870859579" sldId="270"/>
            <ac:spMk id="13" creationId="{126C04EF-6428-472D-B316-74A19385B08F}"/>
          </ac:spMkLst>
        </pc:spChg>
        <pc:spChg chg="add del">
          <ac:chgData name="Sathya Pramod Bhat Muniyooru Nataraja" userId="29197bd6804c53c9" providerId="LiveId" clId="{AF1CF798-22B7-4EA9-94CA-8EEED45B344F}" dt="2018-11-26T20:55:43.559" v="17" actId="26606"/>
          <ac:spMkLst>
            <pc:docMk/>
            <pc:sldMk cId="2870859579" sldId="270"/>
            <ac:spMk id="14" creationId="{4AC0CD9D-7610-4620-93B4-798CCD9AB581}"/>
          </ac:spMkLst>
        </pc:spChg>
        <pc:spChg chg="add del">
          <ac:chgData name="Sathya Pramod Bhat Muniyooru Nataraja" userId="29197bd6804c53c9" providerId="LiveId" clId="{AF1CF798-22B7-4EA9-94CA-8EEED45B344F}" dt="2018-11-26T20:55:45.399" v="21" actId="26606"/>
          <ac:spMkLst>
            <pc:docMk/>
            <pc:sldMk cId="2870859579" sldId="270"/>
            <ac:spMk id="15" creationId="{AE50896D-AACB-4C0A-855D-ECEFB4A0DA9A}"/>
          </ac:spMkLst>
        </pc:spChg>
        <pc:spChg chg="add del">
          <ac:chgData name="Sathya Pramod Bhat Muniyooru Nataraja" userId="29197bd6804c53c9" providerId="LiveId" clId="{AF1CF798-22B7-4EA9-94CA-8EEED45B344F}" dt="2018-11-26T20:55:45.399" v="21" actId="26606"/>
          <ac:spMkLst>
            <pc:docMk/>
            <pc:sldMk cId="2870859579" sldId="270"/>
            <ac:spMk id="17" creationId="{A92A1116-1C84-41DF-B803-1F7B0883EC82}"/>
          </ac:spMkLst>
        </pc:spChg>
        <pc:spChg chg="add del">
          <ac:chgData name="Sathya Pramod Bhat Muniyooru Nataraja" userId="29197bd6804c53c9" providerId="LiveId" clId="{AF1CF798-22B7-4EA9-94CA-8EEED45B344F}" dt="2018-11-26T20:55:43.559" v="17" actId="26606"/>
          <ac:spMkLst>
            <pc:docMk/>
            <pc:sldMk cId="2870859579" sldId="270"/>
            <ac:spMk id="20" creationId="{DE4D62F9-188E-4530-84C2-24BDEE4BEB82}"/>
          </ac:spMkLst>
        </pc:spChg>
        <pc:spChg chg="add del">
          <ac:chgData name="Sathya Pramod Bhat Muniyooru Nataraja" userId="29197bd6804c53c9" providerId="LiveId" clId="{AF1CF798-22B7-4EA9-94CA-8EEED45B344F}" dt="2018-11-26T20:55:43.559" v="17" actId="26606"/>
          <ac:spMkLst>
            <pc:docMk/>
            <pc:sldMk cId="2870859579" sldId="270"/>
            <ac:spMk id="22" creationId="{757B325C-3E35-45CF-9D07-3BCB281F3B9C}"/>
          </ac:spMkLst>
        </pc:spChg>
        <pc:spChg chg="add del">
          <ac:chgData name="Sathya Pramod Bhat Muniyooru Nataraja" userId="29197bd6804c53c9" providerId="LiveId" clId="{AF1CF798-22B7-4EA9-94CA-8EEED45B344F}" dt="2018-11-26T20:55:43.559" v="17" actId="26606"/>
          <ac:spMkLst>
            <pc:docMk/>
            <pc:sldMk cId="2870859579" sldId="270"/>
            <ac:spMk id="24" creationId="{C24BEC42-AFF3-40D1-93A2-A27A42E1E23C}"/>
          </ac:spMkLst>
        </pc:spChg>
        <pc:spChg chg="add del">
          <ac:chgData name="Sathya Pramod Bhat Muniyooru Nataraja" userId="29197bd6804c53c9" providerId="LiveId" clId="{AF1CF798-22B7-4EA9-94CA-8EEED45B344F}" dt="2018-11-26T20:55:43.559" v="17" actId="26606"/>
          <ac:spMkLst>
            <pc:docMk/>
            <pc:sldMk cId="2870859579" sldId="270"/>
            <ac:spMk id="26" creationId="{608F427C-1EC9-4280-9367-F2B3AA063E82}"/>
          </ac:spMkLst>
        </pc:spChg>
        <pc:spChg chg="add del">
          <ac:chgData name="Sathya Pramod Bhat Muniyooru Nataraja" userId="29197bd6804c53c9" providerId="LiveId" clId="{AF1CF798-22B7-4EA9-94CA-8EEED45B344F}" dt="2018-11-26T20:55:43.559" v="17" actId="26606"/>
          <ac:spMkLst>
            <pc:docMk/>
            <pc:sldMk cId="2870859579" sldId="270"/>
            <ac:spMk id="28" creationId="{F98810A7-E114-447A-A7D6-69B27CFB5650}"/>
          </ac:spMkLst>
        </pc:spChg>
        <pc:spChg chg="add del">
          <ac:chgData name="Sathya Pramod Bhat Muniyooru Nataraja" userId="29197bd6804c53c9" providerId="LiveId" clId="{AF1CF798-22B7-4EA9-94CA-8EEED45B344F}" dt="2018-11-26T20:55:44.646" v="19" actId="26606"/>
          <ac:spMkLst>
            <pc:docMk/>
            <pc:sldMk cId="2870859579" sldId="270"/>
            <ac:spMk id="32" creationId="{989BE678-777B-482A-A616-FEDC47B162E5}"/>
          </ac:spMkLst>
        </pc:spChg>
        <pc:spChg chg="add del">
          <ac:chgData name="Sathya Pramod Bhat Muniyooru Nataraja" userId="29197bd6804c53c9" providerId="LiveId" clId="{AF1CF798-22B7-4EA9-94CA-8EEED45B344F}" dt="2018-11-26T20:55:44.646" v="19" actId="26606"/>
          <ac:spMkLst>
            <pc:docMk/>
            <pc:sldMk cId="2870859579" sldId="270"/>
            <ac:spMk id="35" creationId="{D28BE0C3-2102-4820-B88B-A448B1840D14}"/>
          </ac:spMkLst>
        </pc:spChg>
        <pc:spChg chg="add del">
          <ac:chgData name="Sathya Pramod Bhat Muniyooru Nataraja" userId="29197bd6804c53c9" providerId="LiveId" clId="{AF1CF798-22B7-4EA9-94CA-8EEED45B344F}" dt="2018-11-26T20:55:44.646" v="19" actId="26606"/>
          <ac:spMkLst>
            <pc:docMk/>
            <pc:sldMk cId="2870859579" sldId="270"/>
            <ac:spMk id="37" creationId="{BFEFF673-A9DE-416D-A04E-1D50904542A9}"/>
          </ac:spMkLst>
        </pc:spChg>
        <pc:spChg chg="add del">
          <ac:chgData name="Sathya Pramod Bhat Muniyooru Nataraja" userId="29197bd6804c53c9" providerId="LiveId" clId="{AF1CF798-22B7-4EA9-94CA-8EEED45B344F}" dt="2018-11-26T20:55:45.399" v="21" actId="26606"/>
          <ac:spMkLst>
            <pc:docMk/>
            <pc:sldMk cId="2870859579" sldId="270"/>
            <ac:spMk id="39" creationId="{C3217249-EF2D-43C2-93BE-18A137077407}"/>
          </ac:spMkLst>
        </pc:spChg>
        <pc:spChg chg="add del">
          <ac:chgData name="Sathya Pramod Bhat Muniyooru Nataraja" userId="29197bd6804c53c9" providerId="LiveId" clId="{AF1CF798-22B7-4EA9-94CA-8EEED45B344F}" dt="2018-11-26T20:55:58.366" v="23" actId="26606"/>
          <ac:spMkLst>
            <pc:docMk/>
            <pc:sldMk cId="2870859579" sldId="270"/>
            <ac:spMk id="42" creationId="{5F3FC718-FDE3-4EF7-921E-A5F374EAF824}"/>
          </ac:spMkLst>
        </pc:spChg>
        <pc:spChg chg="add del">
          <ac:chgData name="Sathya Pramod Bhat Muniyooru Nataraja" userId="29197bd6804c53c9" providerId="LiveId" clId="{AF1CF798-22B7-4EA9-94CA-8EEED45B344F}" dt="2018-11-26T20:55:58.366" v="23" actId="26606"/>
          <ac:spMkLst>
            <pc:docMk/>
            <pc:sldMk cId="2870859579" sldId="270"/>
            <ac:spMk id="43" creationId="{C3217249-EF2D-43C2-93BE-18A137077407}"/>
          </ac:spMkLst>
        </pc:spChg>
        <pc:spChg chg="add del">
          <ac:chgData name="Sathya Pramod Bhat Muniyooru Nataraja" userId="29197bd6804c53c9" providerId="LiveId" clId="{AF1CF798-22B7-4EA9-94CA-8EEED45B344F}" dt="2018-11-26T20:55:58.366" v="23" actId="26606"/>
          <ac:spMkLst>
            <pc:docMk/>
            <pc:sldMk cId="2870859579" sldId="270"/>
            <ac:spMk id="44" creationId="{FAA0F719-3DC8-4F08-AD8F-5A845658CB9D}"/>
          </ac:spMkLst>
        </pc:spChg>
        <pc:spChg chg="add del">
          <ac:chgData name="Sathya Pramod Bhat Muniyooru Nataraja" userId="29197bd6804c53c9" providerId="LiveId" clId="{AF1CF798-22B7-4EA9-94CA-8EEED45B344F}" dt="2018-11-26T20:55:58.366" v="23" actId="26606"/>
          <ac:spMkLst>
            <pc:docMk/>
            <pc:sldMk cId="2870859579" sldId="270"/>
            <ac:spMk id="45" creationId="{7DCB61BE-FA0F-4EFB-BE0E-268BAD8E30D6}"/>
          </ac:spMkLst>
        </pc:spChg>
        <pc:spChg chg="add del">
          <ac:chgData name="Sathya Pramod Bhat Muniyooru Nataraja" userId="29197bd6804c53c9" providerId="LiveId" clId="{AF1CF798-22B7-4EA9-94CA-8EEED45B344F}" dt="2018-11-26T20:55:58.366" v="23" actId="26606"/>
          <ac:spMkLst>
            <pc:docMk/>
            <pc:sldMk cId="2870859579" sldId="270"/>
            <ac:spMk id="46" creationId="{A4B31EAA-7423-46F7-9B90-4AB2B09C35C4}"/>
          </ac:spMkLst>
        </pc:spChg>
        <pc:spChg chg="add">
          <ac:chgData name="Sathya Pramod Bhat Muniyooru Nataraja" userId="29197bd6804c53c9" providerId="LiveId" clId="{AF1CF798-22B7-4EA9-94CA-8EEED45B344F}" dt="2018-11-26T20:55:58.422" v="24" actId="26606"/>
          <ac:spMkLst>
            <pc:docMk/>
            <pc:sldMk cId="2870859579" sldId="270"/>
            <ac:spMk id="51" creationId="{4AC0CD9D-7610-4620-93B4-798CCD9AB581}"/>
          </ac:spMkLst>
        </pc:spChg>
        <pc:spChg chg="add">
          <ac:chgData name="Sathya Pramod Bhat Muniyooru Nataraja" userId="29197bd6804c53c9" providerId="LiveId" clId="{AF1CF798-22B7-4EA9-94CA-8EEED45B344F}" dt="2018-11-26T20:55:58.422" v="24" actId="26606"/>
          <ac:spMkLst>
            <pc:docMk/>
            <pc:sldMk cId="2870859579" sldId="270"/>
            <ac:spMk id="54" creationId="{DE4D62F9-188E-4530-84C2-24BDEE4BEB82}"/>
          </ac:spMkLst>
        </pc:spChg>
        <pc:spChg chg="add">
          <ac:chgData name="Sathya Pramod Bhat Muniyooru Nataraja" userId="29197bd6804c53c9" providerId="LiveId" clId="{AF1CF798-22B7-4EA9-94CA-8EEED45B344F}" dt="2018-11-26T20:55:58.422" v="24" actId="26606"/>
          <ac:spMkLst>
            <pc:docMk/>
            <pc:sldMk cId="2870859579" sldId="270"/>
            <ac:spMk id="55" creationId="{757B325C-3E35-45CF-9D07-3BCB281F3B9C}"/>
          </ac:spMkLst>
        </pc:spChg>
        <pc:spChg chg="add">
          <ac:chgData name="Sathya Pramod Bhat Muniyooru Nataraja" userId="29197bd6804c53c9" providerId="LiveId" clId="{AF1CF798-22B7-4EA9-94CA-8EEED45B344F}" dt="2018-11-26T20:55:58.422" v="24" actId="26606"/>
          <ac:spMkLst>
            <pc:docMk/>
            <pc:sldMk cId="2870859579" sldId="270"/>
            <ac:spMk id="56" creationId="{C24BEC42-AFF3-40D1-93A2-A27A42E1E23C}"/>
          </ac:spMkLst>
        </pc:spChg>
        <pc:spChg chg="add">
          <ac:chgData name="Sathya Pramod Bhat Muniyooru Nataraja" userId="29197bd6804c53c9" providerId="LiveId" clId="{AF1CF798-22B7-4EA9-94CA-8EEED45B344F}" dt="2018-11-26T20:55:58.422" v="24" actId="26606"/>
          <ac:spMkLst>
            <pc:docMk/>
            <pc:sldMk cId="2870859579" sldId="270"/>
            <ac:spMk id="57" creationId="{608F427C-1EC9-4280-9367-F2B3AA063E82}"/>
          </ac:spMkLst>
        </pc:spChg>
        <pc:spChg chg="add">
          <ac:chgData name="Sathya Pramod Bhat Muniyooru Nataraja" userId="29197bd6804c53c9" providerId="LiveId" clId="{AF1CF798-22B7-4EA9-94CA-8EEED45B344F}" dt="2018-11-26T20:55:58.422" v="24" actId="26606"/>
          <ac:spMkLst>
            <pc:docMk/>
            <pc:sldMk cId="2870859579" sldId="270"/>
            <ac:spMk id="58" creationId="{F98810A7-E114-447A-A7D6-69B27CFB5650}"/>
          </ac:spMkLst>
        </pc:spChg>
        <pc:picChg chg="add del">
          <ac:chgData name="Sathya Pramod Bhat Muniyooru Nataraja" userId="29197bd6804c53c9" providerId="LiveId" clId="{AF1CF798-22B7-4EA9-94CA-8EEED45B344F}" dt="2018-11-26T20:55:58.422" v="24" actId="26606"/>
          <ac:picMkLst>
            <pc:docMk/>
            <pc:sldMk cId="2870859579" sldId="270"/>
            <ac:picMk id="4" creationId="{CD77DE74-BE9F-4E77-BE61-FB957AD20F6A}"/>
          </ac:picMkLst>
        </pc:picChg>
        <pc:picChg chg="add del">
          <ac:chgData name="Sathya Pramod Bhat Muniyooru Nataraja" userId="29197bd6804c53c9" providerId="LiveId" clId="{AF1CF798-22B7-4EA9-94CA-8EEED45B344F}" dt="2018-11-26T20:55:43.559" v="17" actId="26606"/>
          <ac:picMkLst>
            <pc:docMk/>
            <pc:sldMk cId="2870859579" sldId="270"/>
            <ac:picMk id="7" creationId="{CD77DE74-BE9F-4E77-BE61-FB957AD20F6A}"/>
          </ac:picMkLst>
        </pc:picChg>
        <pc:picChg chg="add del">
          <ac:chgData name="Sathya Pramod Bhat Muniyooru Nataraja" userId="29197bd6804c53c9" providerId="LiveId" clId="{AF1CF798-22B7-4EA9-94CA-8EEED45B344F}" dt="2018-11-26T20:55:43.559" v="17" actId="26606"/>
          <ac:picMkLst>
            <pc:docMk/>
            <pc:sldMk cId="2870859579" sldId="270"/>
            <ac:picMk id="10" creationId="{41B68C77-138E-4BF7-A276-BD0C78A4219F}"/>
          </ac:picMkLst>
        </pc:picChg>
        <pc:picChg chg="add del">
          <ac:chgData name="Sathya Pramod Bhat Muniyooru Nataraja" userId="29197bd6804c53c9" providerId="LiveId" clId="{AF1CF798-22B7-4EA9-94CA-8EEED45B344F}" dt="2018-11-26T20:55:43.559" v="17" actId="26606"/>
          <ac:picMkLst>
            <pc:docMk/>
            <pc:sldMk cId="2870859579" sldId="270"/>
            <ac:picMk id="12" creationId="{7C268552-D473-46ED-B1B8-422042C4DEF1}"/>
          </ac:picMkLst>
        </pc:picChg>
        <pc:picChg chg="add del">
          <ac:chgData name="Sathya Pramod Bhat Muniyooru Nataraja" userId="29197bd6804c53c9" providerId="LiveId" clId="{AF1CF798-22B7-4EA9-94CA-8EEED45B344F}" dt="2018-11-26T20:55:43.559" v="17" actId="26606"/>
          <ac:picMkLst>
            <pc:docMk/>
            <pc:sldMk cId="2870859579" sldId="270"/>
            <ac:picMk id="16" creationId="{B9238B3E-24AA-439A-B527-6C5DF6D72145}"/>
          </ac:picMkLst>
        </pc:picChg>
        <pc:picChg chg="add del">
          <ac:chgData name="Sathya Pramod Bhat Muniyooru Nataraja" userId="29197bd6804c53c9" providerId="LiveId" clId="{AF1CF798-22B7-4EA9-94CA-8EEED45B344F}" dt="2018-11-26T20:55:43.559" v="17" actId="26606"/>
          <ac:picMkLst>
            <pc:docMk/>
            <pc:sldMk cId="2870859579" sldId="270"/>
            <ac:picMk id="18" creationId="{69F01145-BEA3-4CBF-AA21-10077B948CA8}"/>
          </ac:picMkLst>
        </pc:picChg>
        <pc:picChg chg="add del">
          <ac:chgData name="Sathya Pramod Bhat Muniyooru Nataraja" userId="29197bd6804c53c9" providerId="LiveId" clId="{AF1CF798-22B7-4EA9-94CA-8EEED45B344F}" dt="2018-11-26T20:55:44.646" v="19" actId="26606"/>
          <ac:picMkLst>
            <pc:docMk/>
            <pc:sldMk cId="2870859579" sldId="270"/>
            <ac:picMk id="30" creationId="{DF19BAF3-7E20-4B9D-B544-BABAEEA1FA75}"/>
          </ac:picMkLst>
        </pc:picChg>
        <pc:picChg chg="add del">
          <ac:chgData name="Sathya Pramod Bhat Muniyooru Nataraja" userId="29197bd6804c53c9" providerId="LiveId" clId="{AF1CF798-22B7-4EA9-94CA-8EEED45B344F}" dt="2018-11-26T20:55:44.646" v="19" actId="26606"/>
          <ac:picMkLst>
            <pc:docMk/>
            <pc:sldMk cId="2870859579" sldId="270"/>
            <ac:picMk id="31" creationId="{950648F4-ABCD-4DF0-8641-76CFB2354721}"/>
          </ac:picMkLst>
        </pc:picChg>
        <pc:picChg chg="add del">
          <ac:chgData name="Sathya Pramod Bhat Muniyooru Nataraja" userId="29197bd6804c53c9" providerId="LiveId" clId="{AF1CF798-22B7-4EA9-94CA-8EEED45B344F}" dt="2018-11-26T20:55:44.646" v="19" actId="26606"/>
          <ac:picMkLst>
            <pc:docMk/>
            <pc:sldMk cId="2870859579" sldId="270"/>
            <ac:picMk id="33" creationId="{CF1EB4BD-9C7E-4AA3-9681-C7EB0DA6250B}"/>
          </ac:picMkLst>
        </pc:picChg>
        <pc:picChg chg="add del">
          <ac:chgData name="Sathya Pramod Bhat Muniyooru Nataraja" userId="29197bd6804c53c9" providerId="LiveId" clId="{AF1CF798-22B7-4EA9-94CA-8EEED45B344F}" dt="2018-11-26T20:55:44.646" v="19" actId="26606"/>
          <ac:picMkLst>
            <pc:docMk/>
            <pc:sldMk cId="2870859579" sldId="270"/>
            <ac:picMk id="34" creationId="{94AAE3AA-3759-4D28-B0EF-575F25A5146C}"/>
          </ac:picMkLst>
        </pc:picChg>
        <pc:picChg chg="add del">
          <ac:chgData name="Sathya Pramod Bhat Muniyooru Nataraja" userId="29197bd6804c53c9" providerId="LiveId" clId="{AF1CF798-22B7-4EA9-94CA-8EEED45B344F}" dt="2018-11-26T20:55:44.646" v="19" actId="26606"/>
          <ac:picMkLst>
            <pc:docMk/>
            <pc:sldMk cId="2870859579" sldId="270"/>
            <ac:picMk id="36" creationId="{CD77DE74-BE9F-4E77-BE61-FB957AD20F6A}"/>
          </ac:picMkLst>
        </pc:picChg>
        <pc:picChg chg="add del">
          <ac:chgData name="Sathya Pramod Bhat Muniyooru Nataraja" userId="29197bd6804c53c9" providerId="LiveId" clId="{AF1CF798-22B7-4EA9-94CA-8EEED45B344F}" dt="2018-11-26T20:55:45.399" v="21" actId="26606"/>
          <ac:picMkLst>
            <pc:docMk/>
            <pc:sldMk cId="2870859579" sldId="270"/>
            <ac:picMk id="40" creationId="{CD77DE74-BE9F-4E77-BE61-FB957AD20F6A}"/>
          </ac:picMkLst>
        </pc:picChg>
        <pc:picChg chg="add del">
          <ac:chgData name="Sathya Pramod Bhat Muniyooru Nataraja" userId="29197bd6804c53c9" providerId="LiveId" clId="{AF1CF798-22B7-4EA9-94CA-8EEED45B344F}" dt="2018-11-26T20:55:58.366" v="23" actId="26606"/>
          <ac:picMkLst>
            <pc:docMk/>
            <pc:sldMk cId="2870859579" sldId="270"/>
            <ac:picMk id="47" creationId="{CD77DE74-BE9F-4E77-BE61-FB957AD20F6A}"/>
          </ac:picMkLst>
        </pc:picChg>
        <pc:picChg chg="add">
          <ac:chgData name="Sathya Pramod Bhat Muniyooru Nataraja" userId="29197bd6804c53c9" providerId="LiveId" clId="{AF1CF798-22B7-4EA9-94CA-8EEED45B344F}" dt="2018-11-26T20:55:58.422" v="24" actId="26606"/>
          <ac:picMkLst>
            <pc:docMk/>
            <pc:sldMk cId="2870859579" sldId="270"/>
            <ac:picMk id="49" creationId="{41B68C77-138E-4BF7-A276-BD0C78A4219F}"/>
          </ac:picMkLst>
        </pc:picChg>
        <pc:picChg chg="add">
          <ac:chgData name="Sathya Pramod Bhat Muniyooru Nataraja" userId="29197bd6804c53c9" providerId="LiveId" clId="{AF1CF798-22B7-4EA9-94CA-8EEED45B344F}" dt="2018-11-26T20:55:58.422" v="24" actId="26606"/>
          <ac:picMkLst>
            <pc:docMk/>
            <pc:sldMk cId="2870859579" sldId="270"/>
            <ac:picMk id="50" creationId="{7C268552-D473-46ED-B1B8-422042C4DEF1}"/>
          </ac:picMkLst>
        </pc:picChg>
        <pc:picChg chg="add">
          <ac:chgData name="Sathya Pramod Bhat Muniyooru Nataraja" userId="29197bd6804c53c9" providerId="LiveId" clId="{AF1CF798-22B7-4EA9-94CA-8EEED45B344F}" dt="2018-11-26T20:55:58.422" v="24" actId="26606"/>
          <ac:picMkLst>
            <pc:docMk/>
            <pc:sldMk cId="2870859579" sldId="270"/>
            <ac:picMk id="52" creationId="{B9238B3E-24AA-439A-B527-6C5DF6D72145}"/>
          </ac:picMkLst>
        </pc:picChg>
        <pc:picChg chg="add">
          <ac:chgData name="Sathya Pramod Bhat Muniyooru Nataraja" userId="29197bd6804c53c9" providerId="LiveId" clId="{AF1CF798-22B7-4EA9-94CA-8EEED45B344F}" dt="2018-11-26T20:55:58.422" v="24" actId="26606"/>
          <ac:picMkLst>
            <pc:docMk/>
            <pc:sldMk cId="2870859579" sldId="270"/>
            <ac:picMk id="53" creationId="{69F01145-BEA3-4CBF-AA21-10077B948CA8}"/>
          </ac:picMkLst>
        </pc:picChg>
        <pc:picChg chg="add mod">
          <ac:chgData name="Sathya Pramod Bhat Muniyooru Nataraja" userId="29197bd6804c53c9" providerId="LiveId" clId="{AF1CF798-22B7-4EA9-94CA-8EEED45B344F}" dt="2018-11-26T20:56:15.621" v="28" actId="14100"/>
          <ac:picMkLst>
            <pc:docMk/>
            <pc:sldMk cId="2870859579" sldId="270"/>
            <ac:picMk id="59" creationId="{CD77DE74-BE9F-4E77-BE61-FB957AD20F6A}"/>
          </ac:picMkLst>
        </pc:picChg>
      </pc:sldChg>
      <pc:sldChg chg="addSp delSp modSp add mod setBg">
        <pc:chgData name="Sathya Pramod Bhat Muniyooru Nataraja" userId="29197bd6804c53c9" providerId="LiveId" clId="{AF1CF798-22B7-4EA9-94CA-8EEED45B344F}" dt="2018-11-26T21:06:44.034" v="103" actId="14100"/>
        <pc:sldMkLst>
          <pc:docMk/>
          <pc:sldMk cId="4266557619" sldId="271"/>
        </pc:sldMkLst>
        <pc:spChg chg="mod">
          <ac:chgData name="Sathya Pramod Bhat Muniyooru Nataraja" userId="29197bd6804c53c9" providerId="LiveId" clId="{AF1CF798-22B7-4EA9-94CA-8EEED45B344F}" dt="2018-11-26T21:05:31.229" v="88" actId="26606"/>
          <ac:spMkLst>
            <pc:docMk/>
            <pc:sldMk cId="4266557619" sldId="271"/>
            <ac:spMk id="2" creationId="{6D255094-B820-4659-83C8-C2B4A5FA78C2}"/>
          </ac:spMkLst>
        </pc:spChg>
        <pc:spChg chg="del">
          <ac:chgData name="Sathya Pramod Bhat Muniyooru Nataraja" userId="29197bd6804c53c9" providerId="LiveId" clId="{AF1CF798-22B7-4EA9-94CA-8EEED45B344F}" dt="2018-11-26T21:03:10.636" v="71" actId="478"/>
          <ac:spMkLst>
            <pc:docMk/>
            <pc:sldMk cId="4266557619" sldId="271"/>
            <ac:spMk id="3" creationId="{938DC2AF-2C46-4060-B0AC-8E0A60DDF9DA}"/>
          </ac:spMkLst>
        </pc:spChg>
        <pc:spChg chg="add del">
          <ac:chgData name="Sathya Pramod Bhat Muniyooru Nataraja" userId="29197bd6804c53c9" providerId="LiveId" clId="{AF1CF798-22B7-4EA9-94CA-8EEED45B344F}" dt="2018-11-26T21:05:31.145" v="87" actId="26606"/>
          <ac:spMkLst>
            <pc:docMk/>
            <pc:sldMk cId="4266557619" sldId="271"/>
            <ac:spMk id="18" creationId="{DAD27A50-88D7-4E2A-8488-F2879768AF35}"/>
          </ac:spMkLst>
        </pc:spChg>
        <pc:spChg chg="add del">
          <ac:chgData name="Sathya Pramod Bhat Muniyooru Nataraja" userId="29197bd6804c53c9" providerId="LiveId" clId="{AF1CF798-22B7-4EA9-94CA-8EEED45B344F}" dt="2018-11-26T21:05:31.145" v="87" actId="26606"/>
          <ac:spMkLst>
            <pc:docMk/>
            <pc:sldMk cId="4266557619" sldId="271"/>
            <ac:spMk id="24" creationId="{7C704F0F-1CD8-4DC1-AEE9-225958232415}"/>
          </ac:spMkLst>
        </pc:spChg>
        <pc:spChg chg="add">
          <ac:chgData name="Sathya Pramod Bhat Muniyooru Nataraja" userId="29197bd6804c53c9" providerId="LiveId" clId="{AF1CF798-22B7-4EA9-94CA-8EEED45B344F}" dt="2018-11-26T21:05:31.229" v="88" actId="26606"/>
          <ac:spMkLst>
            <pc:docMk/>
            <pc:sldMk cId="4266557619" sldId="271"/>
            <ac:spMk id="26" creationId="{ADCC2544-19B6-433D-9192-0ACEF2DA8ABF}"/>
          </ac:spMkLst>
        </pc:spChg>
        <pc:spChg chg="add">
          <ac:chgData name="Sathya Pramod Bhat Muniyooru Nataraja" userId="29197bd6804c53c9" providerId="LiveId" clId="{AF1CF798-22B7-4EA9-94CA-8EEED45B344F}" dt="2018-11-26T21:05:31.229" v="88" actId="26606"/>
          <ac:spMkLst>
            <pc:docMk/>
            <pc:sldMk cId="4266557619" sldId="271"/>
            <ac:spMk id="29" creationId="{DAD27A50-88D7-4E2A-8488-F2879768AF35}"/>
          </ac:spMkLst>
        </pc:spChg>
        <pc:spChg chg="add">
          <ac:chgData name="Sathya Pramod Bhat Muniyooru Nataraja" userId="29197bd6804c53c9" providerId="LiveId" clId="{AF1CF798-22B7-4EA9-94CA-8EEED45B344F}" dt="2018-11-26T21:05:31.229" v="88" actId="26606"/>
          <ac:spMkLst>
            <pc:docMk/>
            <pc:sldMk cId="4266557619" sldId="271"/>
            <ac:spMk id="32" creationId="{7C704F0F-1CD8-4DC1-AEE9-225958232415}"/>
          </ac:spMkLst>
        </pc:spChg>
        <pc:picChg chg="add del mod">
          <ac:chgData name="Sathya Pramod Bhat Muniyooru Nataraja" userId="29197bd6804c53c9" providerId="LiveId" clId="{AF1CF798-22B7-4EA9-94CA-8EEED45B344F}" dt="2018-11-26T21:03:51.701" v="75" actId="478"/>
          <ac:picMkLst>
            <pc:docMk/>
            <pc:sldMk cId="4266557619" sldId="271"/>
            <ac:picMk id="5" creationId="{1A3ED792-C763-4403-87EA-F82ACC05B99F}"/>
          </ac:picMkLst>
        </pc:picChg>
        <pc:picChg chg="add mod">
          <ac:chgData name="Sathya Pramod Bhat Muniyooru Nataraja" userId="29197bd6804c53c9" providerId="LiveId" clId="{AF1CF798-22B7-4EA9-94CA-8EEED45B344F}" dt="2018-11-26T21:06:44.034" v="103" actId="14100"/>
          <ac:picMkLst>
            <pc:docMk/>
            <pc:sldMk cId="4266557619" sldId="271"/>
            <ac:picMk id="7" creationId="{30B9A84D-5EDE-4DD8-B1A6-6FF476AA549F}"/>
          </ac:picMkLst>
        </pc:picChg>
        <pc:picChg chg="add del mod">
          <ac:chgData name="Sathya Pramod Bhat Muniyooru Nataraja" userId="29197bd6804c53c9" providerId="LiveId" clId="{AF1CF798-22B7-4EA9-94CA-8EEED45B344F}" dt="2018-11-26T21:05:54.722" v="92" actId="478"/>
          <ac:picMkLst>
            <pc:docMk/>
            <pc:sldMk cId="4266557619" sldId="271"/>
            <ac:picMk id="9" creationId="{599A8CC4-72A7-417A-8755-E318018B2C1F}"/>
          </ac:picMkLst>
        </pc:picChg>
        <pc:picChg chg="add mod">
          <ac:chgData name="Sathya Pramod Bhat Muniyooru Nataraja" userId="29197bd6804c53c9" providerId="LiveId" clId="{AF1CF798-22B7-4EA9-94CA-8EEED45B344F}" dt="2018-11-26T21:06:35.229" v="101" actId="14100"/>
          <ac:picMkLst>
            <pc:docMk/>
            <pc:sldMk cId="4266557619" sldId="271"/>
            <ac:picMk id="11" creationId="{6FC6437C-700F-4789-8BE9-46E5D34CA249}"/>
          </ac:picMkLst>
        </pc:picChg>
        <pc:picChg chg="add del">
          <ac:chgData name="Sathya Pramod Bhat Muniyooru Nataraja" userId="29197bd6804c53c9" providerId="LiveId" clId="{AF1CF798-22B7-4EA9-94CA-8EEED45B344F}" dt="2018-11-26T21:05:31.145" v="87" actId="26606"/>
          <ac:picMkLst>
            <pc:docMk/>
            <pc:sldMk cId="4266557619" sldId="271"/>
            <ac:picMk id="14" creationId="{94DDC893-E5EF-4CDE-B040-BA5B53AADD78}"/>
          </ac:picMkLst>
        </pc:picChg>
        <pc:picChg chg="add del">
          <ac:chgData name="Sathya Pramod Bhat Muniyooru Nataraja" userId="29197bd6804c53c9" providerId="LiveId" clId="{AF1CF798-22B7-4EA9-94CA-8EEED45B344F}" dt="2018-11-26T21:05:31.145" v="87" actId="26606"/>
          <ac:picMkLst>
            <pc:docMk/>
            <pc:sldMk cId="4266557619" sldId="271"/>
            <ac:picMk id="16" creationId="{85F1A06D-D369-4974-8208-56120C5E7A97}"/>
          </ac:picMkLst>
        </pc:picChg>
        <pc:picChg chg="add del">
          <ac:chgData name="Sathya Pramod Bhat Muniyooru Nataraja" userId="29197bd6804c53c9" providerId="LiveId" clId="{AF1CF798-22B7-4EA9-94CA-8EEED45B344F}" dt="2018-11-26T21:05:31.145" v="87" actId="26606"/>
          <ac:picMkLst>
            <pc:docMk/>
            <pc:sldMk cId="4266557619" sldId="271"/>
            <ac:picMk id="20" creationId="{A47C6ACD-2325-48C6-B9F3-C21563A05EA5}"/>
          </ac:picMkLst>
        </pc:picChg>
        <pc:picChg chg="add del">
          <ac:chgData name="Sathya Pramod Bhat Muniyooru Nataraja" userId="29197bd6804c53c9" providerId="LiveId" clId="{AF1CF798-22B7-4EA9-94CA-8EEED45B344F}" dt="2018-11-26T21:05:31.145" v="87" actId="26606"/>
          <ac:picMkLst>
            <pc:docMk/>
            <pc:sldMk cId="4266557619" sldId="271"/>
            <ac:picMk id="22" creationId="{1081DF83-4F35-4560-87E6-0DE8AAAC33DB}"/>
          </ac:picMkLst>
        </pc:picChg>
        <pc:picChg chg="add">
          <ac:chgData name="Sathya Pramod Bhat Muniyooru Nataraja" userId="29197bd6804c53c9" providerId="LiveId" clId="{AF1CF798-22B7-4EA9-94CA-8EEED45B344F}" dt="2018-11-26T21:05:31.229" v="88" actId="26606"/>
          <ac:picMkLst>
            <pc:docMk/>
            <pc:sldMk cId="4266557619" sldId="271"/>
            <ac:picMk id="27" creationId="{94DDC893-E5EF-4CDE-B040-BA5B53AADD78}"/>
          </ac:picMkLst>
        </pc:picChg>
        <pc:picChg chg="add">
          <ac:chgData name="Sathya Pramod Bhat Muniyooru Nataraja" userId="29197bd6804c53c9" providerId="LiveId" clId="{AF1CF798-22B7-4EA9-94CA-8EEED45B344F}" dt="2018-11-26T21:05:31.229" v="88" actId="26606"/>
          <ac:picMkLst>
            <pc:docMk/>
            <pc:sldMk cId="4266557619" sldId="271"/>
            <ac:picMk id="28" creationId="{85F1A06D-D369-4974-8208-56120C5E7A97}"/>
          </ac:picMkLst>
        </pc:picChg>
        <pc:picChg chg="add">
          <ac:chgData name="Sathya Pramod Bhat Muniyooru Nataraja" userId="29197bd6804c53c9" providerId="LiveId" clId="{AF1CF798-22B7-4EA9-94CA-8EEED45B344F}" dt="2018-11-26T21:05:31.229" v="88" actId="26606"/>
          <ac:picMkLst>
            <pc:docMk/>
            <pc:sldMk cId="4266557619" sldId="271"/>
            <ac:picMk id="30" creationId="{A47C6ACD-2325-48C6-B9F3-C21563A05EA5}"/>
          </ac:picMkLst>
        </pc:picChg>
        <pc:picChg chg="add">
          <ac:chgData name="Sathya Pramod Bhat Muniyooru Nataraja" userId="29197bd6804c53c9" providerId="LiveId" clId="{AF1CF798-22B7-4EA9-94CA-8EEED45B344F}" dt="2018-11-26T21:05:31.229" v="88" actId="26606"/>
          <ac:picMkLst>
            <pc:docMk/>
            <pc:sldMk cId="4266557619" sldId="271"/>
            <ac:picMk id="31" creationId="{1081DF83-4F35-4560-87E6-0DE8AAAC33DB}"/>
          </ac:picMkLst>
        </pc:picChg>
      </pc:sldChg>
    </pc:docChg>
  </pc:docChgLst>
  <pc:docChgLst>
    <pc:chgData name="Sathya Pramod Bhat Muniyooru Nataraja" userId="29197bd6804c53c9" providerId="LiveId" clId="{587DE341-C7D2-443C-83D7-87CAA2E6EC97}"/>
    <pc:docChg chg="undo custSel mod modSld">
      <pc:chgData name="Sathya Pramod Bhat Muniyooru Nataraja" userId="29197bd6804c53c9" providerId="LiveId" clId="{587DE341-C7D2-443C-83D7-87CAA2E6EC97}" dt="2018-11-26T04:40:46.775" v="37" actId="122"/>
      <pc:docMkLst>
        <pc:docMk/>
      </pc:docMkLst>
      <pc:sldChg chg="addSp delSp modSp mod setBg">
        <pc:chgData name="Sathya Pramod Bhat Muniyooru Nataraja" userId="29197bd6804c53c9" providerId="LiveId" clId="{587DE341-C7D2-443C-83D7-87CAA2E6EC97}" dt="2018-11-26T04:40:37.543" v="36" actId="478"/>
        <pc:sldMkLst>
          <pc:docMk/>
          <pc:sldMk cId="3329988141" sldId="258"/>
        </pc:sldMkLst>
        <pc:spChg chg="mod">
          <ac:chgData name="Sathya Pramod Bhat Muniyooru Nataraja" userId="29197bd6804c53c9" providerId="LiveId" clId="{587DE341-C7D2-443C-83D7-87CAA2E6EC97}" dt="2018-11-26T04:39:50.278" v="28" actId="26606"/>
          <ac:spMkLst>
            <pc:docMk/>
            <pc:sldMk cId="3329988141" sldId="258"/>
            <ac:spMk id="2" creationId="{DECC60E9-6FC7-4D55-9A8A-D9E44E1C3AF6}"/>
          </ac:spMkLst>
        </pc:spChg>
        <pc:spChg chg="mod ord">
          <ac:chgData name="Sathya Pramod Bhat Muniyooru Nataraja" userId="29197bd6804c53c9" providerId="LiveId" clId="{587DE341-C7D2-443C-83D7-87CAA2E6EC97}" dt="2018-11-26T04:39:50.278" v="28" actId="26606"/>
          <ac:spMkLst>
            <pc:docMk/>
            <pc:sldMk cId="3329988141" sldId="258"/>
            <ac:spMk id="3" creationId="{C5B38281-AC8D-4F00-83C1-C2C0F10A9D20}"/>
          </ac:spMkLst>
        </pc:spChg>
        <pc:spChg chg="add del">
          <ac:chgData name="Sathya Pramod Bhat Muniyooru Nataraja" userId="29197bd6804c53c9" providerId="LiveId" clId="{587DE341-C7D2-443C-83D7-87CAA2E6EC97}" dt="2018-11-26T04:39:44.059" v="24" actId="26606"/>
          <ac:spMkLst>
            <pc:docMk/>
            <pc:sldMk cId="3329988141" sldId="258"/>
            <ac:spMk id="9" creationId="{ADFC55A3-7C63-4640-BC5E-4367CB28FB5C}"/>
          </ac:spMkLst>
        </pc:spChg>
        <pc:spChg chg="add del">
          <ac:chgData name="Sathya Pramod Bhat Muniyooru Nataraja" userId="29197bd6804c53c9" providerId="LiveId" clId="{587DE341-C7D2-443C-83D7-87CAA2E6EC97}" dt="2018-11-26T04:39:44.059" v="24" actId="26606"/>
          <ac:spMkLst>
            <pc:docMk/>
            <pc:sldMk cId="3329988141" sldId="258"/>
            <ac:spMk id="10" creationId="{7FD0B5BD-4318-4ADE-B1A0-2192FD5CFC11}"/>
          </ac:spMkLst>
        </pc:spChg>
        <pc:picChg chg="add del mod ord">
          <ac:chgData name="Sathya Pramod Bhat Muniyooru Nataraja" userId="29197bd6804c53c9" providerId="LiveId" clId="{587DE341-C7D2-443C-83D7-87CAA2E6EC97}" dt="2018-11-26T04:40:37.543" v="36" actId="478"/>
          <ac:picMkLst>
            <pc:docMk/>
            <pc:sldMk cId="3329988141" sldId="258"/>
            <ac:picMk id="5" creationId="{B0F1E53A-D0C0-4087-98DA-B1DD19A2F52C}"/>
          </ac:picMkLst>
        </pc:picChg>
        <pc:picChg chg="mod ord">
          <ac:chgData name="Sathya Pramod Bhat Muniyooru Nataraja" userId="29197bd6804c53c9" providerId="LiveId" clId="{587DE341-C7D2-443C-83D7-87CAA2E6EC97}" dt="2018-11-26T04:39:50.278" v="28" actId="26606"/>
          <ac:picMkLst>
            <pc:docMk/>
            <pc:sldMk cId="3329988141" sldId="258"/>
            <ac:picMk id="7" creationId="{84F936AE-E16A-4AA2-8422-AE173ABA658F}"/>
          </ac:picMkLst>
        </pc:picChg>
      </pc:sldChg>
      <pc:sldChg chg="modSp">
        <pc:chgData name="Sathya Pramod Bhat Muniyooru Nataraja" userId="29197bd6804c53c9" providerId="LiveId" clId="{587DE341-C7D2-443C-83D7-87CAA2E6EC97}" dt="2018-11-26T04:40:19.632" v="35" actId="1076"/>
        <pc:sldMkLst>
          <pc:docMk/>
          <pc:sldMk cId="3112785652" sldId="260"/>
        </pc:sldMkLst>
        <pc:picChg chg="mod">
          <ac:chgData name="Sathya Pramod Bhat Muniyooru Nataraja" userId="29197bd6804c53c9" providerId="LiveId" clId="{587DE341-C7D2-443C-83D7-87CAA2E6EC97}" dt="2018-11-26T04:40:19.632" v="35" actId="1076"/>
          <ac:picMkLst>
            <pc:docMk/>
            <pc:sldMk cId="3112785652" sldId="260"/>
            <ac:picMk id="5" creationId="{283A2510-9695-46C7-AB5B-D1D4E06F4A32}"/>
          </ac:picMkLst>
        </pc:picChg>
      </pc:sldChg>
      <pc:sldChg chg="modSp">
        <pc:chgData name="Sathya Pramod Bhat Muniyooru Nataraja" userId="29197bd6804c53c9" providerId="LiveId" clId="{587DE341-C7D2-443C-83D7-87CAA2E6EC97}" dt="2018-11-26T04:40:46.775" v="37" actId="122"/>
        <pc:sldMkLst>
          <pc:docMk/>
          <pc:sldMk cId="3638629566" sldId="261"/>
        </pc:sldMkLst>
        <pc:spChg chg="mod">
          <ac:chgData name="Sathya Pramod Bhat Muniyooru Nataraja" userId="29197bd6804c53c9" providerId="LiveId" clId="{587DE341-C7D2-443C-83D7-87CAA2E6EC97}" dt="2018-11-26T04:40:46.775" v="37" actId="122"/>
          <ac:spMkLst>
            <pc:docMk/>
            <pc:sldMk cId="3638629566" sldId="261"/>
            <ac:spMk id="2" creationId="{E56C9E3A-03C6-4FAB-8E12-C27A8AB213C0}"/>
          </ac:spMkLst>
        </pc:spChg>
      </pc:sldChg>
      <pc:sldChg chg="addSp delSp modSp mod setBg">
        <pc:chgData name="Sathya Pramod Bhat Muniyooru Nataraja" userId="29197bd6804c53c9" providerId="LiveId" clId="{587DE341-C7D2-443C-83D7-87CAA2E6EC97}" dt="2018-11-26T04:39:26.607" v="19" actId="122"/>
        <pc:sldMkLst>
          <pc:docMk/>
          <pc:sldMk cId="229336468" sldId="265"/>
        </pc:sldMkLst>
        <pc:spChg chg="mod">
          <ac:chgData name="Sathya Pramod Bhat Muniyooru Nataraja" userId="29197bd6804c53c9" providerId="LiveId" clId="{587DE341-C7D2-443C-83D7-87CAA2E6EC97}" dt="2018-11-26T04:39:26.607" v="19" actId="122"/>
          <ac:spMkLst>
            <pc:docMk/>
            <pc:sldMk cId="229336468" sldId="265"/>
            <ac:spMk id="2" creationId="{A7A0D6D1-F23E-4B65-859C-9D9DD6A53D34}"/>
          </ac:spMkLst>
        </pc:spChg>
        <pc:spChg chg="mod">
          <ac:chgData name="Sathya Pramod Bhat Muniyooru Nataraja" userId="29197bd6804c53c9" providerId="LiveId" clId="{587DE341-C7D2-443C-83D7-87CAA2E6EC97}" dt="2018-11-26T04:39:17.913" v="15" actId="404"/>
          <ac:spMkLst>
            <pc:docMk/>
            <pc:sldMk cId="229336468" sldId="265"/>
            <ac:spMk id="3" creationId="{633626FA-CBD0-46F1-9469-54355A5DB4B9}"/>
          </ac:spMkLst>
        </pc:spChg>
        <pc:spChg chg="add">
          <ac:chgData name="Sathya Pramod Bhat Muniyooru Nataraja" userId="29197bd6804c53c9" providerId="LiveId" clId="{587DE341-C7D2-443C-83D7-87CAA2E6EC97}" dt="2018-11-26T04:39:06.052" v="11" actId="26606"/>
          <ac:spMkLst>
            <pc:docMk/>
            <pc:sldMk cId="229336468" sldId="265"/>
            <ac:spMk id="14" creationId="{4F571EA7-BDC6-4E6F-A47A-B5D39E5E70CF}"/>
          </ac:spMkLst>
        </pc:spChg>
        <pc:spChg chg="add">
          <ac:chgData name="Sathya Pramod Bhat Muniyooru Nataraja" userId="29197bd6804c53c9" providerId="LiveId" clId="{587DE341-C7D2-443C-83D7-87CAA2E6EC97}" dt="2018-11-26T04:39:06.052" v="11" actId="26606"/>
          <ac:spMkLst>
            <pc:docMk/>
            <pc:sldMk cId="229336468" sldId="265"/>
            <ac:spMk id="16" creationId="{526152D8-615F-4A5A-886D-E14B136CD0D4}"/>
          </ac:spMkLst>
        </pc:spChg>
        <pc:picChg chg="add del mod">
          <ac:chgData name="Sathya Pramod Bhat Muniyooru Nataraja" userId="29197bd6804c53c9" providerId="LiveId" clId="{587DE341-C7D2-443C-83D7-87CAA2E6EC97}" dt="2018-11-26T04:36:01.020" v="3" actId="478"/>
          <ac:picMkLst>
            <pc:docMk/>
            <pc:sldMk cId="229336468" sldId="265"/>
            <ac:picMk id="5" creationId="{B4E94DE9-332E-410C-A26D-B89D041B6E1D}"/>
          </ac:picMkLst>
        </pc:picChg>
        <pc:picChg chg="add del mod">
          <ac:chgData name="Sathya Pramod Bhat Muniyooru Nataraja" userId="29197bd6804c53c9" providerId="LiveId" clId="{587DE341-C7D2-443C-83D7-87CAA2E6EC97}" dt="2018-11-26T04:36:07.193" v="7" actId="478"/>
          <ac:picMkLst>
            <pc:docMk/>
            <pc:sldMk cId="229336468" sldId="265"/>
            <ac:picMk id="7" creationId="{3EC0DD4E-AE90-49D8-9D4B-2BED75B77AF6}"/>
          </ac:picMkLst>
        </pc:picChg>
        <pc:picChg chg="add mod ord">
          <ac:chgData name="Sathya Pramod Bhat Muniyooru Nataraja" userId="29197bd6804c53c9" providerId="LiveId" clId="{587DE341-C7D2-443C-83D7-87CAA2E6EC97}" dt="2018-11-26T04:39:06.052" v="11" actId="26606"/>
          <ac:picMkLst>
            <pc:docMk/>
            <pc:sldMk cId="229336468" sldId="265"/>
            <ac:picMk id="9" creationId="{A71C51FA-FCC0-4252-8114-7AE3A6C8E5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8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10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52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4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36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682344-D31B-454B-B198-7CA32E402A0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45A93-4DF7-41DF-BC41-E5DA014F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9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cominghuman.ai/building-an-image-classifier-using-deep-learning-in-python-totally-from-a-beginners-perspective-be8dbaf22dd8" TargetMode="External"/><Relationship Id="rId4" Type="http://schemas.openxmlformats.org/officeDocument/2006/relationships/hyperlink" Target="http://web.mit.edu/torralba/www/indoor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mit.edu/torralba/www/indoo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6DF1D68-5B8A-4C9D-A2F6-F49B47020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0" y="17756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8BD60-A600-48E7-AC81-310A46225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377" y="504825"/>
            <a:ext cx="7036545" cy="23961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Indoor Image Recognition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28955-ADF8-4B86-9486-F61222C42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054" y="4567831"/>
            <a:ext cx="8825658" cy="23241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2400" cap="none" dirty="0" err="1">
                <a:solidFill>
                  <a:schemeClr val="tx1"/>
                </a:solidFill>
              </a:rPr>
              <a:t>Anagha</a:t>
            </a:r>
            <a:r>
              <a:rPr lang="en-US" sz="2400" cap="none" dirty="0">
                <a:solidFill>
                  <a:schemeClr val="tx1"/>
                </a:solidFill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</a:rPr>
              <a:t>Shinkar</a:t>
            </a:r>
            <a:endParaRPr lang="en-US" sz="2400" cap="none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2400" cap="none" dirty="0">
                <a:solidFill>
                  <a:schemeClr val="tx1"/>
                </a:solidFill>
              </a:rPr>
              <a:t>Ekta </a:t>
            </a:r>
            <a:r>
              <a:rPr lang="en-US" sz="2400" cap="none" dirty="0" err="1">
                <a:solidFill>
                  <a:schemeClr val="tx1"/>
                </a:solidFill>
              </a:rPr>
              <a:t>Tomar</a:t>
            </a:r>
            <a:endParaRPr lang="en-US" sz="2400" cap="none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2400" cap="none" dirty="0">
                <a:solidFill>
                  <a:schemeClr val="tx1"/>
                </a:solidFill>
              </a:rPr>
              <a:t>Gayathri </a:t>
            </a:r>
            <a:r>
              <a:rPr lang="en-US" sz="2400" cap="none" dirty="0" err="1">
                <a:solidFill>
                  <a:schemeClr val="tx1"/>
                </a:solidFill>
              </a:rPr>
              <a:t>Etraj</a:t>
            </a:r>
            <a:r>
              <a:rPr lang="en-US" sz="2400" cap="none" dirty="0">
                <a:solidFill>
                  <a:schemeClr val="tx1"/>
                </a:solidFill>
              </a:rPr>
              <a:t> Janaki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2400" cap="none" dirty="0">
                <a:solidFill>
                  <a:schemeClr val="tx1"/>
                </a:solidFill>
              </a:rPr>
              <a:t>Sathya Pramod Bhat Muniyooru Nataraja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CD584-82E3-4DB9-B870-E0C43D0FAD6A}"/>
              </a:ext>
            </a:extLst>
          </p:cNvPr>
          <p:cNvSpPr txBox="1"/>
          <p:nvPr/>
        </p:nvSpPr>
        <p:spPr>
          <a:xfrm>
            <a:off x="3231472" y="2900956"/>
            <a:ext cx="394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INSY 5378 Project</a:t>
            </a:r>
          </a:p>
        </p:txBody>
      </p:sp>
    </p:spTree>
    <p:extLst>
      <p:ext uri="{BB962C8B-B14F-4D97-AF65-F5344CB8AC3E}">
        <p14:creationId xmlns:p14="http://schemas.microsoft.com/office/powerpoint/2010/main" val="1300793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A15D-B960-42E1-98AE-13C309BD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the model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3A2510-9695-46C7-AB5B-D1D4E06F4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9" y="1114425"/>
            <a:ext cx="10240485" cy="5133975"/>
          </a:xfrm>
        </p:spPr>
      </p:pic>
    </p:spTree>
    <p:extLst>
      <p:ext uri="{BB962C8B-B14F-4D97-AF65-F5344CB8AC3E}">
        <p14:creationId xmlns:p14="http://schemas.microsoft.com/office/powerpoint/2010/main" val="311278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4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79EC9-66C4-48F8-A467-D381484D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TensorBoard Accuracy and Loss Graphs</a:t>
            </a:r>
            <a:b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77DE74-BE9F-4E77-BE61-FB957AD20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98"/>
            <a:ext cx="7544225" cy="64544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0859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9E3A-03C6-4FAB-8E12-C27A8AB2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748027-C604-48ED-ACDD-35ADD501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6" y="1393905"/>
            <a:ext cx="11845298" cy="514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2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3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7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9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21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23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55094-B820-4659-83C8-C2B4A5FA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61" y="1447800"/>
            <a:ext cx="33424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Testing: It WORKS!</a:t>
            </a:r>
          </a:p>
        </p:txBody>
      </p:sp>
      <p:pic>
        <p:nvPicPr>
          <p:cNvPr id="7" name="Picture 6" descr="A group of people with luggage at an airport&#10;&#10;Description automatically generated">
            <a:extLst>
              <a:ext uri="{FF2B5EF4-FFF2-40B4-BE49-F238E27FC236}">
                <a16:creationId xmlns:a16="http://schemas.microsoft.com/office/drawing/2014/main" id="{30B9A84D-5EDE-4DD8-B1A6-6FF476AA54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1"/>
          <a:stretch/>
        </p:blipFill>
        <p:spPr>
          <a:xfrm>
            <a:off x="4627292" y="10"/>
            <a:ext cx="7564708" cy="38861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DCC2544-19B6-433D-9192-0ACEF2DA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FC6437C-700F-4789-8BE9-46E5D34CA2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92" y="3886200"/>
            <a:ext cx="75647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5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rain station&#10;&#10;Description automatically generated">
            <a:extLst>
              <a:ext uri="{FF2B5EF4-FFF2-40B4-BE49-F238E27FC236}">
                <a16:creationId xmlns:a16="http://schemas.microsoft.com/office/drawing/2014/main" id="{49CAC9F4-F550-45C6-874C-4B10C93CC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0" b="6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03B1A-35E6-480A-BEB8-18F41637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0425-1017-4F5C-9DEF-CD56D111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anchor="t">
            <a:normAutofit/>
          </a:bodyPr>
          <a:lstStyle/>
          <a:p>
            <a:r>
              <a:rPr lang="en-US" sz="2400" dirty="0">
                <a:hlinkClick r:id="rId4"/>
              </a:rPr>
              <a:t>http://web.mit.edu/torralba/www/indoor.html</a:t>
            </a:r>
            <a:endParaRPr lang="en-US" sz="2400" dirty="0"/>
          </a:p>
          <a:p>
            <a:r>
              <a:rPr lang="en-US" sz="2400" dirty="0"/>
              <a:t>Online video tutorials: </a:t>
            </a:r>
          </a:p>
          <a:p>
            <a:r>
              <a:rPr lang="en-US" sz="2400" dirty="0">
                <a:hlinkClick r:id="rId5"/>
              </a:rPr>
              <a:t>https://becominghuman.ai/building-an-image-classifier-using-deep-learning-in-python-totally-from-a-beginners-perspective-be8dbaf22dd8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17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rain window&#10;&#10;Description automatically generated">
            <a:extLst>
              <a:ext uri="{FF2B5EF4-FFF2-40B4-BE49-F238E27FC236}">
                <a16:creationId xmlns:a16="http://schemas.microsoft.com/office/drawing/2014/main" id="{22B7CA7D-8CD3-4013-93B1-C0ED8593E5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08E34-DC0C-4CEA-9E42-1C8E091B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201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om with a book shelf filled with books&#10;&#10;Description automatically generated">
            <a:extLst>
              <a:ext uri="{FF2B5EF4-FFF2-40B4-BE49-F238E27FC236}">
                <a16:creationId xmlns:a16="http://schemas.microsoft.com/office/drawing/2014/main" id="{79CEB08E-CA7D-49B2-B8C8-C4425C76D9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959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8CB5C3-A24C-4631-B36B-1ECD7D46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06" y="292764"/>
            <a:ext cx="6341745" cy="25294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Indoor 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3938-DF76-434F-AF52-0C802C8E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06" y="2760925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/>
              <a:t>A brief idea on what we are trying to accomplish.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erson sitting in a chair&#10;&#10;Description automatically generated">
            <a:extLst>
              <a:ext uri="{FF2B5EF4-FFF2-40B4-BE49-F238E27FC236}">
                <a16:creationId xmlns:a16="http://schemas.microsoft.com/office/drawing/2014/main" id="{570F3E9B-C648-45D4-AD0F-1CFE0DE2E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748" y="112707"/>
            <a:ext cx="3931712" cy="5897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620C9-2A97-4453-A3F5-D64BAB4BFD75}"/>
              </a:ext>
            </a:extLst>
          </p:cNvPr>
          <p:cNvSpPr txBox="1"/>
          <p:nvPr/>
        </p:nvSpPr>
        <p:spPr>
          <a:xfrm>
            <a:off x="579751" y="5018797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Mark Pollock</a:t>
            </a:r>
            <a:r>
              <a:rPr lang="en-US" dirty="0"/>
              <a:t> is an international motivational speaker, explorer, and author from Northern Ireland, who became the first blind man to race to the South Pole.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9C184-59F4-4F2F-9EDF-9323A1BB2F16}"/>
              </a:ext>
            </a:extLst>
          </p:cNvPr>
          <p:cNvSpPr txBox="1"/>
          <p:nvPr/>
        </p:nvSpPr>
        <p:spPr>
          <a:xfrm>
            <a:off x="8977293" y="6135727"/>
            <a:ext cx="27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 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6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oom filled with furniture and a fireplace&#10;&#10;Description automatically generated">
            <a:extLst>
              <a:ext uri="{FF2B5EF4-FFF2-40B4-BE49-F238E27FC236}">
                <a16:creationId xmlns:a16="http://schemas.microsoft.com/office/drawing/2014/main" id="{9BC022E1-C856-49E7-951C-4DAB58E560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08D5B-B41A-4594-8031-63B183DF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Real time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7E88-B08B-4C7A-AE68-18318985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075" y="2465558"/>
            <a:ext cx="6557921" cy="3070934"/>
          </a:xfrm>
        </p:spPr>
        <p:txBody>
          <a:bodyPr anchor="t">
            <a:normAutofit/>
          </a:bodyPr>
          <a:lstStyle/>
          <a:p>
            <a:r>
              <a:rPr lang="en-US" sz="3200" dirty="0"/>
              <a:t>Helps Blind people to recognize the room.</a:t>
            </a:r>
          </a:p>
          <a:p>
            <a:r>
              <a:rPr lang="en-US" sz="3200" dirty="0"/>
              <a:t>For emergency situations, tracking the mobile camera.</a:t>
            </a:r>
          </a:p>
          <a:p>
            <a:r>
              <a:rPr lang="en-US" sz="3200" dirty="0"/>
              <a:t>Interior Decorators.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632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1CB7AC86-724E-4146-B3E8-B423A0303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" t="18631" r="1" b="226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C419-EBB6-46E1-B186-0E997958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Problem?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70F8-498E-45E4-975E-46166D16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7471990" cy="5410200"/>
          </a:xfrm>
        </p:spPr>
        <p:txBody>
          <a:bodyPr anchor="t">
            <a:noAutofit/>
          </a:bodyPr>
          <a:lstStyle/>
          <a:p>
            <a:r>
              <a:rPr lang="en-US" sz="2800" dirty="0"/>
              <a:t>The Outdoor scene recognition has been done with most scene recognition models, the challenging problem we face is when it comes to Indoor Scene recognition.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difficulty we face is when we must differentiate between indoor scenes – Spatial properties and the ones characterized by the objects they contain.</a:t>
            </a:r>
          </a:p>
        </p:txBody>
      </p:sp>
    </p:spTree>
    <p:extLst>
      <p:ext uri="{BB962C8B-B14F-4D97-AF65-F5344CB8AC3E}">
        <p14:creationId xmlns:p14="http://schemas.microsoft.com/office/powerpoint/2010/main" val="100063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arge empty room&#10;&#10;Description automatically generated">
            <a:extLst>
              <a:ext uri="{FF2B5EF4-FFF2-40B4-BE49-F238E27FC236}">
                <a16:creationId xmlns:a16="http://schemas.microsoft.com/office/drawing/2014/main" id="{A71C51FA-FCC0-4252-8114-7AE3A6C8E5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20" y="17766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0D6D1-F23E-4B65-859C-9D9DD6A5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Dataset.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26FA-CBD0-46F1-9469-54355A5D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7498623" cy="5210452"/>
          </a:xfrm>
        </p:spPr>
        <p:txBody>
          <a:bodyPr anchor="t">
            <a:normAutofit/>
          </a:bodyPr>
          <a:lstStyle/>
          <a:p>
            <a:r>
              <a:rPr lang="en-US" sz="2400" dirty="0"/>
              <a:t>Indoor scene recognition.</a:t>
            </a:r>
          </a:p>
          <a:p>
            <a:r>
              <a:rPr lang="en-US" sz="2400" dirty="0"/>
              <a:t>Main reference: </a:t>
            </a:r>
            <a:r>
              <a:rPr lang="en-US" sz="2400" dirty="0">
                <a:hlinkClick r:id="rId4"/>
              </a:rPr>
              <a:t>http://web.mit.edu/torralba/www/indoor.html</a:t>
            </a:r>
            <a:endParaRPr lang="en-US" sz="2400" dirty="0"/>
          </a:p>
          <a:p>
            <a:r>
              <a:rPr lang="en-US" sz="2400" dirty="0"/>
              <a:t>It has a total of 67 categories. We have run the model for 21 categories to avoid complexities. </a:t>
            </a:r>
          </a:p>
          <a:p>
            <a:r>
              <a:rPr lang="en-US" sz="2400" dirty="0"/>
              <a:t>The number of </a:t>
            </a:r>
            <a:r>
              <a:rPr lang="en-US" sz="2400"/>
              <a:t>images vary </a:t>
            </a:r>
            <a:r>
              <a:rPr lang="en-US" sz="2400" dirty="0"/>
              <a:t>per category, there are at least 100 images per category.</a:t>
            </a:r>
          </a:p>
          <a:p>
            <a:r>
              <a:rPr lang="en-US" sz="2400" dirty="0"/>
              <a:t>Few examples of categories used: Airport, Art Studio, Auditorium, Bakery, Bar, Bathroom, Bedroom etc.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3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B9F5F9C9-7BC9-4729-91C2-26A70E152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8044" b="23774"/>
          <a:stretch/>
        </p:blipFill>
        <p:spPr>
          <a:xfrm>
            <a:off x="20" y="17766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052B3-8079-425E-92B1-AA697BD7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Challenges faced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328-4DB5-46F9-9CCE-2FDC5365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0" y="2838450"/>
            <a:ext cx="7631681" cy="2724149"/>
          </a:xfrm>
        </p:spPr>
        <p:txBody>
          <a:bodyPr anchor="t">
            <a:normAutofit/>
          </a:bodyPr>
          <a:lstStyle/>
          <a:p>
            <a:r>
              <a:rPr lang="en-US" sz="3200" dirty="0"/>
              <a:t>Getting a viable dataset (Small dataset).</a:t>
            </a:r>
          </a:p>
          <a:p>
            <a:r>
              <a:rPr lang="en-US" sz="3200" dirty="0"/>
              <a:t>Variation in image size.</a:t>
            </a:r>
          </a:p>
          <a:p>
            <a:r>
              <a:rPr lang="en-US" sz="3200" dirty="0"/>
              <a:t>Overfitting.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126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0E9-6FC7-4D55-9A8A-D9E44E1C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645"/>
          </a:xfrm>
        </p:spPr>
        <p:txBody>
          <a:bodyPr/>
          <a:lstStyle/>
          <a:p>
            <a:pPr algn="ctr"/>
            <a:r>
              <a:rPr lang="en-US" sz="4400"/>
              <a:t>Solution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8281-AC8D-4F00-83C1-C2C0F10A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119733"/>
            <a:ext cx="8946541" cy="4195481"/>
          </a:xfrm>
        </p:spPr>
        <p:txBody>
          <a:bodyPr/>
          <a:lstStyle/>
          <a:p>
            <a:r>
              <a:rPr lang="en-US" dirty="0"/>
              <a:t>Used “</a:t>
            </a:r>
            <a:r>
              <a:rPr lang="en-US" dirty="0" err="1"/>
              <a:t>Keras</a:t>
            </a:r>
            <a:r>
              <a:rPr lang="en-US" dirty="0"/>
              <a:t>” API to build deep leaning model.</a:t>
            </a:r>
          </a:p>
          <a:p>
            <a:r>
              <a:rPr lang="en-US" dirty="0"/>
              <a:t>For small dataset:  </a:t>
            </a:r>
            <a:r>
              <a:rPr lang="en-US" dirty="0">
                <a:highlight>
                  <a:srgbClr val="808080"/>
                </a:highlight>
              </a:rPr>
              <a:t>Image Augmentation</a:t>
            </a:r>
          </a:p>
          <a:p>
            <a:pPr lvl="1"/>
            <a:r>
              <a:rPr lang="en-US" dirty="0">
                <a:highlight>
                  <a:srgbClr val="808080"/>
                </a:highlight>
              </a:rPr>
              <a:t>Random rotation</a:t>
            </a:r>
          </a:p>
          <a:p>
            <a:pPr lvl="1"/>
            <a:r>
              <a:rPr lang="en-US" dirty="0">
                <a:highlight>
                  <a:srgbClr val="808080"/>
                </a:highlight>
              </a:rPr>
              <a:t>Random noise</a:t>
            </a:r>
          </a:p>
          <a:p>
            <a:pPr lvl="1"/>
            <a:r>
              <a:rPr lang="en-US" dirty="0">
                <a:highlight>
                  <a:srgbClr val="808080"/>
                </a:highlight>
              </a:rPr>
              <a:t>Horizontal Flip</a:t>
            </a:r>
          </a:p>
          <a:p>
            <a:endParaRPr lang="en-US" dirty="0">
              <a:highlight>
                <a:srgbClr val="808080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F936AE-E16A-4AA2-8422-AE173ABA6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217474"/>
            <a:ext cx="11449049" cy="31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8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FAD4-C526-4C75-BF09-F04E5979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840"/>
            <a:ext cx="9404723" cy="1400530"/>
          </a:xfrm>
        </p:spPr>
        <p:txBody>
          <a:bodyPr/>
          <a:lstStyle/>
          <a:p>
            <a:pPr lvl="2" algn="ctr"/>
            <a:br>
              <a:rPr lang="en-US" dirty="0"/>
            </a:br>
            <a:r>
              <a:rPr lang="en-US" sz="4200" kern="1200" dirty="0">
                <a:solidFill>
                  <a:srgbClr val="EBEBEB"/>
                </a:solidFill>
                <a:latin typeface="Century Gothic" panose="020B0502020202020204"/>
                <a:ea typeface="+mj-ea"/>
                <a:cs typeface="+mj-cs"/>
              </a:rPr>
              <a:t>Solution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B5283C-820C-45F5-A12D-19F558B60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331259"/>
            <a:ext cx="8946541" cy="4195481"/>
          </a:xfrm>
        </p:spPr>
        <p:txBody>
          <a:bodyPr/>
          <a:lstStyle/>
          <a:p>
            <a:r>
              <a:rPr lang="en-US" dirty="0"/>
              <a:t>For Variation in size: compressed all images to uniform size of </a:t>
            </a:r>
          </a:p>
          <a:p>
            <a:pPr marL="0" indent="0">
              <a:buNone/>
            </a:pPr>
            <a:r>
              <a:rPr lang="en-US" dirty="0"/>
              <a:t>    100 *100 pixels ( height * width)</a:t>
            </a:r>
          </a:p>
          <a:p>
            <a:r>
              <a:rPr lang="en-US" dirty="0"/>
              <a:t>Colored images (RGB) makes processing duration large so it was converted into Grayscale.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2E6AA0-14BA-4A86-88B3-92B156E4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952750"/>
            <a:ext cx="11858625" cy="37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1DFA36F4-936F-4DBC-8434-726385009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318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E1149-903A-4A56-AB2E-81D156F9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Building the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4EC2-EE68-4F45-95CE-902EA79B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anchor="t">
            <a:normAutofit/>
          </a:bodyPr>
          <a:lstStyle/>
          <a:p>
            <a:r>
              <a:rPr lang="en-US" sz="2800" dirty="0"/>
              <a:t>Build model using Conv2d layers and dense layers.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Used “</a:t>
            </a:r>
            <a:r>
              <a:rPr lang="en-US" sz="2800" dirty="0" err="1"/>
              <a:t>relu</a:t>
            </a:r>
            <a:r>
              <a:rPr lang="en-US" sz="2800" dirty="0"/>
              <a:t>” and “</a:t>
            </a:r>
            <a:r>
              <a:rPr lang="en-US" sz="2800" dirty="0" err="1"/>
              <a:t>softmax</a:t>
            </a:r>
            <a:r>
              <a:rPr lang="en-US" sz="2800" dirty="0"/>
              <a:t>” as final Activation functions.</a:t>
            </a:r>
          </a:p>
          <a:p>
            <a:endParaRPr lang="en-US" sz="2800" dirty="0"/>
          </a:p>
          <a:p>
            <a:r>
              <a:rPr lang="en-US" sz="2800" dirty="0"/>
              <a:t>To avoid overfitting – utilized dropout function. </a:t>
            </a:r>
          </a:p>
        </p:txBody>
      </p:sp>
    </p:spTree>
    <p:extLst>
      <p:ext uri="{BB962C8B-B14F-4D97-AF65-F5344CB8AC3E}">
        <p14:creationId xmlns:p14="http://schemas.microsoft.com/office/powerpoint/2010/main" val="3584306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354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Indoor Image Recognition </vt:lpstr>
      <vt:lpstr>Indoor Image Recognition</vt:lpstr>
      <vt:lpstr>Real time Application</vt:lpstr>
      <vt:lpstr>Problem?</vt:lpstr>
      <vt:lpstr>Dataset.</vt:lpstr>
      <vt:lpstr>Challenges faced</vt:lpstr>
      <vt:lpstr>Solution</vt:lpstr>
      <vt:lpstr> Solution</vt:lpstr>
      <vt:lpstr>Building the model</vt:lpstr>
      <vt:lpstr>Building the model</vt:lpstr>
      <vt:lpstr>TensorBoard Accuracy and Loss Graphs </vt:lpstr>
      <vt:lpstr>Results</vt:lpstr>
      <vt:lpstr>Testing: It WORKS!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Image Recognition </dc:title>
  <dc:creator>Sathya Pramod Bhat Muniyooru Nataraja</dc:creator>
  <cp:lastModifiedBy>Sathya Pramod Bhat Muniyooru Nataraja</cp:lastModifiedBy>
  <cp:revision>1</cp:revision>
  <dcterms:created xsi:type="dcterms:W3CDTF">2018-11-26T21:05:31Z</dcterms:created>
  <dcterms:modified xsi:type="dcterms:W3CDTF">2018-11-26T21:06:48Z</dcterms:modified>
</cp:coreProperties>
</file>