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32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BBDB3F-FE70-489F-8224-E39EA55E9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4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7ED9CDE-1D92-453B-97CA-7257FB763AB5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6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2F53F6C-645D-485E-B281-66A0FCC63E91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0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FA6B-676C-495E-9399-BBB7BBCB73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0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B1A19-137F-441F-B371-B5CE6EA925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B1A19-137F-441F-B371-B5CE6EA925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B1A19-137F-441F-B371-B5CE6EA925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646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B1A19-137F-441F-B371-B5CE6EA925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66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B1A19-137F-441F-B371-B5CE6EA925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99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B1A19-137F-441F-B371-B5CE6EA925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2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CAACA-D134-4331-9005-2681D6E671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78317-764C-419C-AD33-B852612E2F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9B00D-8A45-47EA-88DD-1C8F71B8F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D8323-9C23-4EAD-8E65-CEFC46D550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D26C5-681C-4BC5-AFEB-690A18BEC6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319EE9-CAFA-40BA-8F76-CA200ADB6D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15C49-6C1A-4D63-9B0C-628C7EAB6D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199C2D-B295-4399-B503-441732473A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61D4D-A071-445A-BD03-60FCCDE0E4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11BA7-D71B-4337-B46E-A89F72FB30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2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3FEB1A19-137F-441F-B371-B5CE6EA925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4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</a:t>
            </a:r>
            <a:br>
              <a:rPr lang="en-US" altLang="en-US" dirty="0" smtClean="0"/>
            </a:br>
            <a:r>
              <a:rPr lang="en-US" altLang="en-US" dirty="0" smtClean="0"/>
              <a:t>Internet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400" dirty="0" err="1" smtClean="0"/>
              <a:t>Dusan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Palider</a:t>
            </a:r>
            <a:endParaRPr lang="en-US" altLang="en-US" sz="1400" dirty="0" smtClean="0"/>
          </a:p>
          <a:p>
            <a:pPr eaLnBrk="1" hangingPunct="1"/>
            <a:r>
              <a:rPr lang="en-US" altLang="en-US" sz="1100" dirty="0" smtClean="0"/>
              <a:t>(</a:t>
            </a:r>
            <a:r>
              <a:rPr lang="en-US" altLang="en-US" sz="1100" b="1" i="1" dirty="0" smtClean="0"/>
              <a:t>heavily </a:t>
            </a:r>
            <a:r>
              <a:rPr lang="en-US" altLang="en-US" sz="1100" dirty="0" smtClean="0"/>
              <a:t>influenced by Jim Fawcett)</a:t>
            </a:r>
            <a:endParaRPr lang="en-US" altLang="en-US" sz="1400" dirty="0" smtClean="0"/>
          </a:p>
          <a:p>
            <a:pPr eaLnBrk="1" hangingPunct="1"/>
            <a:r>
              <a:rPr lang="en-US" altLang="en-US" sz="1400" dirty="0" smtClean="0"/>
              <a:t>CSE686 – Internet Programming</a:t>
            </a:r>
          </a:p>
          <a:p>
            <a:pPr eaLnBrk="1" hangingPunct="1"/>
            <a:r>
              <a:rPr lang="en-US" altLang="en-US" sz="1400" dirty="0" smtClean="0"/>
              <a:t>Spring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Scope of Course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01000" cy="4267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600" dirty="0" smtClean="0"/>
              <a:t>Programming models for client and server</a:t>
            </a:r>
          </a:p>
          <a:p>
            <a:pPr lvl="1" eaLnBrk="1" hangingPunct="1"/>
            <a:r>
              <a:rPr lang="en-US" altLang="en-US" sz="2200" dirty="0" smtClean="0"/>
              <a:t>Windows platform, using Visual Studio and IIS</a:t>
            </a:r>
          </a:p>
          <a:p>
            <a:pPr eaLnBrk="1" hangingPunct="1"/>
            <a:r>
              <a:rPr lang="en-US" altLang="en-US" sz="2600" dirty="0" smtClean="0"/>
              <a:t>Twelve weekly labs</a:t>
            </a:r>
          </a:p>
          <a:p>
            <a:pPr lvl="1" eaLnBrk="1" hangingPunct="1"/>
            <a:r>
              <a:rPr lang="en-US" altLang="en-US" sz="2200" dirty="0" smtClean="0"/>
              <a:t>Develop web pages and applications based on current lecture</a:t>
            </a:r>
          </a:p>
          <a:p>
            <a:pPr eaLnBrk="1" hangingPunct="1"/>
            <a:r>
              <a:rPr lang="en-US" altLang="en-US" sz="2600" dirty="0" smtClean="0"/>
              <a:t>Final Project</a:t>
            </a:r>
          </a:p>
          <a:p>
            <a:pPr lvl="1" eaLnBrk="1" hangingPunct="1"/>
            <a:r>
              <a:rPr lang="en-US" altLang="en-US" sz="2200" dirty="0" smtClean="0"/>
              <a:t>Build a web site compliant with one of several project specifications</a:t>
            </a:r>
          </a:p>
          <a:p>
            <a:pPr lvl="1" eaLnBrk="1" hangingPunct="1"/>
            <a:r>
              <a:rPr lang="en-US" altLang="en-US" sz="2200" dirty="0" smtClean="0"/>
              <a:t>Will include Asp.Net MVC, JavaScript, database programming, and development of a web service.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Structure of Course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 meets once each week</a:t>
            </a:r>
          </a:p>
          <a:p>
            <a:pPr lvl="1" eaLnBrk="1" hangingPunct="1"/>
            <a:r>
              <a:rPr lang="en-US" altLang="en-US" dirty="0" smtClean="0"/>
              <a:t>Lectures occupy between half to two thirds of the time</a:t>
            </a:r>
          </a:p>
          <a:p>
            <a:pPr lvl="1" eaLnBrk="1" hangingPunct="1"/>
            <a:r>
              <a:rPr lang="en-US" altLang="en-US" dirty="0" smtClean="0"/>
              <a:t>The rest you devote to labs</a:t>
            </a:r>
          </a:p>
          <a:p>
            <a:pPr lvl="2" eaLnBrk="1" hangingPunct="1"/>
            <a:r>
              <a:rPr lang="en-US" altLang="en-US" dirty="0" smtClean="0"/>
              <a:t>Labs are checked at the end of each class (or by the following Tuesday, depending on lecture length)</a:t>
            </a:r>
          </a:p>
          <a:p>
            <a:pPr lvl="2" eaLnBrk="1" hangingPunct="1"/>
            <a:r>
              <a:rPr lang="en-US" altLang="en-US" dirty="0" smtClean="0"/>
              <a:t>Late fees levied if you don’t finish</a:t>
            </a:r>
          </a:p>
          <a:p>
            <a:pPr lvl="1" eaLnBrk="1" hangingPunct="1"/>
            <a:r>
              <a:rPr lang="en-US" altLang="en-US" dirty="0" smtClean="0"/>
              <a:t>On the last day of classes you will demonstrate your web site, a culmination of everything you’ve learned in CSE686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Reading Assignment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make sure you get this book and read it. </a:t>
            </a:r>
          </a:p>
          <a:p>
            <a:r>
              <a:rPr lang="en-US" dirty="0" smtClean="0"/>
              <a:t>The reading </a:t>
            </a:r>
            <a:r>
              <a:rPr lang="en-US" dirty="0" smtClean="0">
                <a:solidFill>
                  <a:srgbClr val="FFFF00"/>
                </a:solidFill>
              </a:rPr>
              <a:t>is due 4/1, </a:t>
            </a:r>
            <a:r>
              <a:rPr lang="en-US" i="1" dirty="0" smtClean="0">
                <a:solidFill>
                  <a:srgbClr val="FFFF00"/>
                </a:solidFill>
              </a:rPr>
              <a:t>start early</a:t>
            </a:r>
            <a:r>
              <a:rPr lang="en-US" i="1" dirty="0" smtClean="0"/>
              <a:t>, it is not a light read!</a:t>
            </a:r>
          </a:p>
          <a:p>
            <a:pPr marL="36900" indent="0">
              <a:buNone/>
            </a:pPr>
            <a:endParaRPr lang="en-US" dirty="0" smtClean="0"/>
          </a:p>
          <a:p>
            <a:r>
              <a:rPr lang="en-US" dirty="0"/>
              <a:t>ISBN-13: </a:t>
            </a:r>
            <a:r>
              <a:rPr lang="en-US" dirty="0" smtClean="0"/>
              <a:t>978-0132350884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Clean </a:t>
            </a:r>
            <a:r>
              <a:rPr lang="en-US" dirty="0"/>
              <a:t>Code: A Handbook of Agile Software Craftsmanship</a:t>
            </a:r>
          </a:p>
        </p:txBody>
      </p:sp>
    </p:spTree>
    <p:extLst>
      <p:ext uri="{BB962C8B-B14F-4D97-AF65-F5344CB8AC3E}">
        <p14:creationId xmlns:p14="http://schemas.microsoft.com/office/powerpoint/2010/main" val="2431409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980</TotalTime>
  <Words>183</Words>
  <Application>Microsoft Office PowerPoint</Application>
  <PresentationFormat>On-screen Show (4:3)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Calisto MT</vt:lpstr>
      <vt:lpstr>Trebuchet MS</vt:lpstr>
      <vt:lpstr>Verdana</vt:lpstr>
      <vt:lpstr>Wingdings 2</vt:lpstr>
      <vt:lpstr>Slate</vt:lpstr>
      <vt:lpstr>Introduction to  Internet Programming</vt:lpstr>
      <vt:lpstr>Scope of Course</vt:lpstr>
      <vt:lpstr>Structure of Course</vt:lpstr>
      <vt:lpstr>Reading Assignment</vt:lpstr>
    </vt:vector>
  </TitlesOfParts>
  <Company>Syracuse Software Technology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Internet Programming</dc:title>
  <dc:creator>Jim Fawcett</dc:creator>
  <cp:lastModifiedBy>doomhmmr</cp:lastModifiedBy>
  <cp:revision>12</cp:revision>
  <dcterms:created xsi:type="dcterms:W3CDTF">2006-05-21T17:40:33Z</dcterms:created>
  <dcterms:modified xsi:type="dcterms:W3CDTF">2016-01-19T16:04:25Z</dcterms:modified>
</cp:coreProperties>
</file>