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2822660" y="1898692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Blog Writer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7" cy="10464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1FB5CEA-64EA-0EAD-0682-C0C4D28E5192}"/>
              </a:ext>
            </a:extLst>
          </p:cNvPr>
          <p:cNvSpPr txBox="1"/>
          <p:nvPr/>
        </p:nvSpPr>
        <p:spPr>
          <a:xfrm>
            <a:off x="2660569" y="3304031"/>
            <a:ext cx="6870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Ekta Narkhede – 22070521034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Bharti Ingle – 22070521039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Nidhi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Atkare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22070521043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Ankita Sorte – 22070521047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Purva Pandey - 22070521030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9809" y="1047743"/>
            <a:ext cx="43490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213163"/>
                </a:solidFill>
              </a:rPr>
              <a:t>Learning Objectives</a:t>
            </a:r>
            <a:endParaRPr lang="en-IN" sz="32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FC151-D127-41D3-F52E-0D27D10661ED}"/>
              </a:ext>
            </a:extLst>
          </p:cNvPr>
          <p:cNvSpPr txBox="1"/>
          <p:nvPr/>
        </p:nvSpPr>
        <p:spPr>
          <a:xfrm>
            <a:off x="345440" y="1712486"/>
            <a:ext cx="68838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Learning Objective</a:t>
            </a:r>
          </a:p>
          <a:p>
            <a:r>
              <a:rPr lang="en-US" sz="2000" dirty="0"/>
              <a:t>Understand how Natural Language Processing (NLP) models like GPT-2 can be used for automated content creation.</a:t>
            </a:r>
          </a:p>
          <a:p>
            <a:r>
              <a:rPr lang="en-US" sz="2000" dirty="0"/>
              <a:t>Learn to integrate multiple AI tools such as text generation, keyword extraction, and translation into a single functional app.</a:t>
            </a:r>
          </a:p>
          <a:p>
            <a:r>
              <a:rPr lang="en-US" sz="2000" dirty="0"/>
              <a:t>Explore prompt engineering, multilingual support, and UI design using </a:t>
            </a:r>
            <a:r>
              <a:rPr lang="en-US" sz="2000" dirty="0" err="1"/>
              <a:t>Gradio</a:t>
            </a:r>
            <a:r>
              <a:rPr lang="en-US" sz="2000" dirty="0"/>
              <a:t>.</a:t>
            </a:r>
          </a:p>
          <a:p>
            <a:r>
              <a:rPr lang="en-US" sz="2000" b="1" dirty="0"/>
              <a:t>Project Goal</a:t>
            </a:r>
          </a:p>
          <a:p>
            <a:r>
              <a:rPr lang="en-US" sz="2000" dirty="0"/>
              <a:t>To develop an AI-powered blog writing tool that generates SEO-friendly, multilingual blog content in different tones with minimal human effort.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1352" y="1505108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Problem Statement: 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200C5-2CF9-300D-0167-7F3E1DCC0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19" y="2274838"/>
            <a:ext cx="105329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high-quality blog content is time-consuming and requires creativity, SEO knowledge, and writing skills.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individuals and businesses struggle to produce engaging content consistently, especially in multiple languages or tones.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an AI-powered tool that can generate informative, readable, and SEO-optimized blogs quickly.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3" y="1156326"/>
            <a:ext cx="58019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T</a:t>
            </a:r>
            <a:r>
              <a:rPr lang="en-IN" sz="3200" b="1" dirty="0" err="1">
                <a:solidFill>
                  <a:srgbClr val="213163"/>
                </a:solidFill>
              </a:rPr>
              <a:t>ools</a:t>
            </a:r>
            <a:r>
              <a:rPr lang="en-IN" sz="32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0C38A-99F5-1504-0AC7-38EA60AA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187" y="2319020"/>
            <a:ext cx="730362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GPT-2 (Large)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text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KeyBERT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SentenceTransformer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SEO keyword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Translator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multilingual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building a simple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Transformers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NLP model integration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3850" y="1443552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Methodology</a:t>
            </a:r>
            <a:r>
              <a:rPr lang="en-US" sz="3200" b="1" dirty="0">
                <a:solidFill>
                  <a:srgbClr val="213163"/>
                </a:solidFill>
              </a:rPr>
              <a:t> </a:t>
            </a:r>
            <a:endParaRPr lang="en-IN" sz="32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F19BAC-4871-EF77-6729-CCEC97E5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50" y="2198825"/>
            <a:ext cx="101046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Topic, preferred tone (formal, informal, persuasive), and language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Engineering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structured blog prompt is created based on the inputs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Generation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GPT-2 generates a full blog in the selected style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Blog is translated to the target language using Deep Translator (if needed)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 Extraction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KeyBERT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extracts top 5 SEO keywords from the content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Final blog and keywords are shown together in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-1839830" y="1280347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13163"/>
                </a:solidFill>
              </a:rPr>
              <a:t>Solution: 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DF96CB-0182-6958-E63A-ADC287C5C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483" y="2238277"/>
            <a:ext cx="976903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working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 where users can: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any blog topic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a tone/style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output language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generates a complete, SEO-friendly blog post along with keywords, all in a single click.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save time, maintain consistency, and scale content writing across languages.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7552" y="979561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Screenshot of Output: 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71F24-6DD2-45A4-36E1-A495A728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71" y="1672059"/>
            <a:ext cx="8843058" cy="46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29633" y="1264047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Conclusion:</a:t>
            </a:r>
            <a:r>
              <a:rPr lang="en-US" sz="3200" b="1" dirty="0">
                <a:solidFill>
                  <a:srgbClr val="213163"/>
                </a:solidFill>
              </a:rPr>
              <a:t>  </a:t>
            </a:r>
            <a:endParaRPr lang="en-IN" sz="32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8B08E-8041-E3F9-7F2C-043E824E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12" y="2672329"/>
            <a:ext cx="109843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and 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assist in creative writing and content generation.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enables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non-writers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marketers, and bloggers to produce high-quality content effortlessly.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include: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image suggestions using APIs (like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Unsplash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more tones and SEO optimization levels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the app on the web via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Hugging Face Spaces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46</TotalTime>
  <Words>428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Bharti Ingle</cp:lastModifiedBy>
  <cp:revision>6</cp:revision>
  <dcterms:created xsi:type="dcterms:W3CDTF">2024-12-31T09:40:01Z</dcterms:created>
  <dcterms:modified xsi:type="dcterms:W3CDTF">2025-06-17T07:49:28Z</dcterms:modified>
</cp:coreProperties>
</file>