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61" r:id="rId5"/>
    <p:sldId id="262" r:id="rId6"/>
    <p:sldId id="257" r:id="rId7"/>
    <p:sldId id="265" r:id="rId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4DCF-8495-47B3-BE76-03BE7730740C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50B6-90A7-4B41-970D-74C104410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customerservicephonenumber.com/apple-customer-service-phone-numbe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lcustomerservicephonenumber.com/apple-customer-service-phone-number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le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-customer-Support-and-service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428860" y="785794"/>
            <a:ext cx="82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As we all know, Apple does not need any introduction. Apple is considered as one of the Big Four of technology along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with Google and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Amazon. Apple develops, designs and offers electronics, software and various online services.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 customer care service  thank you for calling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992313" y="0"/>
            <a:ext cx="7151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071546"/>
            <a:ext cx="664370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Apple customer service phone number is available to all apple users 24/7. Call on 000 800 1009 009 to have 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3600" i="0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discussion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on your specific problem.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2852"/>
            <a:ext cx="678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https://allcustomerservicephonenumber.com/apple-customer-service-phone-number/</a:t>
            </a:r>
            <a:endParaRPr lang="en-US" dirty="0"/>
          </a:p>
        </p:txBody>
      </p:sp>
    </p:spTree>
  </p:cSld>
  <p:clrMapOvr>
    <a:masterClrMapping/>
  </p:clrMapOvr>
  <p:transition spd="med" advTm="2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-customer-service-technical-support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-customer-care-Support-and-service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2844" y="214290"/>
            <a:ext cx="22860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#An issue with the      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platform.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change Apple Id and Passwords.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#Queries related to App Store.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delete Apple Id.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pair your Apple watch with an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iPhone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reset Apple Id.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use Apple Watch.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enable repeat mode in apple music.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become Apple product tester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#How to check an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iPhone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warranty.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-Customer-Service-great-work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00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 costumer service phone number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4282" y="142852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https://allcustomerservicephonenumber.com/apple-customer-service-phone-number/</a:t>
            </a:r>
            <a:endParaRPr lang="en-US" dirty="0"/>
          </a:p>
        </p:txBody>
      </p:sp>
    </p:spTree>
  </p:cSld>
  <p:clrMapOvr>
    <a:masterClrMapping/>
  </p:clrMapOvr>
  <p:transition spd="med" advTm="2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-customer-service-Apple-Technical-Support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1113" y="0"/>
            <a:ext cx="9120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71934" y="142852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Don’t hesitate to call on Apple customer service number if your issue is not as same as above mentioned queries but it is related to </a:t>
            </a:r>
            <a:r>
              <a:rPr lang="en-US" sz="2800" u="sng" dirty="0" smtClean="0">
                <a:solidFill>
                  <a:schemeClr val="accent5">
                    <a:lumMod val="75000"/>
                  </a:schemeClr>
                </a:solidFill>
                <a:latin typeface="+mj-lt"/>
                <a:hlinkClick r:id="rId3"/>
              </a:rPr>
              <a:t>Apple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.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Note, be patient when waiting for an apple customer representative to call you, it may take some time.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496" y="4643446"/>
            <a:ext cx="5143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7030A0"/>
                </a:solidFill>
              </a:rPr>
              <a:t>Thank you for visiting </a:t>
            </a:r>
            <a:endParaRPr lang="en-US" sz="7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Tm="300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BPS</dc:creator>
  <cp:lastModifiedBy>BPS</cp:lastModifiedBy>
  <cp:revision>13</cp:revision>
  <dcterms:created xsi:type="dcterms:W3CDTF">2019-04-03T12:30:44Z</dcterms:created>
  <dcterms:modified xsi:type="dcterms:W3CDTF">2019-04-04T12:09:25Z</dcterms:modified>
</cp:coreProperties>
</file>