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0" r:id="rId3"/>
    <p:sldId id="258" r:id="rId4"/>
    <p:sldId id="289" r:id="rId5"/>
    <p:sldId id="283" r:id="rId6"/>
    <p:sldId id="284" r:id="rId7"/>
    <p:sldId id="286" r:id="rId8"/>
    <p:sldId id="288" r:id="rId9"/>
    <p:sldId id="261" r:id="rId10"/>
    <p:sldId id="263" r:id="rId11"/>
    <p:sldId id="277" r:id="rId12"/>
    <p:sldId id="290" r:id="rId13"/>
    <p:sldId id="260" r:id="rId14"/>
    <p:sldId id="291" r:id="rId15"/>
    <p:sldId id="281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8120" autoAdjust="0"/>
  </p:normalViewPr>
  <p:slideViewPr>
    <p:cSldViewPr>
      <p:cViewPr varScale="1">
        <p:scale>
          <a:sx n="58" d="100"/>
          <a:sy n="58" d="100"/>
        </p:scale>
        <p:origin x="171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7C7B08B-340C-4C71-B95F-E1C10289D1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2BEBC7-B10E-41FE-B47F-DEFAE09E96A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A95C598-B4DF-4E49-BBAE-A9D97F892489}" type="datetimeFigureOut">
              <a:rPr lang="en-US"/>
              <a:pPr>
                <a:defRPr/>
              </a:pPr>
              <a:t>6/1/2021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AB5B775-2FA5-4C7C-A7A4-CFF62613F4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803D695-7A09-4290-B128-40993DA07A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4E9AF-7B9C-48C4-8C16-B84006157C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AEB5B0-B377-4F20-9C2A-DCF2C4E6A4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1394D95E-95B6-4B7F-987A-5600F060AF1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>
            <a:extLst>
              <a:ext uri="{FF2B5EF4-FFF2-40B4-BE49-F238E27FC236}">
                <a16:creationId xmlns:a16="http://schemas.microsoft.com/office/drawing/2014/main" id="{FB5CE023-C06C-41C3-A6DA-CA978DDD2C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>
            <a:extLst>
              <a:ext uri="{FF2B5EF4-FFF2-40B4-BE49-F238E27FC236}">
                <a16:creationId xmlns:a16="http://schemas.microsoft.com/office/drawing/2014/main" id="{40B6FEC3-6314-4553-A564-C20905606C9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ar-EG" altLang="en-US"/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8E9FDB5F-EAF4-4AA3-9C36-6E8D20CA51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FD771D1-D137-4295-82D6-7A8894114FAF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D567EB0A-2961-44AC-BE3F-FD98540C0E1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A2D461AC-0D00-466B-82A3-B2055E0A36B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Tx/>
              <a:buChar char="-"/>
            </a:pPr>
            <a:r>
              <a:rPr lang="en-US" altLang="en-US"/>
              <a:t>Put your team photos or group photo.</a:t>
            </a:r>
          </a:p>
          <a:p>
            <a:pPr marL="171450" indent="-171450">
              <a:buFontTx/>
              <a:buChar char="-"/>
            </a:pPr>
            <a:r>
              <a:rPr lang="en-US" altLang="en-US"/>
              <a:t>Write your names and emails.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4270B1FC-10B2-4A36-9D9B-8FAE67AC6C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9EC03C0-CAD7-4EA4-92D1-DE9731850FAE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CA51ED33-986E-44D8-9A21-704847CAE7D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43AFCC35-7B22-462F-A75B-5DE2F1E95D7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Summarizing all information in previous slides the in one Canvas</a:t>
            </a: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84CAA091-1C7F-4A78-816D-5F024AE009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687FA92-34ED-44DA-BF32-DA0205074A57}" type="slidenum">
              <a:rPr lang="en-US" altLang="en-US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89840-DB35-4C81-B110-261473C54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BB6CB6-CC1A-4E36-8C24-E27B265977D4}" type="datetimeFigureOut">
              <a:rPr lang="en-US"/>
              <a:pPr>
                <a:defRPr/>
              </a:pPr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EAAD6-0321-4BBE-9457-78E7D1F41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3B4A7-D96A-4572-BE43-C27E45121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8C4DA3-73D2-47B5-84CA-D43136AEBE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6193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1B00F-718E-4274-8736-DDD177D0C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D7FD1-1583-49AB-A09A-73DE48219455}" type="datetimeFigureOut">
              <a:rPr lang="en-US"/>
              <a:pPr>
                <a:defRPr/>
              </a:pPr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29931-4958-42D5-8141-7AF5EF58C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2068E-B1C8-4854-8BD5-9F73AD8D1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F5561B-F37B-4A7E-B35A-246E4DECE4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2734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29A9A-F3E2-4F67-9DC0-0AAE3014F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86EB9-9A21-4D88-9F84-97F097B548CB}" type="datetimeFigureOut">
              <a:rPr lang="en-US"/>
              <a:pPr>
                <a:defRPr/>
              </a:pPr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431B1-DBD6-4CD7-B8B4-27F64B4F1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953A0-1691-41FE-BE52-FDBA4BCDA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FD4EF0-C0D8-4815-8E4B-6A4825D847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5624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64959-5624-4DEE-9CFB-72B79D867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A05FA5-39F5-463E-8B0B-8A33E0150AEF}" type="datetimeFigureOut">
              <a:rPr lang="en-US"/>
              <a:pPr>
                <a:defRPr/>
              </a:pPr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E926E-B109-45DD-9E10-499CB912B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1086-64DD-4860-AEE8-2AB99C5AC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20275C-FF91-42EB-ADCB-D5FB14264C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966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C1738-00B0-44FA-9B2D-EECD99C86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86F291-0086-415D-9A1F-738537629088}" type="datetimeFigureOut">
              <a:rPr lang="en-US"/>
              <a:pPr>
                <a:defRPr/>
              </a:pPr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A5DA5-FF4B-43B4-B1B5-389BB0C1A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6B6EB-6E28-4850-8631-449190474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E9DB57-6F4C-4811-B887-DFD16387F2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569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767BF7C-3DDD-45FF-B5AA-130843295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236D3-EB38-4BA9-AD3C-C9C0FE850851}" type="datetimeFigureOut">
              <a:rPr lang="en-US"/>
              <a:pPr>
                <a:defRPr/>
              </a:pPr>
              <a:t>6/1/2021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9FC8476-3803-43DF-957B-EC1F33345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42C70B8-4094-4AA9-92F7-49AADD1EC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D2E01D-9705-4D1D-82BB-576CC112E9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1604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67F3442-273D-4980-9D9C-73B018FFB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3E8B7-90BF-4783-A718-5DBE242102CB}" type="datetimeFigureOut">
              <a:rPr lang="en-US"/>
              <a:pPr>
                <a:defRPr/>
              </a:pPr>
              <a:t>6/1/2021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85CC222-ED66-4569-8941-796C9ECCA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08ADD7B-B56B-4112-8A98-59D84BAA8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6F79C5-7E8B-47EB-9EF5-E52844F39C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1503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2DCC727-BD59-4A21-8B7B-7953FAC26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A12897-082E-406E-A02C-98EA38C2C878}" type="datetimeFigureOut">
              <a:rPr lang="en-US"/>
              <a:pPr>
                <a:defRPr/>
              </a:pPr>
              <a:t>6/1/2021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62293C4-E107-4FD6-92AE-430C462A5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3B4D89D-26F4-4AE8-A863-C349D0F06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790781-E360-4C5A-BEBF-869A7671D3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5066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6C90C1F-043D-49FE-829E-3C36EE36F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E127A0-13E0-4D63-ABBD-78E31E70F58A}" type="datetimeFigureOut">
              <a:rPr lang="en-US"/>
              <a:pPr>
                <a:defRPr/>
              </a:pPr>
              <a:t>6/1/2021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9642E97-26D8-4E59-A686-A9C5E6B0A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FECD0F4-575B-4596-BB58-584E13FC3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299474-B4B7-41E4-938C-372268BD08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8741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6A43AF1-51E6-4083-811B-44A317DD6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59AB7-BDC5-4FBF-A1F2-11A4129243D6}" type="datetimeFigureOut">
              <a:rPr lang="en-US"/>
              <a:pPr>
                <a:defRPr/>
              </a:pPr>
              <a:t>6/1/2021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23922FC-D1B8-46EC-B237-DE2379E6A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88ADFFF-B78C-4273-A018-D30CB6653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C21D69-8F77-4147-9D9A-3246C96077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4983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D5FF28A-0E84-4E2B-9FE4-6A86B3A83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607B0-5B60-4ACE-B42C-77A1E4176210}" type="datetimeFigureOut">
              <a:rPr lang="en-US"/>
              <a:pPr>
                <a:defRPr/>
              </a:pPr>
              <a:t>6/1/2021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C83B7B0-971E-4EEB-9700-FFB5C3B5A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062FA5-1212-4037-A562-3E433498C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11099A-C895-4B34-9344-2225B03205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741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776A5E44-0F60-481B-ACD8-98EAB38C1D1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BFEA6AAB-9F8F-48FD-821D-2368FA7E755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FAD64-00CB-4202-A745-9805669C1E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30E999D-353B-43D2-82E9-2DDDCF94221A}" type="datetimeFigureOut">
              <a:rPr lang="en-US"/>
              <a:pPr>
                <a:defRPr/>
              </a:pPr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1ECB8-7071-4865-AA7F-1DC88BB49F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46018-DA34-4536-844E-770B5E3A19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EB45212A-8C66-40D7-8566-E0EB23A03DE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36174C58-0DC7-46DF-8CAA-26351DFD3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2098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/>
              <a:t>Company &amp; Product Names</a:t>
            </a:r>
            <a:endParaRPr lang="ar-EG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F2F392-40E9-4901-B4B4-5A43DDEDC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2192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Founders Names</a:t>
            </a:r>
            <a:endParaRPr lang="ar-EG" dirty="0"/>
          </a:p>
        </p:txBody>
      </p:sp>
      <p:sp>
        <p:nvSpPr>
          <p:cNvPr id="3076" name="Rectangle 7">
            <a:extLst>
              <a:ext uri="{FF2B5EF4-FFF2-40B4-BE49-F238E27FC236}">
                <a16:creationId xmlns:a16="http://schemas.microsoft.com/office/drawing/2014/main" id="{54A190AD-1AB2-4262-9042-448EFB835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105400"/>
            <a:ext cx="3200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  <a:latin typeface="Segoe Condensed"/>
              </a:rPr>
              <a:t>Company Address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400" b="1">
              <a:solidFill>
                <a:schemeClr val="accent2"/>
              </a:solidFill>
              <a:latin typeface="Segoe Condensed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chemeClr val="accent2"/>
                </a:solidFill>
                <a:latin typeface="Segoe Condensed"/>
              </a:rPr>
              <a:t>Date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919BE4-E98F-4C86-A477-16F51D594D6C}"/>
              </a:ext>
            </a:extLst>
          </p:cNvPr>
          <p:cNvSpPr txBox="1">
            <a:spLocks/>
          </p:cNvSpPr>
          <p:nvPr/>
        </p:nvSpPr>
        <p:spPr bwMode="auto">
          <a:xfrm>
            <a:off x="3505200" y="457200"/>
            <a:ext cx="1752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3200" dirty="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Logo</a:t>
            </a:r>
            <a:endParaRPr lang="ar-EG" sz="3200" dirty="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9F393527-C1DF-45AC-B3DB-8D10E14E6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Technology Description</a:t>
            </a:r>
            <a:endParaRPr lang="ar-EG" altLang="en-US">
              <a:solidFill>
                <a:schemeClr val="tx2"/>
              </a:solidFill>
            </a:endParaRP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E1BCF519-7E56-4321-8A48-42A0A59CE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are the tech components of the product? Explain.</a:t>
            </a:r>
          </a:p>
          <a:p>
            <a:pPr eaLnBrk="1" hangingPunct="1"/>
            <a:r>
              <a:rPr lang="en-US" altLang="en-US"/>
              <a:t>Explain the technical block diagram for your solution </a:t>
            </a:r>
            <a:endParaRPr lang="ar-EG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3EB1C94F-B7CB-4869-81C0-E301FA683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Prototype</a:t>
            </a:r>
            <a:endParaRPr lang="ar-EG" altLang="en-US">
              <a:solidFill>
                <a:schemeClr val="tx2"/>
              </a:solidFill>
            </a:endParaRP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E77CFD27-4DA3-4F0F-B35A-9197951C9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Here show and discuss your prototype</a:t>
            </a:r>
          </a:p>
          <a:p>
            <a:r>
              <a:rPr lang="en-US" altLang="en-US"/>
              <a:t>You can Put the storyboard and framework design of the product/service</a:t>
            </a:r>
          </a:p>
          <a:p>
            <a:endParaRPr lang="ar-EG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7D3C0C9D-89B3-40EC-91AF-3AE4F1CB8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Screen Shoots / photos of your prototype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5DDA908D-AD1C-474F-AE1A-EE1B42C93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BA9E6315-D9FE-4D6C-BCF4-3F45225B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Value Proposition</a:t>
            </a:r>
            <a:endParaRPr lang="ar-EG" altLang="en-US">
              <a:solidFill>
                <a:schemeClr val="tx2"/>
              </a:solidFill>
            </a:endParaRP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527A4306-614F-45D3-B077-06F113609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is the unique value proposition your company is giving to your user/customer?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You can use value proposition canvas to relate the VP to the Selected User </a:t>
            </a:r>
            <a:endParaRPr lang="ar-EG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7D852A56-623B-4E10-A60F-39FB8E5DC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competitors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2B4AD6B3-A240-430A-8BC2-8C8B96BAD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What are your direct competitors and indirect comparators ? List at least </a:t>
            </a:r>
            <a:r>
              <a:rPr lang="ar-EG" altLang="en-US"/>
              <a:t>1</a:t>
            </a:r>
            <a:r>
              <a:rPr lang="en-US" altLang="en-US"/>
              <a:t> in each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7AC4E42-68DA-4BBA-B4C9-0DA07D79BBE8}"/>
              </a:ext>
            </a:extLst>
          </p:cNvPr>
          <p:cNvSpPr/>
          <p:nvPr/>
        </p:nvSpPr>
        <p:spPr>
          <a:xfrm>
            <a:off x="152400" y="4876800"/>
            <a:ext cx="4397375" cy="17526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85000"/>
                </a:schemeClr>
              </a:gs>
              <a:gs pos="3500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r>
              <a:rPr lang="en-US" sz="1100" b="1" dirty="0">
                <a:latin typeface="Arial" pitchFamily="34" charset="0"/>
                <a:cs typeface="Arial" pitchFamily="34" charset="0"/>
              </a:rPr>
              <a:t>Cost Structure</a:t>
            </a:r>
          </a:p>
          <a:p>
            <a:pPr eaLnBrk="1" hangingPunct="1">
              <a:defRPr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Body text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5FBC4B9-E964-4469-A1D4-A04903EC99EA}"/>
              </a:ext>
            </a:extLst>
          </p:cNvPr>
          <p:cNvSpPr/>
          <p:nvPr/>
        </p:nvSpPr>
        <p:spPr>
          <a:xfrm>
            <a:off x="4549775" y="4876800"/>
            <a:ext cx="4398963" cy="17526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85000"/>
                </a:schemeClr>
              </a:gs>
              <a:gs pos="3500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r>
              <a:rPr lang="en-US" sz="1100" b="1" dirty="0">
                <a:latin typeface="Arial" pitchFamily="34" charset="0"/>
                <a:cs typeface="Arial" pitchFamily="34" charset="0"/>
              </a:rPr>
              <a:t>Revenue Streams</a:t>
            </a:r>
          </a:p>
          <a:p>
            <a:pPr eaLnBrk="1" hangingPunct="1">
              <a:defRPr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Body text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498C08A-EF39-4EB7-BFBB-90550C3140F8}"/>
              </a:ext>
            </a:extLst>
          </p:cNvPr>
          <p:cNvSpPr/>
          <p:nvPr/>
        </p:nvSpPr>
        <p:spPr>
          <a:xfrm>
            <a:off x="152400" y="762000"/>
            <a:ext cx="1765300" cy="41148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85000"/>
                </a:schemeClr>
              </a:gs>
              <a:gs pos="3500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r>
              <a:rPr lang="en-US" sz="1100" b="1" dirty="0">
                <a:latin typeface="Arial" pitchFamily="34" charset="0"/>
                <a:cs typeface="Arial" pitchFamily="34" charset="0"/>
              </a:rPr>
              <a:t>Key Partners</a:t>
            </a:r>
          </a:p>
          <a:p>
            <a:pPr eaLnBrk="1" hangingPunct="1">
              <a:defRPr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Body text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980C6DF-AD46-4F27-8221-BC945200C3E9}"/>
              </a:ext>
            </a:extLst>
          </p:cNvPr>
          <p:cNvSpPr/>
          <p:nvPr/>
        </p:nvSpPr>
        <p:spPr>
          <a:xfrm>
            <a:off x="1917700" y="762000"/>
            <a:ext cx="1763713" cy="20574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85000"/>
                </a:schemeClr>
              </a:gs>
              <a:gs pos="3500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r>
              <a:rPr lang="en-US" sz="1100" b="1" dirty="0">
                <a:latin typeface="Arial" pitchFamily="34" charset="0"/>
                <a:cs typeface="Arial" pitchFamily="34" charset="0"/>
              </a:rPr>
              <a:t>Key Activities</a:t>
            </a:r>
          </a:p>
          <a:p>
            <a:pPr eaLnBrk="1" hangingPunct="1">
              <a:defRPr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Body text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460388C-F6F4-4B0B-8A04-2EE91EDDD117}"/>
              </a:ext>
            </a:extLst>
          </p:cNvPr>
          <p:cNvSpPr/>
          <p:nvPr/>
        </p:nvSpPr>
        <p:spPr>
          <a:xfrm>
            <a:off x="1917700" y="2819400"/>
            <a:ext cx="1763713" cy="20574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85000"/>
                </a:schemeClr>
              </a:gs>
              <a:gs pos="3500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r>
              <a:rPr lang="en-US" sz="1100" b="1" dirty="0">
                <a:latin typeface="Arial" pitchFamily="34" charset="0"/>
                <a:cs typeface="Arial" pitchFamily="34" charset="0"/>
              </a:rPr>
              <a:t>Key Resources</a:t>
            </a:r>
          </a:p>
          <a:p>
            <a:pPr eaLnBrk="1" hangingPunct="1">
              <a:defRPr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Body text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8A3F039-B327-444F-B457-969A09E2EF4A}"/>
              </a:ext>
            </a:extLst>
          </p:cNvPr>
          <p:cNvSpPr/>
          <p:nvPr/>
        </p:nvSpPr>
        <p:spPr>
          <a:xfrm>
            <a:off x="3654425" y="762000"/>
            <a:ext cx="1763713" cy="41148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85000"/>
                </a:schemeClr>
              </a:gs>
              <a:gs pos="3500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r>
              <a:rPr lang="en-US" sz="1100" b="1" dirty="0">
                <a:latin typeface="Arial" pitchFamily="34" charset="0"/>
                <a:cs typeface="Arial" pitchFamily="34" charset="0"/>
              </a:rPr>
              <a:t>Value Proposition</a:t>
            </a:r>
          </a:p>
          <a:p>
            <a:pPr eaLnBrk="1" hangingPunct="1">
              <a:defRPr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Body text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40FE7BE-790B-440A-BBE6-2FEECC4E008C}"/>
              </a:ext>
            </a:extLst>
          </p:cNvPr>
          <p:cNvSpPr/>
          <p:nvPr/>
        </p:nvSpPr>
        <p:spPr>
          <a:xfrm>
            <a:off x="5418138" y="762000"/>
            <a:ext cx="1765300" cy="20574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85000"/>
                </a:schemeClr>
              </a:gs>
              <a:gs pos="3500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r>
              <a:rPr lang="en-US" sz="1100" b="1" dirty="0">
                <a:latin typeface="Arial" pitchFamily="34" charset="0"/>
                <a:cs typeface="Arial" pitchFamily="34" charset="0"/>
              </a:rPr>
              <a:t>Customer Relationship</a:t>
            </a:r>
          </a:p>
          <a:p>
            <a:pPr eaLnBrk="1" hangingPunct="1">
              <a:defRPr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Body text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A46A0BB-8C3C-4BB5-907D-B1DE9AD96159}"/>
              </a:ext>
            </a:extLst>
          </p:cNvPr>
          <p:cNvSpPr/>
          <p:nvPr/>
        </p:nvSpPr>
        <p:spPr>
          <a:xfrm>
            <a:off x="5418138" y="2819400"/>
            <a:ext cx="1765300" cy="20574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85000"/>
                </a:schemeClr>
              </a:gs>
              <a:gs pos="3500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r>
              <a:rPr lang="en-US" sz="1100" b="1" dirty="0">
                <a:latin typeface="Arial" pitchFamily="34" charset="0"/>
                <a:cs typeface="Arial" pitchFamily="34" charset="0"/>
              </a:rPr>
              <a:t>Channels</a:t>
            </a:r>
          </a:p>
          <a:p>
            <a:pPr eaLnBrk="1" hangingPunct="1">
              <a:defRPr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Body text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DB3294B-3231-495F-91F4-4475D5513839}"/>
              </a:ext>
            </a:extLst>
          </p:cNvPr>
          <p:cNvSpPr/>
          <p:nvPr/>
        </p:nvSpPr>
        <p:spPr>
          <a:xfrm>
            <a:off x="7183438" y="762000"/>
            <a:ext cx="1765300" cy="41148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85000"/>
                </a:schemeClr>
              </a:gs>
              <a:gs pos="3500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r>
              <a:rPr lang="en-US" sz="1100" b="1" dirty="0">
                <a:latin typeface="Arial" pitchFamily="34" charset="0"/>
                <a:cs typeface="Arial" pitchFamily="34" charset="0"/>
              </a:rPr>
              <a:t>Customer Segments</a:t>
            </a:r>
          </a:p>
          <a:p>
            <a:pPr eaLnBrk="1" hangingPunct="1">
              <a:defRPr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Body text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721C3C0-3FB0-4953-9BA2-5432493BEF7A}"/>
              </a:ext>
            </a:extLst>
          </p:cNvPr>
          <p:cNvSpPr/>
          <p:nvPr/>
        </p:nvSpPr>
        <p:spPr>
          <a:xfrm>
            <a:off x="152400" y="762000"/>
            <a:ext cx="8796338" cy="5867400"/>
          </a:xfrm>
          <a:prstGeom prst="roundRect">
            <a:avLst>
              <a:gd name="adj" fmla="val 0"/>
            </a:avLst>
          </a:prstGeom>
          <a:noFill/>
          <a:ln w="3810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285750" indent="-112713" eaLnBrk="1" hangingPunct="1">
              <a:buFont typeface="Arial" pitchFamily="34" charset="0"/>
              <a:buChar char="•"/>
              <a:defRPr/>
            </a:pP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732BEA-B4A3-44F5-B735-0D15E6692A8C}"/>
              </a:ext>
            </a:extLst>
          </p:cNvPr>
          <p:cNvSpPr txBox="1"/>
          <p:nvPr/>
        </p:nvSpPr>
        <p:spPr>
          <a:xfrm>
            <a:off x="106363" y="147638"/>
            <a:ext cx="3665537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business model Canvas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5DF10B-1B6A-4E03-A993-E77C4C1EA5AA}"/>
              </a:ext>
            </a:extLst>
          </p:cNvPr>
          <p:cNvSpPr txBox="1"/>
          <p:nvPr/>
        </p:nvSpPr>
        <p:spPr>
          <a:xfrm>
            <a:off x="3810000" y="147638"/>
            <a:ext cx="3276600" cy="4619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XYZ Company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A826E0-E3A9-49C6-A73C-A7167D7260BF}"/>
              </a:ext>
            </a:extLst>
          </p:cNvPr>
          <p:cNvSpPr txBox="1"/>
          <p:nvPr/>
        </p:nvSpPr>
        <p:spPr>
          <a:xfrm>
            <a:off x="7239000" y="147638"/>
            <a:ext cx="1752600" cy="2016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/>
          <a:p>
            <a:pPr algn="ctr" eaLnBrk="1" hangingPunct="1">
              <a:defRPr/>
            </a:pPr>
            <a:r>
              <a:rPr lang="en-US" sz="1200" dirty="0"/>
              <a:t>21-April-2013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DF7A06-35AF-4557-BA8C-5BA0E034298A}"/>
              </a:ext>
            </a:extLst>
          </p:cNvPr>
          <p:cNvSpPr txBox="1"/>
          <p:nvPr/>
        </p:nvSpPr>
        <p:spPr>
          <a:xfrm>
            <a:off x="7239000" y="407988"/>
            <a:ext cx="1752600" cy="2016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/>
          <a:p>
            <a:pPr algn="ctr" eaLnBrk="1" hangingPunct="1">
              <a:defRPr/>
            </a:pPr>
            <a:r>
              <a:rPr lang="en-US" sz="1200" dirty="0"/>
              <a:t>Iteration #1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823DA3-0B62-4ACA-AA19-BF2D4CE56D3A}"/>
              </a:ext>
            </a:extLst>
          </p:cNvPr>
          <p:cNvSpPr/>
          <p:nvPr/>
        </p:nvSpPr>
        <p:spPr>
          <a:xfrm rot="-60000">
            <a:off x="349250" y="1262063"/>
            <a:ext cx="1371600" cy="995362"/>
          </a:xfrm>
          <a:custGeom>
            <a:avLst/>
            <a:gdLst>
              <a:gd name="connsiteX0" fmla="*/ 0 w 1339596"/>
              <a:gd name="connsiteY0" fmla="*/ 0 h 1219200"/>
              <a:gd name="connsiteX1" fmla="*/ 1339596 w 1339596"/>
              <a:gd name="connsiteY1" fmla="*/ 0 h 1219200"/>
              <a:gd name="connsiteX2" fmla="*/ 1339596 w 1339596"/>
              <a:gd name="connsiteY2" fmla="*/ 1219200 h 1219200"/>
              <a:gd name="connsiteX3" fmla="*/ 0 w 1339596"/>
              <a:gd name="connsiteY3" fmla="*/ 1219200 h 1219200"/>
              <a:gd name="connsiteX4" fmla="*/ 0 w 1339596"/>
              <a:gd name="connsiteY4" fmla="*/ 0 h 1219200"/>
              <a:gd name="connsiteX0" fmla="*/ 0 w 1339596"/>
              <a:gd name="connsiteY0" fmla="*/ 11733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0 w 1339596"/>
              <a:gd name="connsiteY4" fmla="*/ 11733 h 1230933"/>
              <a:gd name="connsiteX0" fmla="*/ 55747 w 1339596"/>
              <a:gd name="connsiteY0" fmla="*/ 12706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55747 w 1339596"/>
              <a:gd name="connsiteY4" fmla="*/ 12706 h 1230933"/>
              <a:gd name="connsiteX0" fmla="*/ 28195 w 1339596"/>
              <a:gd name="connsiteY0" fmla="*/ 12225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28195 w 1339596"/>
              <a:gd name="connsiteY4" fmla="*/ 12225 h 1230933"/>
              <a:gd name="connsiteX0" fmla="*/ 28195 w 1353846"/>
              <a:gd name="connsiteY0" fmla="*/ 6385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8195 w 1353846"/>
              <a:gd name="connsiteY4" fmla="*/ 6385 h 1225093"/>
              <a:gd name="connsiteX0" fmla="*/ 20681 w 1353846"/>
              <a:gd name="connsiteY0" fmla="*/ 6253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0681 w 1353846"/>
              <a:gd name="connsiteY4" fmla="*/ 6253 h 1225093"/>
              <a:gd name="connsiteX0" fmla="*/ 20681 w 1339596"/>
              <a:gd name="connsiteY0" fmla="*/ 6603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20681 w 1339596"/>
              <a:gd name="connsiteY4" fmla="*/ 6603 h 1225443"/>
              <a:gd name="connsiteX0" fmla="*/ 33205 w 1339596"/>
              <a:gd name="connsiteY0" fmla="*/ 682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33205 w 1339596"/>
              <a:gd name="connsiteY4" fmla="*/ 6822 h 1225443"/>
              <a:gd name="connsiteX0" fmla="*/ 13167 w 1339596"/>
              <a:gd name="connsiteY0" fmla="*/ 647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13167 w 1339596"/>
              <a:gd name="connsiteY4" fmla="*/ 6472 h 1225443"/>
              <a:gd name="connsiteX0" fmla="*/ 13167 w 1333884"/>
              <a:gd name="connsiteY0" fmla="*/ 6472 h 1225443"/>
              <a:gd name="connsiteX1" fmla="*/ 1333808 w 1333884"/>
              <a:gd name="connsiteY1" fmla="*/ 0 h 1225443"/>
              <a:gd name="connsiteX2" fmla="*/ 1302330 w 1333884"/>
              <a:gd name="connsiteY2" fmla="*/ 1207253 h 1225443"/>
              <a:gd name="connsiteX3" fmla="*/ 0 w 1333884"/>
              <a:gd name="connsiteY3" fmla="*/ 1225443 h 1225443"/>
              <a:gd name="connsiteX4" fmla="*/ 13167 w 1333884"/>
              <a:gd name="connsiteY4" fmla="*/ 6472 h 1225443"/>
              <a:gd name="connsiteX0" fmla="*/ 13167 w 1334211"/>
              <a:gd name="connsiteY0" fmla="*/ 6472 h 1232826"/>
              <a:gd name="connsiteX1" fmla="*/ 1333808 w 1334211"/>
              <a:gd name="connsiteY1" fmla="*/ 0 h 1232826"/>
              <a:gd name="connsiteX2" fmla="*/ 1331950 w 1334211"/>
              <a:gd name="connsiteY2" fmla="*/ 1232826 h 1232826"/>
              <a:gd name="connsiteX3" fmla="*/ 0 w 1334211"/>
              <a:gd name="connsiteY3" fmla="*/ 1225443 h 1232826"/>
              <a:gd name="connsiteX4" fmla="*/ 13167 w 1334211"/>
              <a:gd name="connsiteY4" fmla="*/ 6472 h 1232826"/>
              <a:gd name="connsiteX0" fmla="*/ 13167 w 1333952"/>
              <a:gd name="connsiteY0" fmla="*/ 6472 h 1225443"/>
              <a:gd name="connsiteX1" fmla="*/ 1333808 w 1333952"/>
              <a:gd name="connsiteY1" fmla="*/ 0 h 1225443"/>
              <a:gd name="connsiteX2" fmla="*/ 1319601 w 1333952"/>
              <a:gd name="connsiteY2" fmla="*/ 1222588 h 1225443"/>
              <a:gd name="connsiteX3" fmla="*/ 0 w 1333952"/>
              <a:gd name="connsiteY3" fmla="*/ 1225443 h 1225443"/>
              <a:gd name="connsiteX4" fmla="*/ 13167 w 1333952"/>
              <a:gd name="connsiteY4" fmla="*/ 6472 h 1225443"/>
              <a:gd name="connsiteX0" fmla="*/ 30785 w 1333952"/>
              <a:gd name="connsiteY0" fmla="*/ 0 h 1235984"/>
              <a:gd name="connsiteX1" fmla="*/ 1333808 w 1333952"/>
              <a:gd name="connsiteY1" fmla="*/ 10541 h 1235984"/>
              <a:gd name="connsiteX2" fmla="*/ 1319601 w 1333952"/>
              <a:gd name="connsiteY2" fmla="*/ 1233129 h 1235984"/>
              <a:gd name="connsiteX3" fmla="*/ 0 w 1333952"/>
              <a:gd name="connsiteY3" fmla="*/ 1235984 h 1235984"/>
              <a:gd name="connsiteX4" fmla="*/ 30785 w 1333952"/>
              <a:gd name="connsiteY4" fmla="*/ 0 h 1235984"/>
              <a:gd name="connsiteX0" fmla="*/ 30785 w 1319601"/>
              <a:gd name="connsiteY0" fmla="*/ 0 h 1235984"/>
              <a:gd name="connsiteX1" fmla="*/ 1312848 w 1319601"/>
              <a:gd name="connsiteY1" fmla="*/ 20567 h 1235984"/>
              <a:gd name="connsiteX2" fmla="*/ 1319601 w 1319601"/>
              <a:gd name="connsiteY2" fmla="*/ 1233129 h 1235984"/>
              <a:gd name="connsiteX3" fmla="*/ 0 w 1319601"/>
              <a:gd name="connsiteY3" fmla="*/ 1235984 h 1235984"/>
              <a:gd name="connsiteX4" fmla="*/ 30785 w 1319601"/>
              <a:gd name="connsiteY4" fmla="*/ 0 h 123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9601" h="1235984">
                <a:moveTo>
                  <a:pt x="30785" y="0"/>
                </a:moveTo>
                <a:lnTo>
                  <a:pt x="1312848" y="20567"/>
                </a:lnTo>
                <a:cubicBezTo>
                  <a:pt x="1314777" y="429048"/>
                  <a:pt x="1317672" y="824648"/>
                  <a:pt x="1319601" y="1233129"/>
                </a:cubicBezTo>
                <a:lnTo>
                  <a:pt x="0" y="1235984"/>
                </a:lnTo>
                <a:lnTo>
                  <a:pt x="30785" y="0"/>
                </a:lnTo>
                <a:close/>
              </a:path>
            </a:pathLst>
          </a:custGeom>
          <a:gradFill flip="none" rotWithShape="1">
            <a:gsLst>
              <a:gs pos="21000">
                <a:srgbClr val="FEF99C"/>
              </a:gs>
              <a:gs pos="0">
                <a:srgbClr val="F6E7A6"/>
              </a:gs>
              <a:gs pos="100000">
                <a:srgbClr val="FEF99C"/>
              </a:gs>
            </a:gsLst>
            <a:lin ang="5400000" scaled="1"/>
            <a:tileRect/>
          </a:gra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This is a sample text, insert your own text,</a:t>
            </a:r>
          </a:p>
        </p:txBody>
      </p:sp>
      <p:sp>
        <p:nvSpPr>
          <p:cNvPr id="22" name="Rectangle 19">
            <a:extLst>
              <a:ext uri="{FF2B5EF4-FFF2-40B4-BE49-F238E27FC236}">
                <a16:creationId xmlns:a16="http://schemas.microsoft.com/office/drawing/2014/main" id="{1D881AAF-7C85-4A1F-B162-CFCB42125EE3}"/>
              </a:ext>
            </a:extLst>
          </p:cNvPr>
          <p:cNvSpPr/>
          <p:nvPr/>
        </p:nvSpPr>
        <p:spPr>
          <a:xfrm rot="-60000">
            <a:off x="349250" y="2354263"/>
            <a:ext cx="1371600" cy="995362"/>
          </a:xfrm>
          <a:custGeom>
            <a:avLst/>
            <a:gdLst>
              <a:gd name="connsiteX0" fmla="*/ 0 w 1339596"/>
              <a:gd name="connsiteY0" fmla="*/ 0 h 1219200"/>
              <a:gd name="connsiteX1" fmla="*/ 1339596 w 1339596"/>
              <a:gd name="connsiteY1" fmla="*/ 0 h 1219200"/>
              <a:gd name="connsiteX2" fmla="*/ 1339596 w 1339596"/>
              <a:gd name="connsiteY2" fmla="*/ 1219200 h 1219200"/>
              <a:gd name="connsiteX3" fmla="*/ 0 w 1339596"/>
              <a:gd name="connsiteY3" fmla="*/ 1219200 h 1219200"/>
              <a:gd name="connsiteX4" fmla="*/ 0 w 1339596"/>
              <a:gd name="connsiteY4" fmla="*/ 0 h 1219200"/>
              <a:gd name="connsiteX0" fmla="*/ 0 w 1339596"/>
              <a:gd name="connsiteY0" fmla="*/ 11733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0 w 1339596"/>
              <a:gd name="connsiteY4" fmla="*/ 11733 h 1230933"/>
              <a:gd name="connsiteX0" fmla="*/ 55747 w 1339596"/>
              <a:gd name="connsiteY0" fmla="*/ 12706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55747 w 1339596"/>
              <a:gd name="connsiteY4" fmla="*/ 12706 h 1230933"/>
              <a:gd name="connsiteX0" fmla="*/ 28195 w 1339596"/>
              <a:gd name="connsiteY0" fmla="*/ 12225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28195 w 1339596"/>
              <a:gd name="connsiteY4" fmla="*/ 12225 h 1230933"/>
              <a:gd name="connsiteX0" fmla="*/ 28195 w 1353846"/>
              <a:gd name="connsiteY0" fmla="*/ 6385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8195 w 1353846"/>
              <a:gd name="connsiteY4" fmla="*/ 6385 h 1225093"/>
              <a:gd name="connsiteX0" fmla="*/ 20681 w 1353846"/>
              <a:gd name="connsiteY0" fmla="*/ 6253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0681 w 1353846"/>
              <a:gd name="connsiteY4" fmla="*/ 6253 h 1225093"/>
              <a:gd name="connsiteX0" fmla="*/ 20681 w 1339596"/>
              <a:gd name="connsiteY0" fmla="*/ 6603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20681 w 1339596"/>
              <a:gd name="connsiteY4" fmla="*/ 6603 h 1225443"/>
              <a:gd name="connsiteX0" fmla="*/ 33205 w 1339596"/>
              <a:gd name="connsiteY0" fmla="*/ 682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33205 w 1339596"/>
              <a:gd name="connsiteY4" fmla="*/ 6822 h 1225443"/>
              <a:gd name="connsiteX0" fmla="*/ 13167 w 1339596"/>
              <a:gd name="connsiteY0" fmla="*/ 647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13167 w 1339596"/>
              <a:gd name="connsiteY4" fmla="*/ 6472 h 1225443"/>
              <a:gd name="connsiteX0" fmla="*/ 13167 w 1333884"/>
              <a:gd name="connsiteY0" fmla="*/ 6472 h 1225443"/>
              <a:gd name="connsiteX1" fmla="*/ 1333808 w 1333884"/>
              <a:gd name="connsiteY1" fmla="*/ 0 h 1225443"/>
              <a:gd name="connsiteX2" fmla="*/ 1302330 w 1333884"/>
              <a:gd name="connsiteY2" fmla="*/ 1207253 h 1225443"/>
              <a:gd name="connsiteX3" fmla="*/ 0 w 1333884"/>
              <a:gd name="connsiteY3" fmla="*/ 1225443 h 1225443"/>
              <a:gd name="connsiteX4" fmla="*/ 13167 w 1333884"/>
              <a:gd name="connsiteY4" fmla="*/ 6472 h 1225443"/>
              <a:gd name="connsiteX0" fmla="*/ 13167 w 1334211"/>
              <a:gd name="connsiteY0" fmla="*/ 6472 h 1232826"/>
              <a:gd name="connsiteX1" fmla="*/ 1333808 w 1334211"/>
              <a:gd name="connsiteY1" fmla="*/ 0 h 1232826"/>
              <a:gd name="connsiteX2" fmla="*/ 1331950 w 1334211"/>
              <a:gd name="connsiteY2" fmla="*/ 1232826 h 1232826"/>
              <a:gd name="connsiteX3" fmla="*/ 0 w 1334211"/>
              <a:gd name="connsiteY3" fmla="*/ 1225443 h 1232826"/>
              <a:gd name="connsiteX4" fmla="*/ 13167 w 1334211"/>
              <a:gd name="connsiteY4" fmla="*/ 6472 h 1232826"/>
              <a:gd name="connsiteX0" fmla="*/ 13167 w 1333952"/>
              <a:gd name="connsiteY0" fmla="*/ 6472 h 1225443"/>
              <a:gd name="connsiteX1" fmla="*/ 1333808 w 1333952"/>
              <a:gd name="connsiteY1" fmla="*/ 0 h 1225443"/>
              <a:gd name="connsiteX2" fmla="*/ 1319601 w 1333952"/>
              <a:gd name="connsiteY2" fmla="*/ 1222588 h 1225443"/>
              <a:gd name="connsiteX3" fmla="*/ 0 w 1333952"/>
              <a:gd name="connsiteY3" fmla="*/ 1225443 h 1225443"/>
              <a:gd name="connsiteX4" fmla="*/ 13167 w 1333952"/>
              <a:gd name="connsiteY4" fmla="*/ 6472 h 1225443"/>
              <a:gd name="connsiteX0" fmla="*/ 30785 w 1333952"/>
              <a:gd name="connsiteY0" fmla="*/ 0 h 1235984"/>
              <a:gd name="connsiteX1" fmla="*/ 1333808 w 1333952"/>
              <a:gd name="connsiteY1" fmla="*/ 10541 h 1235984"/>
              <a:gd name="connsiteX2" fmla="*/ 1319601 w 1333952"/>
              <a:gd name="connsiteY2" fmla="*/ 1233129 h 1235984"/>
              <a:gd name="connsiteX3" fmla="*/ 0 w 1333952"/>
              <a:gd name="connsiteY3" fmla="*/ 1235984 h 1235984"/>
              <a:gd name="connsiteX4" fmla="*/ 30785 w 1333952"/>
              <a:gd name="connsiteY4" fmla="*/ 0 h 1235984"/>
              <a:gd name="connsiteX0" fmla="*/ 30785 w 1319601"/>
              <a:gd name="connsiteY0" fmla="*/ 0 h 1235984"/>
              <a:gd name="connsiteX1" fmla="*/ 1312848 w 1319601"/>
              <a:gd name="connsiteY1" fmla="*/ 20567 h 1235984"/>
              <a:gd name="connsiteX2" fmla="*/ 1319601 w 1319601"/>
              <a:gd name="connsiteY2" fmla="*/ 1233129 h 1235984"/>
              <a:gd name="connsiteX3" fmla="*/ 0 w 1319601"/>
              <a:gd name="connsiteY3" fmla="*/ 1235984 h 1235984"/>
              <a:gd name="connsiteX4" fmla="*/ 30785 w 1319601"/>
              <a:gd name="connsiteY4" fmla="*/ 0 h 123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9601" h="1235984">
                <a:moveTo>
                  <a:pt x="30785" y="0"/>
                </a:moveTo>
                <a:lnTo>
                  <a:pt x="1312848" y="20567"/>
                </a:lnTo>
                <a:cubicBezTo>
                  <a:pt x="1314777" y="429048"/>
                  <a:pt x="1317672" y="824648"/>
                  <a:pt x="1319601" y="1233129"/>
                </a:cubicBezTo>
                <a:lnTo>
                  <a:pt x="0" y="1235984"/>
                </a:lnTo>
                <a:lnTo>
                  <a:pt x="30785" y="0"/>
                </a:lnTo>
                <a:close/>
              </a:path>
            </a:pathLst>
          </a:custGeom>
          <a:gradFill flip="none" rotWithShape="1">
            <a:gsLst>
              <a:gs pos="21000">
                <a:srgbClr val="FEF99C"/>
              </a:gs>
              <a:gs pos="0">
                <a:srgbClr val="F6E7A6"/>
              </a:gs>
              <a:gs pos="100000">
                <a:srgbClr val="FEF99C"/>
              </a:gs>
            </a:gsLst>
            <a:lin ang="5400000" scaled="1"/>
            <a:tileRect/>
          </a:gra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This is a sample text, insert your own text,</a:t>
            </a:r>
          </a:p>
        </p:txBody>
      </p:sp>
      <p:sp>
        <p:nvSpPr>
          <p:cNvPr id="23" name="Rectangle 19">
            <a:extLst>
              <a:ext uri="{FF2B5EF4-FFF2-40B4-BE49-F238E27FC236}">
                <a16:creationId xmlns:a16="http://schemas.microsoft.com/office/drawing/2014/main" id="{225BFCDF-64EE-437E-8B18-AFFAB469E798}"/>
              </a:ext>
            </a:extLst>
          </p:cNvPr>
          <p:cNvSpPr/>
          <p:nvPr/>
        </p:nvSpPr>
        <p:spPr>
          <a:xfrm rot="-60000">
            <a:off x="349250" y="3516313"/>
            <a:ext cx="1371600" cy="996950"/>
          </a:xfrm>
          <a:custGeom>
            <a:avLst/>
            <a:gdLst>
              <a:gd name="connsiteX0" fmla="*/ 0 w 1339596"/>
              <a:gd name="connsiteY0" fmla="*/ 0 h 1219200"/>
              <a:gd name="connsiteX1" fmla="*/ 1339596 w 1339596"/>
              <a:gd name="connsiteY1" fmla="*/ 0 h 1219200"/>
              <a:gd name="connsiteX2" fmla="*/ 1339596 w 1339596"/>
              <a:gd name="connsiteY2" fmla="*/ 1219200 h 1219200"/>
              <a:gd name="connsiteX3" fmla="*/ 0 w 1339596"/>
              <a:gd name="connsiteY3" fmla="*/ 1219200 h 1219200"/>
              <a:gd name="connsiteX4" fmla="*/ 0 w 1339596"/>
              <a:gd name="connsiteY4" fmla="*/ 0 h 1219200"/>
              <a:gd name="connsiteX0" fmla="*/ 0 w 1339596"/>
              <a:gd name="connsiteY0" fmla="*/ 11733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0 w 1339596"/>
              <a:gd name="connsiteY4" fmla="*/ 11733 h 1230933"/>
              <a:gd name="connsiteX0" fmla="*/ 55747 w 1339596"/>
              <a:gd name="connsiteY0" fmla="*/ 12706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55747 w 1339596"/>
              <a:gd name="connsiteY4" fmla="*/ 12706 h 1230933"/>
              <a:gd name="connsiteX0" fmla="*/ 28195 w 1339596"/>
              <a:gd name="connsiteY0" fmla="*/ 12225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28195 w 1339596"/>
              <a:gd name="connsiteY4" fmla="*/ 12225 h 1230933"/>
              <a:gd name="connsiteX0" fmla="*/ 28195 w 1353846"/>
              <a:gd name="connsiteY0" fmla="*/ 6385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8195 w 1353846"/>
              <a:gd name="connsiteY4" fmla="*/ 6385 h 1225093"/>
              <a:gd name="connsiteX0" fmla="*/ 20681 w 1353846"/>
              <a:gd name="connsiteY0" fmla="*/ 6253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0681 w 1353846"/>
              <a:gd name="connsiteY4" fmla="*/ 6253 h 1225093"/>
              <a:gd name="connsiteX0" fmla="*/ 20681 w 1339596"/>
              <a:gd name="connsiteY0" fmla="*/ 6603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20681 w 1339596"/>
              <a:gd name="connsiteY4" fmla="*/ 6603 h 1225443"/>
              <a:gd name="connsiteX0" fmla="*/ 33205 w 1339596"/>
              <a:gd name="connsiteY0" fmla="*/ 682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33205 w 1339596"/>
              <a:gd name="connsiteY4" fmla="*/ 6822 h 1225443"/>
              <a:gd name="connsiteX0" fmla="*/ 13167 w 1339596"/>
              <a:gd name="connsiteY0" fmla="*/ 647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13167 w 1339596"/>
              <a:gd name="connsiteY4" fmla="*/ 6472 h 1225443"/>
              <a:gd name="connsiteX0" fmla="*/ 13167 w 1333884"/>
              <a:gd name="connsiteY0" fmla="*/ 6472 h 1225443"/>
              <a:gd name="connsiteX1" fmla="*/ 1333808 w 1333884"/>
              <a:gd name="connsiteY1" fmla="*/ 0 h 1225443"/>
              <a:gd name="connsiteX2" fmla="*/ 1302330 w 1333884"/>
              <a:gd name="connsiteY2" fmla="*/ 1207253 h 1225443"/>
              <a:gd name="connsiteX3" fmla="*/ 0 w 1333884"/>
              <a:gd name="connsiteY3" fmla="*/ 1225443 h 1225443"/>
              <a:gd name="connsiteX4" fmla="*/ 13167 w 1333884"/>
              <a:gd name="connsiteY4" fmla="*/ 6472 h 1225443"/>
              <a:gd name="connsiteX0" fmla="*/ 13167 w 1334211"/>
              <a:gd name="connsiteY0" fmla="*/ 6472 h 1232826"/>
              <a:gd name="connsiteX1" fmla="*/ 1333808 w 1334211"/>
              <a:gd name="connsiteY1" fmla="*/ 0 h 1232826"/>
              <a:gd name="connsiteX2" fmla="*/ 1331950 w 1334211"/>
              <a:gd name="connsiteY2" fmla="*/ 1232826 h 1232826"/>
              <a:gd name="connsiteX3" fmla="*/ 0 w 1334211"/>
              <a:gd name="connsiteY3" fmla="*/ 1225443 h 1232826"/>
              <a:gd name="connsiteX4" fmla="*/ 13167 w 1334211"/>
              <a:gd name="connsiteY4" fmla="*/ 6472 h 1232826"/>
              <a:gd name="connsiteX0" fmla="*/ 13167 w 1333952"/>
              <a:gd name="connsiteY0" fmla="*/ 6472 h 1225443"/>
              <a:gd name="connsiteX1" fmla="*/ 1333808 w 1333952"/>
              <a:gd name="connsiteY1" fmla="*/ 0 h 1225443"/>
              <a:gd name="connsiteX2" fmla="*/ 1319601 w 1333952"/>
              <a:gd name="connsiteY2" fmla="*/ 1222588 h 1225443"/>
              <a:gd name="connsiteX3" fmla="*/ 0 w 1333952"/>
              <a:gd name="connsiteY3" fmla="*/ 1225443 h 1225443"/>
              <a:gd name="connsiteX4" fmla="*/ 13167 w 1333952"/>
              <a:gd name="connsiteY4" fmla="*/ 6472 h 1225443"/>
              <a:gd name="connsiteX0" fmla="*/ 30785 w 1333952"/>
              <a:gd name="connsiteY0" fmla="*/ 0 h 1235984"/>
              <a:gd name="connsiteX1" fmla="*/ 1333808 w 1333952"/>
              <a:gd name="connsiteY1" fmla="*/ 10541 h 1235984"/>
              <a:gd name="connsiteX2" fmla="*/ 1319601 w 1333952"/>
              <a:gd name="connsiteY2" fmla="*/ 1233129 h 1235984"/>
              <a:gd name="connsiteX3" fmla="*/ 0 w 1333952"/>
              <a:gd name="connsiteY3" fmla="*/ 1235984 h 1235984"/>
              <a:gd name="connsiteX4" fmla="*/ 30785 w 1333952"/>
              <a:gd name="connsiteY4" fmla="*/ 0 h 1235984"/>
              <a:gd name="connsiteX0" fmla="*/ 30785 w 1319601"/>
              <a:gd name="connsiteY0" fmla="*/ 0 h 1235984"/>
              <a:gd name="connsiteX1" fmla="*/ 1312848 w 1319601"/>
              <a:gd name="connsiteY1" fmla="*/ 20567 h 1235984"/>
              <a:gd name="connsiteX2" fmla="*/ 1319601 w 1319601"/>
              <a:gd name="connsiteY2" fmla="*/ 1233129 h 1235984"/>
              <a:gd name="connsiteX3" fmla="*/ 0 w 1319601"/>
              <a:gd name="connsiteY3" fmla="*/ 1235984 h 1235984"/>
              <a:gd name="connsiteX4" fmla="*/ 30785 w 1319601"/>
              <a:gd name="connsiteY4" fmla="*/ 0 h 123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9601" h="1235984">
                <a:moveTo>
                  <a:pt x="30785" y="0"/>
                </a:moveTo>
                <a:lnTo>
                  <a:pt x="1312848" y="20567"/>
                </a:lnTo>
                <a:cubicBezTo>
                  <a:pt x="1314777" y="429048"/>
                  <a:pt x="1317672" y="824648"/>
                  <a:pt x="1319601" y="1233129"/>
                </a:cubicBezTo>
                <a:lnTo>
                  <a:pt x="0" y="1235984"/>
                </a:lnTo>
                <a:lnTo>
                  <a:pt x="30785" y="0"/>
                </a:lnTo>
                <a:close/>
              </a:path>
            </a:pathLst>
          </a:custGeom>
          <a:gradFill flip="none" rotWithShape="1">
            <a:gsLst>
              <a:gs pos="21000">
                <a:srgbClr val="FEF99C"/>
              </a:gs>
              <a:gs pos="0">
                <a:srgbClr val="F6E7A6"/>
              </a:gs>
              <a:gs pos="100000">
                <a:srgbClr val="FEF99C"/>
              </a:gs>
            </a:gsLst>
            <a:lin ang="5400000" scaled="1"/>
            <a:tileRect/>
          </a:gra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This is a sample text, insert your own text,</a:t>
            </a:r>
          </a:p>
        </p:txBody>
      </p:sp>
      <p:sp>
        <p:nvSpPr>
          <p:cNvPr id="24" name="Rectangle 19">
            <a:extLst>
              <a:ext uri="{FF2B5EF4-FFF2-40B4-BE49-F238E27FC236}">
                <a16:creationId xmlns:a16="http://schemas.microsoft.com/office/drawing/2014/main" id="{F5B020F5-EA16-4C21-AF2A-EC2AA632C8E3}"/>
              </a:ext>
            </a:extLst>
          </p:cNvPr>
          <p:cNvSpPr/>
          <p:nvPr/>
        </p:nvSpPr>
        <p:spPr>
          <a:xfrm rot="-60000">
            <a:off x="2114550" y="1262063"/>
            <a:ext cx="1370013" cy="995362"/>
          </a:xfrm>
          <a:custGeom>
            <a:avLst/>
            <a:gdLst>
              <a:gd name="connsiteX0" fmla="*/ 0 w 1339596"/>
              <a:gd name="connsiteY0" fmla="*/ 0 h 1219200"/>
              <a:gd name="connsiteX1" fmla="*/ 1339596 w 1339596"/>
              <a:gd name="connsiteY1" fmla="*/ 0 h 1219200"/>
              <a:gd name="connsiteX2" fmla="*/ 1339596 w 1339596"/>
              <a:gd name="connsiteY2" fmla="*/ 1219200 h 1219200"/>
              <a:gd name="connsiteX3" fmla="*/ 0 w 1339596"/>
              <a:gd name="connsiteY3" fmla="*/ 1219200 h 1219200"/>
              <a:gd name="connsiteX4" fmla="*/ 0 w 1339596"/>
              <a:gd name="connsiteY4" fmla="*/ 0 h 1219200"/>
              <a:gd name="connsiteX0" fmla="*/ 0 w 1339596"/>
              <a:gd name="connsiteY0" fmla="*/ 11733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0 w 1339596"/>
              <a:gd name="connsiteY4" fmla="*/ 11733 h 1230933"/>
              <a:gd name="connsiteX0" fmla="*/ 55747 w 1339596"/>
              <a:gd name="connsiteY0" fmla="*/ 12706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55747 w 1339596"/>
              <a:gd name="connsiteY4" fmla="*/ 12706 h 1230933"/>
              <a:gd name="connsiteX0" fmla="*/ 28195 w 1339596"/>
              <a:gd name="connsiteY0" fmla="*/ 12225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28195 w 1339596"/>
              <a:gd name="connsiteY4" fmla="*/ 12225 h 1230933"/>
              <a:gd name="connsiteX0" fmla="*/ 28195 w 1353846"/>
              <a:gd name="connsiteY0" fmla="*/ 6385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8195 w 1353846"/>
              <a:gd name="connsiteY4" fmla="*/ 6385 h 1225093"/>
              <a:gd name="connsiteX0" fmla="*/ 20681 w 1353846"/>
              <a:gd name="connsiteY0" fmla="*/ 6253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0681 w 1353846"/>
              <a:gd name="connsiteY4" fmla="*/ 6253 h 1225093"/>
              <a:gd name="connsiteX0" fmla="*/ 20681 w 1339596"/>
              <a:gd name="connsiteY0" fmla="*/ 6603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20681 w 1339596"/>
              <a:gd name="connsiteY4" fmla="*/ 6603 h 1225443"/>
              <a:gd name="connsiteX0" fmla="*/ 33205 w 1339596"/>
              <a:gd name="connsiteY0" fmla="*/ 682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33205 w 1339596"/>
              <a:gd name="connsiteY4" fmla="*/ 6822 h 1225443"/>
              <a:gd name="connsiteX0" fmla="*/ 13167 w 1339596"/>
              <a:gd name="connsiteY0" fmla="*/ 647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13167 w 1339596"/>
              <a:gd name="connsiteY4" fmla="*/ 6472 h 1225443"/>
              <a:gd name="connsiteX0" fmla="*/ 13167 w 1333884"/>
              <a:gd name="connsiteY0" fmla="*/ 6472 h 1225443"/>
              <a:gd name="connsiteX1" fmla="*/ 1333808 w 1333884"/>
              <a:gd name="connsiteY1" fmla="*/ 0 h 1225443"/>
              <a:gd name="connsiteX2" fmla="*/ 1302330 w 1333884"/>
              <a:gd name="connsiteY2" fmla="*/ 1207253 h 1225443"/>
              <a:gd name="connsiteX3" fmla="*/ 0 w 1333884"/>
              <a:gd name="connsiteY3" fmla="*/ 1225443 h 1225443"/>
              <a:gd name="connsiteX4" fmla="*/ 13167 w 1333884"/>
              <a:gd name="connsiteY4" fmla="*/ 6472 h 1225443"/>
              <a:gd name="connsiteX0" fmla="*/ 13167 w 1334211"/>
              <a:gd name="connsiteY0" fmla="*/ 6472 h 1232826"/>
              <a:gd name="connsiteX1" fmla="*/ 1333808 w 1334211"/>
              <a:gd name="connsiteY1" fmla="*/ 0 h 1232826"/>
              <a:gd name="connsiteX2" fmla="*/ 1331950 w 1334211"/>
              <a:gd name="connsiteY2" fmla="*/ 1232826 h 1232826"/>
              <a:gd name="connsiteX3" fmla="*/ 0 w 1334211"/>
              <a:gd name="connsiteY3" fmla="*/ 1225443 h 1232826"/>
              <a:gd name="connsiteX4" fmla="*/ 13167 w 1334211"/>
              <a:gd name="connsiteY4" fmla="*/ 6472 h 1232826"/>
              <a:gd name="connsiteX0" fmla="*/ 13167 w 1333952"/>
              <a:gd name="connsiteY0" fmla="*/ 6472 h 1225443"/>
              <a:gd name="connsiteX1" fmla="*/ 1333808 w 1333952"/>
              <a:gd name="connsiteY1" fmla="*/ 0 h 1225443"/>
              <a:gd name="connsiteX2" fmla="*/ 1319601 w 1333952"/>
              <a:gd name="connsiteY2" fmla="*/ 1222588 h 1225443"/>
              <a:gd name="connsiteX3" fmla="*/ 0 w 1333952"/>
              <a:gd name="connsiteY3" fmla="*/ 1225443 h 1225443"/>
              <a:gd name="connsiteX4" fmla="*/ 13167 w 1333952"/>
              <a:gd name="connsiteY4" fmla="*/ 6472 h 1225443"/>
              <a:gd name="connsiteX0" fmla="*/ 30785 w 1333952"/>
              <a:gd name="connsiteY0" fmla="*/ 0 h 1235984"/>
              <a:gd name="connsiteX1" fmla="*/ 1333808 w 1333952"/>
              <a:gd name="connsiteY1" fmla="*/ 10541 h 1235984"/>
              <a:gd name="connsiteX2" fmla="*/ 1319601 w 1333952"/>
              <a:gd name="connsiteY2" fmla="*/ 1233129 h 1235984"/>
              <a:gd name="connsiteX3" fmla="*/ 0 w 1333952"/>
              <a:gd name="connsiteY3" fmla="*/ 1235984 h 1235984"/>
              <a:gd name="connsiteX4" fmla="*/ 30785 w 1333952"/>
              <a:gd name="connsiteY4" fmla="*/ 0 h 1235984"/>
              <a:gd name="connsiteX0" fmla="*/ 30785 w 1319601"/>
              <a:gd name="connsiteY0" fmla="*/ 0 h 1235984"/>
              <a:gd name="connsiteX1" fmla="*/ 1312848 w 1319601"/>
              <a:gd name="connsiteY1" fmla="*/ 20567 h 1235984"/>
              <a:gd name="connsiteX2" fmla="*/ 1319601 w 1319601"/>
              <a:gd name="connsiteY2" fmla="*/ 1233129 h 1235984"/>
              <a:gd name="connsiteX3" fmla="*/ 0 w 1319601"/>
              <a:gd name="connsiteY3" fmla="*/ 1235984 h 1235984"/>
              <a:gd name="connsiteX4" fmla="*/ 30785 w 1319601"/>
              <a:gd name="connsiteY4" fmla="*/ 0 h 123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9601" h="1235984">
                <a:moveTo>
                  <a:pt x="30785" y="0"/>
                </a:moveTo>
                <a:lnTo>
                  <a:pt x="1312848" y="20567"/>
                </a:lnTo>
                <a:cubicBezTo>
                  <a:pt x="1314777" y="429048"/>
                  <a:pt x="1317672" y="824648"/>
                  <a:pt x="1319601" y="1233129"/>
                </a:cubicBezTo>
                <a:lnTo>
                  <a:pt x="0" y="1235984"/>
                </a:lnTo>
                <a:lnTo>
                  <a:pt x="30785" y="0"/>
                </a:lnTo>
                <a:close/>
              </a:path>
            </a:pathLst>
          </a:custGeom>
          <a:gradFill flip="none" rotWithShape="1">
            <a:gsLst>
              <a:gs pos="25000">
                <a:srgbClr val="75DBFF"/>
              </a:gs>
              <a:gs pos="0">
                <a:srgbClr val="8BD0E9"/>
              </a:gs>
              <a:gs pos="100000">
                <a:srgbClr val="75DBFF"/>
              </a:gs>
            </a:gsLst>
            <a:lin ang="5400000" scaled="1"/>
            <a:tileRect/>
          </a:gra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This is a sample text, insert your own text,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D7D67BC9-DC81-43D4-94F1-C908DE91A553}"/>
              </a:ext>
            </a:extLst>
          </p:cNvPr>
          <p:cNvSpPr/>
          <p:nvPr/>
        </p:nvSpPr>
        <p:spPr>
          <a:xfrm rot="-60000">
            <a:off x="2114550" y="3378200"/>
            <a:ext cx="1370013" cy="995363"/>
          </a:xfrm>
          <a:custGeom>
            <a:avLst/>
            <a:gdLst>
              <a:gd name="connsiteX0" fmla="*/ 0 w 1339596"/>
              <a:gd name="connsiteY0" fmla="*/ 0 h 1219200"/>
              <a:gd name="connsiteX1" fmla="*/ 1339596 w 1339596"/>
              <a:gd name="connsiteY1" fmla="*/ 0 h 1219200"/>
              <a:gd name="connsiteX2" fmla="*/ 1339596 w 1339596"/>
              <a:gd name="connsiteY2" fmla="*/ 1219200 h 1219200"/>
              <a:gd name="connsiteX3" fmla="*/ 0 w 1339596"/>
              <a:gd name="connsiteY3" fmla="*/ 1219200 h 1219200"/>
              <a:gd name="connsiteX4" fmla="*/ 0 w 1339596"/>
              <a:gd name="connsiteY4" fmla="*/ 0 h 1219200"/>
              <a:gd name="connsiteX0" fmla="*/ 0 w 1339596"/>
              <a:gd name="connsiteY0" fmla="*/ 11733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0 w 1339596"/>
              <a:gd name="connsiteY4" fmla="*/ 11733 h 1230933"/>
              <a:gd name="connsiteX0" fmla="*/ 55747 w 1339596"/>
              <a:gd name="connsiteY0" fmla="*/ 12706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55747 w 1339596"/>
              <a:gd name="connsiteY4" fmla="*/ 12706 h 1230933"/>
              <a:gd name="connsiteX0" fmla="*/ 28195 w 1339596"/>
              <a:gd name="connsiteY0" fmla="*/ 12225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28195 w 1339596"/>
              <a:gd name="connsiteY4" fmla="*/ 12225 h 1230933"/>
              <a:gd name="connsiteX0" fmla="*/ 28195 w 1353846"/>
              <a:gd name="connsiteY0" fmla="*/ 6385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8195 w 1353846"/>
              <a:gd name="connsiteY4" fmla="*/ 6385 h 1225093"/>
              <a:gd name="connsiteX0" fmla="*/ 20681 w 1353846"/>
              <a:gd name="connsiteY0" fmla="*/ 6253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0681 w 1353846"/>
              <a:gd name="connsiteY4" fmla="*/ 6253 h 1225093"/>
              <a:gd name="connsiteX0" fmla="*/ 20681 w 1339596"/>
              <a:gd name="connsiteY0" fmla="*/ 6603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20681 w 1339596"/>
              <a:gd name="connsiteY4" fmla="*/ 6603 h 1225443"/>
              <a:gd name="connsiteX0" fmla="*/ 33205 w 1339596"/>
              <a:gd name="connsiteY0" fmla="*/ 682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33205 w 1339596"/>
              <a:gd name="connsiteY4" fmla="*/ 6822 h 1225443"/>
              <a:gd name="connsiteX0" fmla="*/ 13167 w 1339596"/>
              <a:gd name="connsiteY0" fmla="*/ 647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13167 w 1339596"/>
              <a:gd name="connsiteY4" fmla="*/ 6472 h 1225443"/>
              <a:gd name="connsiteX0" fmla="*/ 13167 w 1333884"/>
              <a:gd name="connsiteY0" fmla="*/ 6472 h 1225443"/>
              <a:gd name="connsiteX1" fmla="*/ 1333808 w 1333884"/>
              <a:gd name="connsiteY1" fmla="*/ 0 h 1225443"/>
              <a:gd name="connsiteX2" fmla="*/ 1302330 w 1333884"/>
              <a:gd name="connsiteY2" fmla="*/ 1207253 h 1225443"/>
              <a:gd name="connsiteX3" fmla="*/ 0 w 1333884"/>
              <a:gd name="connsiteY3" fmla="*/ 1225443 h 1225443"/>
              <a:gd name="connsiteX4" fmla="*/ 13167 w 1333884"/>
              <a:gd name="connsiteY4" fmla="*/ 6472 h 1225443"/>
              <a:gd name="connsiteX0" fmla="*/ 13167 w 1334211"/>
              <a:gd name="connsiteY0" fmla="*/ 6472 h 1232826"/>
              <a:gd name="connsiteX1" fmla="*/ 1333808 w 1334211"/>
              <a:gd name="connsiteY1" fmla="*/ 0 h 1232826"/>
              <a:gd name="connsiteX2" fmla="*/ 1331950 w 1334211"/>
              <a:gd name="connsiteY2" fmla="*/ 1232826 h 1232826"/>
              <a:gd name="connsiteX3" fmla="*/ 0 w 1334211"/>
              <a:gd name="connsiteY3" fmla="*/ 1225443 h 1232826"/>
              <a:gd name="connsiteX4" fmla="*/ 13167 w 1334211"/>
              <a:gd name="connsiteY4" fmla="*/ 6472 h 1232826"/>
              <a:gd name="connsiteX0" fmla="*/ 13167 w 1333952"/>
              <a:gd name="connsiteY0" fmla="*/ 6472 h 1225443"/>
              <a:gd name="connsiteX1" fmla="*/ 1333808 w 1333952"/>
              <a:gd name="connsiteY1" fmla="*/ 0 h 1225443"/>
              <a:gd name="connsiteX2" fmla="*/ 1319601 w 1333952"/>
              <a:gd name="connsiteY2" fmla="*/ 1222588 h 1225443"/>
              <a:gd name="connsiteX3" fmla="*/ 0 w 1333952"/>
              <a:gd name="connsiteY3" fmla="*/ 1225443 h 1225443"/>
              <a:gd name="connsiteX4" fmla="*/ 13167 w 1333952"/>
              <a:gd name="connsiteY4" fmla="*/ 6472 h 1225443"/>
              <a:gd name="connsiteX0" fmla="*/ 30785 w 1333952"/>
              <a:gd name="connsiteY0" fmla="*/ 0 h 1235984"/>
              <a:gd name="connsiteX1" fmla="*/ 1333808 w 1333952"/>
              <a:gd name="connsiteY1" fmla="*/ 10541 h 1235984"/>
              <a:gd name="connsiteX2" fmla="*/ 1319601 w 1333952"/>
              <a:gd name="connsiteY2" fmla="*/ 1233129 h 1235984"/>
              <a:gd name="connsiteX3" fmla="*/ 0 w 1333952"/>
              <a:gd name="connsiteY3" fmla="*/ 1235984 h 1235984"/>
              <a:gd name="connsiteX4" fmla="*/ 30785 w 1333952"/>
              <a:gd name="connsiteY4" fmla="*/ 0 h 1235984"/>
              <a:gd name="connsiteX0" fmla="*/ 30785 w 1319601"/>
              <a:gd name="connsiteY0" fmla="*/ 0 h 1235984"/>
              <a:gd name="connsiteX1" fmla="*/ 1312848 w 1319601"/>
              <a:gd name="connsiteY1" fmla="*/ 20567 h 1235984"/>
              <a:gd name="connsiteX2" fmla="*/ 1319601 w 1319601"/>
              <a:gd name="connsiteY2" fmla="*/ 1233129 h 1235984"/>
              <a:gd name="connsiteX3" fmla="*/ 0 w 1319601"/>
              <a:gd name="connsiteY3" fmla="*/ 1235984 h 1235984"/>
              <a:gd name="connsiteX4" fmla="*/ 30785 w 1319601"/>
              <a:gd name="connsiteY4" fmla="*/ 0 h 123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9601" h="1235984">
                <a:moveTo>
                  <a:pt x="30785" y="0"/>
                </a:moveTo>
                <a:lnTo>
                  <a:pt x="1312848" y="20567"/>
                </a:lnTo>
                <a:cubicBezTo>
                  <a:pt x="1314777" y="429048"/>
                  <a:pt x="1317672" y="824648"/>
                  <a:pt x="1319601" y="1233129"/>
                </a:cubicBezTo>
                <a:lnTo>
                  <a:pt x="0" y="1235984"/>
                </a:lnTo>
                <a:lnTo>
                  <a:pt x="30785" y="0"/>
                </a:lnTo>
                <a:close/>
              </a:path>
            </a:pathLst>
          </a:custGeom>
          <a:gradFill flip="none" rotWithShape="1">
            <a:gsLst>
              <a:gs pos="30000">
                <a:srgbClr val="9FFFCA"/>
              </a:gs>
              <a:gs pos="0">
                <a:srgbClr val="ACF4CB"/>
              </a:gs>
              <a:gs pos="80000">
                <a:srgbClr val="9FFFCA"/>
              </a:gs>
            </a:gsLst>
            <a:lin ang="5400000" scaled="1"/>
            <a:tileRect/>
          </a:gra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This is a sample text, insert your own text,</a:t>
            </a:r>
          </a:p>
        </p:txBody>
      </p:sp>
      <p:sp>
        <p:nvSpPr>
          <p:cNvPr id="26" name="Rectangle 19">
            <a:extLst>
              <a:ext uri="{FF2B5EF4-FFF2-40B4-BE49-F238E27FC236}">
                <a16:creationId xmlns:a16="http://schemas.microsoft.com/office/drawing/2014/main" id="{FF219375-AE10-463A-A1DA-7FD294262F63}"/>
              </a:ext>
            </a:extLst>
          </p:cNvPr>
          <p:cNvSpPr/>
          <p:nvPr/>
        </p:nvSpPr>
        <p:spPr>
          <a:xfrm rot="-60000">
            <a:off x="3851275" y="1306513"/>
            <a:ext cx="1371600" cy="996950"/>
          </a:xfrm>
          <a:custGeom>
            <a:avLst/>
            <a:gdLst>
              <a:gd name="connsiteX0" fmla="*/ 0 w 1339596"/>
              <a:gd name="connsiteY0" fmla="*/ 0 h 1219200"/>
              <a:gd name="connsiteX1" fmla="*/ 1339596 w 1339596"/>
              <a:gd name="connsiteY1" fmla="*/ 0 h 1219200"/>
              <a:gd name="connsiteX2" fmla="*/ 1339596 w 1339596"/>
              <a:gd name="connsiteY2" fmla="*/ 1219200 h 1219200"/>
              <a:gd name="connsiteX3" fmla="*/ 0 w 1339596"/>
              <a:gd name="connsiteY3" fmla="*/ 1219200 h 1219200"/>
              <a:gd name="connsiteX4" fmla="*/ 0 w 1339596"/>
              <a:gd name="connsiteY4" fmla="*/ 0 h 1219200"/>
              <a:gd name="connsiteX0" fmla="*/ 0 w 1339596"/>
              <a:gd name="connsiteY0" fmla="*/ 11733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0 w 1339596"/>
              <a:gd name="connsiteY4" fmla="*/ 11733 h 1230933"/>
              <a:gd name="connsiteX0" fmla="*/ 55747 w 1339596"/>
              <a:gd name="connsiteY0" fmla="*/ 12706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55747 w 1339596"/>
              <a:gd name="connsiteY4" fmla="*/ 12706 h 1230933"/>
              <a:gd name="connsiteX0" fmla="*/ 28195 w 1339596"/>
              <a:gd name="connsiteY0" fmla="*/ 12225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28195 w 1339596"/>
              <a:gd name="connsiteY4" fmla="*/ 12225 h 1230933"/>
              <a:gd name="connsiteX0" fmla="*/ 28195 w 1353846"/>
              <a:gd name="connsiteY0" fmla="*/ 6385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8195 w 1353846"/>
              <a:gd name="connsiteY4" fmla="*/ 6385 h 1225093"/>
              <a:gd name="connsiteX0" fmla="*/ 20681 w 1353846"/>
              <a:gd name="connsiteY0" fmla="*/ 6253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0681 w 1353846"/>
              <a:gd name="connsiteY4" fmla="*/ 6253 h 1225093"/>
              <a:gd name="connsiteX0" fmla="*/ 20681 w 1339596"/>
              <a:gd name="connsiteY0" fmla="*/ 6603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20681 w 1339596"/>
              <a:gd name="connsiteY4" fmla="*/ 6603 h 1225443"/>
              <a:gd name="connsiteX0" fmla="*/ 33205 w 1339596"/>
              <a:gd name="connsiteY0" fmla="*/ 682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33205 w 1339596"/>
              <a:gd name="connsiteY4" fmla="*/ 6822 h 1225443"/>
              <a:gd name="connsiteX0" fmla="*/ 13167 w 1339596"/>
              <a:gd name="connsiteY0" fmla="*/ 647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13167 w 1339596"/>
              <a:gd name="connsiteY4" fmla="*/ 6472 h 1225443"/>
              <a:gd name="connsiteX0" fmla="*/ 13167 w 1333884"/>
              <a:gd name="connsiteY0" fmla="*/ 6472 h 1225443"/>
              <a:gd name="connsiteX1" fmla="*/ 1333808 w 1333884"/>
              <a:gd name="connsiteY1" fmla="*/ 0 h 1225443"/>
              <a:gd name="connsiteX2" fmla="*/ 1302330 w 1333884"/>
              <a:gd name="connsiteY2" fmla="*/ 1207253 h 1225443"/>
              <a:gd name="connsiteX3" fmla="*/ 0 w 1333884"/>
              <a:gd name="connsiteY3" fmla="*/ 1225443 h 1225443"/>
              <a:gd name="connsiteX4" fmla="*/ 13167 w 1333884"/>
              <a:gd name="connsiteY4" fmla="*/ 6472 h 1225443"/>
              <a:gd name="connsiteX0" fmla="*/ 13167 w 1334211"/>
              <a:gd name="connsiteY0" fmla="*/ 6472 h 1232826"/>
              <a:gd name="connsiteX1" fmla="*/ 1333808 w 1334211"/>
              <a:gd name="connsiteY1" fmla="*/ 0 h 1232826"/>
              <a:gd name="connsiteX2" fmla="*/ 1331950 w 1334211"/>
              <a:gd name="connsiteY2" fmla="*/ 1232826 h 1232826"/>
              <a:gd name="connsiteX3" fmla="*/ 0 w 1334211"/>
              <a:gd name="connsiteY3" fmla="*/ 1225443 h 1232826"/>
              <a:gd name="connsiteX4" fmla="*/ 13167 w 1334211"/>
              <a:gd name="connsiteY4" fmla="*/ 6472 h 1232826"/>
              <a:gd name="connsiteX0" fmla="*/ 13167 w 1333952"/>
              <a:gd name="connsiteY0" fmla="*/ 6472 h 1225443"/>
              <a:gd name="connsiteX1" fmla="*/ 1333808 w 1333952"/>
              <a:gd name="connsiteY1" fmla="*/ 0 h 1225443"/>
              <a:gd name="connsiteX2" fmla="*/ 1319601 w 1333952"/>
              <a:gd name="connsiteY2" fmla="*/ 1222588 h 1225443"/>
              <a:gd name="connsiteX3" fmla="*/ 0 w 1333952"/>
              <a:gd name="connsiteY3" fmla="*/ 1225443 h 1225443"/>
              <a:gd name="connsiteX4" fmla="*/ 13167 w 1333952"/>
              <a:gd name="connsiteY4" fmla="*/ 6472 h 1225443"/>
              <a:gd name="connsiteX0" fmla="*/ 30785 w 1333952"/>
              <a:gd name="connsiteY0" fmla="*/ 0 h 1235984"/>
              <a:gd name="connsiteX1" fmla="*/ 1333808 w 1333952"/>
              <a:gd name="connsiteY1" fmla="*/ 10541 h 1235984"/>
              <a:gd name="connsiteX2" fmla="*/ 1319601 w 1333952"/>
              <a:gd name="connsiteY2" fmla="*/ 1233129 h 1235984"/>
              <a:gd name="connsiteX3" fmla="*/ 0 w 1333952"/>
              <a:gd name="connsiteY3" fmla="*/ 1235984 h 1235984"/>
              <a:gd name="connsiteX4" fmla="*/ 30785 w 1333952"/>
              <a:gd name="connsiteY4" fmla="*/ 0 h 1235984"/>
              <a:gd name="connsiteX0" fmla="*/ 30785 w 1319601"/>
              <a:gd name="connsiteY0" fmla="*/ 0 h 1235984"/>
              <a:gd name="connsiteX1" fmla="*/ 1312848 w 1319601"/>
              <a:gd name="connsiteY1" fmla="*/ 20567 h 1235984"/>
              <a:gd name="connsiteX2" fmla="*/ 1319601 w 1319601"/>
              <a:gd name="connsiteY2" fmla="*/ 1233129 h 1235984"/>
              <a:gd name="connsiteX3" fmla="*/ 0 w 1319601"/>
              <a:gd name="connsiteY3" fmla="*/ 1235984 h 1235984"/>
              <a:gd name="connsiteX4" fmla="*/ 30785 w 1319601"/>
              <a:gd name="connsiteY4" fmla="*/ 0 h 123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9601" h="1235984">
                <a:moveTo>
                  <a:pt x="30785" y="0"/>
                </a:moveTo>
                <a:lnTo>
                  <a:pt x="1312848" y="20567"/>
                </a:lnTo>
                <a:cubicBezTo>
                  <a:pt x="1314777" y="429048"/>
                  <a:pt x="1317672" y="824648"/>
                  <a:pt x="1319601" y="1233129"/>
                </a:cubicBezTo>
                <a:lnTo>
                  <a:pt x="0" y="1235984"/>
                </a:lnTo>
                <a:lnTo>
                  <a:pt x="30785" y="0"/>
                </a:lnTo>
                <a:close/>
              </a:path>
            </a:pathLst>
          </a:custGeom>
          <a:gradFill flip="none" rotWithShape="1">
            <a:gsLst>
              <a:gs pos="0">
                <a:srgbClr val="CDC1DB"/>
              </a:gs>
              <a:gs pos="27000">
                <a:srgbClr val="CC9EFE"/>
              </a:gs>
              <a:gs pos="76000">
                <a:srgbClr val="CC9EFE"/>
              </a:gs>
            </a:gsLst>
            <a:lin ang="5400000" scaled="1"/>
            <a:tileRect/>
          </a:gra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This is a sample text, insert your own text,</a:t>
            </a:r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19AC7270-9235-48F6-A684-C597B6EA4C8F}"/>
              </a:ext>
            </a:extLst>
          </p:cNvPr>
          <p:cNvSpPr/>
          <p:nvPr/>
        </p:nvSpPr>
        <p:spPr>
          <a:xfrm rot="-60000">
            <a:off x="3868738" y="2525713"/>
            <a:ext cx="1370012" cy="2122487"/>
          </a:xfrm>
          <a:custGeom>
            <a:avLst/>
            <a:gdLst>
              <a:gd name="connsiteX0" fmla="*/ 0 w 1339596"/>
              <a:gd name="connsiteY0" fmla="*/ 0 h 1219200"/>
              <a:gd name="connsiteX1" fmla="*/ 1339596 w 1339596"/>
              <a:gd name="connsiteY1" fmla="*/ 0 h 1219200"/>
              <a:gd name="connsiteX2" fmla="*/ 1339596 w 1339596"/>
              <a:gd name="connsiteY2" fmla="*/ 1219200 h 1219200"/>
              <a:gd name="connsiteX3" fmla="*/ 0 w 1339596"/>
              <a:gd name="connsiteY3" fmla="*/ 1219200 h 1219200"/>
              <a:gd name="connsiteX4" fmla="*/ 0 w 1339596"/>
              <a:gd name="connsiteY4" fmla="*/ 0 h 1219200"/>
              <a:gd name="connsiteX0" fmla="*/ 0 w 1339596"/>
              <a:gd name="connsiteY0" fmla="*/ 11733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0 w 1339596"/>
              <a:gd name="connsiteY4" fmla="*/ 11733 h 1230933"/>
              <a:gd name="connsiteX0" fmla="*/ 55747 w 1339596"/>
              <a:gd name="connsiteY0" fmla="*/ 12706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55747 w 1339596"/>
              <a:gd name="connsiteY4" fmla="*/ 12706 h 1230933"/>
              <a:gd name="connsiteX0" fmla="*/ 28195 w 1339596"/>
              <a:gd name="connsiteY0" fmla="*/ 12225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28195 w 1339596"/>
              <a:gd name="connsiteY4" fmla="*/ 12225 h 1230933"/>
              <a:gd name="connsiteX0" fmla="*/ 28195 w 1353846"/>
              <a:gd name="connsiteY0" fmla="*/ 6385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8195 w 1353846"/>
              <a:gd name="connsiteY4" fmla="*/ 6385 h 1225093"/>
              <a:gd name="connsiteX0" fmla="*/ 20681 w 1353846"/>
              <a:gd name="connsiteY0" fmla="*/ 6253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0681 w 1353846"/>
              <a:gd name="connsiteY4" fmla="*/ 6253 h 1225093"/>
              <a:gd name="connsiteX0" fmla="*/ 20681 w 1339596"/>
              <a:gd name="connsiteY0" fmla="*/ 6603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20681 w 1339596"/>
              <a:gd name="connsiteY4" fmla="*/ 6603 h 1225443"/>
              <a:gd name="connsiteX0" fmla="*/ 33205 w 1339596"/>
              <a:gd name="connsiteY0" fmla="*/ 682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33205 w 1339596"/>
              <a:gd name="connsiteY4" fmla="*/ 6822 h 1225443"/>
              <a:gd name="connsiteX0" fmla="*/ 13167 w 1339596"/>
              <a:gd name="connsiteY0" fmla="*/ 647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13167 w 1339596"/>
              <a:gd name="connsiteY4" fmla="*/ 6472 h 1225443"/>
              <a:gd name="connsiteX0" fmla="*/ 13167 w 1333884"/>
              <a:gd name="connsiteY0" fmla="*/ 6472 h 1225443"/>
              <a:gd name="connsiteX1" fmla="*/ 1333808 w 1333884"/>
              <a:gd name="connsiteY1" fmla="*/ 0 h 1225443"/>
              <a:gd name="connsiteX2" fmla="*/ 1302330 w 1333884"/>
              <a:gd name="connsiteY2" fmla="*/ 1207253 h 1225443"/>
              <a:gd name="connsiteX3" fmla="*/ 0 w 1333884"/>
              <a:gd name="connsiteY3" fmla="*/ 1225443 h 1225443"/>
              <a:gd name="connsiteX4" fmla="*/ 13167 w 1333884"/>
              <a:gd name="connsiteY4" fmla="*/ 6472 h 1225443"/>
              <a:gd name="connsiteX0" fmla="*/ 13167 w 1334211"/>
              <a:gd name="connsiteY0" fmla="*/ 6472 h 1232826"/>
              <a:gd name="connsiteX1" fmla="*/ 1333808 w 1334211"/>
              <a:gd name="connsiteY1" fmla="*/ 0 h 1232826"/>
              <a:gd name="connsiteX2" fmla="*/ 1331950 w 1334211"/>
              <a:gd name="connsiteY2" fmla="*/ 1232826 h 1232826"/>
              <a:gd name="connsiteX3" fmla="*/ 0 w 1334211"/>
              <a:gd name="connsiteY3" fmla="*/ 1225443 h 1232826"/>
              <a:gd name="connsiteX4" fmla="*/ 13167 w 1334211"/>
              <a:gd name="connsiteY4" fmla="*/ 6472 h 1232826"/>
              <a:gd name="connsiteX0" fmla="*/ 13167 w 1333952"/>
              <a:gd name="connsiteY0" fmla="*/ 6472 h 1225443"/>
              <a:gd name="connsiteX1" fmla="*/ 1333808 w 1333952"/>
              <a:gd name="connsiteY1" fmla="*/ 0 h 1225443"/>
              <a:gd name="connsiteX2" fmla="*/ 1319601 w 1333952"/>
              <a:gd name="connsiteY2" fmla="*/ 1222588 h 1225443"/>
              <a:gd name="connsiteX3" fmla="*/ 0 w 1333952"/>
              <a:gd name="connsiteY3" fmla="*/ 1225443 h 1225443"/>
              <a:gd name="connsiteX4" fmla="*/ 13167 w 1333952"/>
              <a:gd name="connsiteY4" fmla="*/ 6472 h 1225443"/>
              <a:gd name="connsiteX0" fmla="*/ 30785 w 1333952"/>
              <a:gd name="connsiteY0" fmla="*/ 0 h 1235984"/>
              <a:gd name="connsiteX1" fmla="*/ 1333808 w 1333952"/>
              <a:gd name="connsiteY1" fmla="*/ 10541 h 1235984"/>
              <a:gd name="connsiteX2" fmla="*/ 1319601 w 1333952"/>
              <a:gd name="connsiteY2" fmla="*/ 1233129 h 1235984"/>
              <a:gd name="connsiteX3" fmla="*/ 0 w 1333952"/>
              <a:gd name="connsiteY3" fmla="*/ 1235984 h 1235984"/>
              <a:gd name="connsiteX4" fmla="*/ 30785 w 1333952"/>
              <a:gd name="connsiteY4" fmla="*/ 0 h 1235984"/>
              <a:gd name="connsiteX0" fmla="*/ 30785 w 1319601"/>
              <a:gd name="connsiteY0" fmla="*/ 0 h 1235984"/>
              <a:gd name="connsiteX1" fmla="*/ 1312848 w 1319601"/>
              <a:gd name="connsiteY1" fmla="*/ 20567 h 1235984"/>
              <a:gd name="connsiteX2" fmla="*/ 1319601 w 1319601"/>
              <a:gd name="connsiteY2" fmla="*/ 1233129 h 1235984"/>
              <a:gd name="connsiteX3" fmla="*/ 0 w 1319601"/>
              <a:gd name="connsiteY3" fmla="*/ 1235984 h 1235984"/>
              <a:gd name="connsiteX4" fmla="*/ 30785 w 1319601"/>
              <a:gd name="connsiteY4" fmla="*/ 0 h 123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9601" h="1235984">
                <a:moveTo>
                  <a:pt x="30785" y="0"/>
                </a:moveTo>
                <a:lnTo>
                  <a:pt x="1312848" y="20567"/>
                </a:lnTo>
                <a:cubicBezTo>
                  <a:pt x="1314777" y="429048"/>
                  <a:pt x="1317672" y="824648"/>
                  <a:pt x="1319601" y="1233129"/>
                </a:cubicBezTo>
                <a:lnTo>
                  <a:pt x="0" y="1235984"/>
                </a:lnTo>
                <a:lnTo>
                  <a:pt x="30785" y="0"/>
                </a:lnTo>
                <a:close/>
              </a:path>
            </a:pathLst>
          </a:custGeom>
          <a:gradFill flip="none" rotWithShape="1">
            <a:gsLst>
              <a:gs pos="0">
                <a:srgbClr val="CDC1DB"/>
              </a:gs>
              <a:gs pos="27000">
                <a:srgbClr val="CC9EFE"/>
              </a:gs>
              <a:gs pos="76000">
                <a:srgbClr val="CC9EFE"/>
              </a:gs>
            </a:gsLst>
            <a:lin ang="5400000" scaled="1"/>
            <a:tileRect/>
          </a:gra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This is a sample text, insert your own text,</a:t>
            </a:r>
          </a:p>
        </p:txBody>
      </p:sp>
      <p:sp>
        <p:nvSpPr>
          <p:cNvPr id="28" name="Rectangle 19">
            <a:extLst>
              <a:ext uri="{FF2B5EF4-FFF2-40B4-BE49-F238E27FC236}">
                <a16:creationId xmlns:a16="http://schemas.microsoft.com/office/drawing/2014/main" id="{66210E74-AD0A-474A-89CB-68CE5B140325}"/>
              </a:ext>
            </a:extLst>
          </p:cNvPr>
          <p:cNvSpPr/>
          <p:nvPr/>
        </p:nvSpPr>
        <p:spPr>
          <a:xfrm rot="-60000">
            <a:off x="7380288" y="1981200"/>
            <a:ext cx="1371600" cy="2122488"/>
          </a:xfrm>
          <a:custGeom>
            <a:avLst/>
            <a:gdLst>
              <a:gd name="connsiteX0" fmla="*/ 0 w 1339596"/>
              <a:gd name="connsiteY0" fmla="*/ 0 h 1219200"/>
              <a:gd name="connsiteX1" fmla="*/ 1339596 w 1339596"/>
              <a:gd name="connsiteY1" fmla="*/ 0 h 1219200"/>
              <a:gd name="connsiteX2" fmla="*/ 1339596 w 1339596"/>
              <a:gd name="connsiteY2" fmla="*/ 1219200 h 1219200"/>
              <a:gd name="connsiteX3" fmla="*/ 0 w 1339596"/>
              <a:gd name="connsiteY3" fmla="*/ 1219200 h 1219200"/>
              <a:gd name="connsiteX4" fmla="*/ 0 w 1339596"/>
              <a:gd name="connsiteY4" fmla="*/ 0 h 1219200"/>
              <a:gd name="connsiteX0" fmla="*/ 0 w 1339596"/>
              <a:gd name="connsiteY0" fmla="*/ 11733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0 w 1339596"/>
              <a:gd name="connsiteY4" fmla="*/ 11733 h 1230933"/>
              <a:gd name="connsiteX0" fmla="*/ 55747 w 1339596"/>
              <a:gd name="connsiteY0" fmla="*/ 12706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55747 w 1339596"/>
              <a:gd name="connsiteY4" fmla="*/ 12706 h 1230933"/>
              <a:gd name="connsiteX0" fmla="*/ 28195 w 1339596"/>
              <a:gd name="connsiteY0" fmla="*/ 12225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28195 w 1339596"/>
              <a:gd name="connsiteY4" fmla="*/ 12225 h 1230933"/>
              <a:gd name="connsiteX0" fmla="*/ 28195 w 1353846"/>
              <a:gd name="connsiteY0" fmla="*/ 6385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8195 w 1353846"/>
              <a:gd name="connsiteY4" fmla="*/ 6385 h 1225093"/>
              <a:gd name="connsiteX0" fmla="*/ 20681 w 1353846"/>
              <a:gd name="connsiteY0" fmla="*/ 6253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0681 w 1353846"/>
              <a:gd name="connsiteY4" fmla="*/ 6253 h 1225093"/>
              <a:gd name="connsiteX0" fmla="*/ 20681 w 1339596"/>
              <a:gd name="connsiteY0" fmla="*/ 6603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20681 w 1339596"/>
              <a:gd name="connsiteY4" fmla="*/ 6603 h 1225443"/>
              <a:gd name="connsiteX0" fmla="*/ 33205 w 1339596"/>
              <a:gd name="connsiteY0" fmla="*/ 682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33205 w 1339596"/>
              <a:gd name="connsiteY4" fmla="*/ 6822 h 1225443"/>
              <a:gd name="connsiteX0" fmla="*/ 13167 w 1339596"/>
              <a:gd name="connsiteY0" fmla="*/ 647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13167 w 1339596"/>
              <a:gd name="connsiteY4" fmla="*/ 6472 h 1225443"/>
              <a:gd name="connsiteX0" fmla="*/ 13167 w 1333884"/>
              <a:gd name="connsiteY0" fmla="*/ 6472 h 1225443"/>
              <a:gd name="connsiteX1" fmla="*/ 1333808 w 1333884"/>
              <a:gd name="connsiteY1" fmla="*/ 0 h 1225443"/>
              <a:gd name="connsiteX2" fmla="*/ 1302330 w 1333884"/>
              <a:gd name="connsiteY2" fmla="*/ 1207253 h 1225443"/>
              <a:gd name="connsiteX3" fmla="*/ 0 w 1333884"/>
              <a:gd name="connsiteY3" fmla="*/ 1225443 h 1225443"/>
              <a:gd name="connsiteX4" fmla="*/ 13167 w 1333884"/>
              <a:gd name="connsiteY4" fmla="*/ 6472 h 1225443"/>
              <a:gd name="connsiteX0" fmla="*/ 13167 w 1334211"/>
              <a:gd name="connsiteY0" fmla="*/ 6472 h 1232826"/>
              <a:gd name="connsiteX1" fmla="*/ 1333808 w 1334211"/>
              <a:gd name="connsiteY1" fmla="*/ 0 h 1232826"/>
              <a:gd name="connsiteX2" fmla="*/ 1331950 w 1334211"/>
              <a:gd name="connsiteY2" fmla="*/ 1232826 h 1232826"/>
              <a:gd name="connsiteX3" fmla="*/ 0 w 1334211"/>
              <a:gd name="connsiteY3" fmla="*/ 1225443 h 1232826"/>
              <a:gd name="connsiteX4" fmla="*/ 13167 w 1334211"/>
              <a:gd name="connsiteY4" fmla="*/ 6472 h 1232826"/>
              <a:gd name="connsiteX0" fmla="*/ 13167 w 1333952"/>
              <a:gd name="connsiteY0" fmla="*/ 6472 h 1225443"/>
              <a:gd name="connsiteX1" fmla="*/ 1333808 w 1333952"/>
              <a:gd name="connsiteY1" fmla="*/ 0 h 1225443"/>
              <a:gd name="connsiteX2" fmla="*/ 1319601 w 1333952"/>
              <a:gd name="connsiteY2" fmla="*/ 1222588 h 1225443"/>
              <a:gd name="connsiteX3" fmla="*/ 0 w 1333952"/>
              <a:gd name="connsiteY3" fmla="*/ 1225443 h 1225443"/>
              <a:gd name="connsiteX4" fmla="*/ 13167 w 1333952"/>
              <a:gd name="connsiteY4" fmla="*/ 6472 h 1225443"/>
              <a:gd name="connsiteX0" fmla="*/ 30785 w 1333952"/>
              <a:gd name="connsiteY0" fmla="*/ 0 h 1235984"/>
              <a:gd name="connsiteX1" fmla="*/ 1333808 w 1333952"/>
              <a:gd name="connsiteY1" fmla="*/ 10541 h 1235984"/>
              <a:gd name="connsiteX2" fmla="*/ 1319601 w 1333952"/>
              <a:gd name="connsiteY2" fmla="*/ 1233129 h 1235984"/>
              <a:gd name="connsiteX3" fmla="*/ 0 w 1333952"/>
              <a:gd name="connsiteY3" fmla="*/ 1235984 h 1235984"/>
              <a:gd name="connsiteX4" fmla="*/ 30785 w 1333952"/>
              <a:gd name="connsiteY4" fmla="*/ 0 h 1235984"/>
              <a:gd name="connsiteX0" fmla="*/ 30785 w 1319601"/>
              <a:gd name="connsiteY0" fmla="*/ 0 h 1235984"/>
              <a:gd name="connsiteX1" fmla="*/ 1312848 w 1319601"/>
              <a:gd name="connsiteY1" fmla="*/ 20567 h 1235984"/>
              <a:gd name="connsiteX2" fmla="*/ 1319601 w 1319601"/>
              <a:gd name="connsiteY2" fmla="*/ 1233129 h 1235984"/>
              <a:gd name="connsiteX3" fmla="*/ 0 w 1319601"/>
              <a:gd name="connsiteY3" fmla="*/ 1235984 h 1235984"/>
              <a:gd name="connsiteX4" fmla="*/ 30785 w 1319601"/>
              <a:gd name="connsiteY4" fmla="*/ 0 h 123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9601" h="1235984">
                <a:moveTo>
                  <a:pt x="30785" y="0"/>
                </a:moveTo>
                <a:lnTo>
                  <a:pt x="1312848" y="20567"/>
                </a:lnTo>
                <a:cubicBezTo>
                  <a:pt x="1314777" y="429048"/>
                  <a:pt x="1317672" y="824648"/>
                  <a:pt x="1319601" y="1233129"/>
                </a:cubicBezTo>
                <a:lnTo>
                  <a:pt x="0" y="1235984"/>
                </a:lnTo>
                <a:lnTo>
                  <a:pt x="30785" y="0"/>
                </a:lnTo>
                <a:close/>
              </a:path>
            </a:pathLst>
          </a:custGeom>
          <a:gradFill flip="none" rotWithShape="1">
            <a:gsLst>
              <a:gs pos="0">
                <a:srgbClr val="CDC1DB"/>
              </a:gs>
              <a:gs pos="27000">
                <a:srgbClr val="CC9EFE"/>
              </a:gs>
              <a:gs pos="76000">
                <a:srgbClr val="CC9EFE"/>
              </a:gs>
            </a:gsLst>
            <a:lin ang="5400000" scaled="1"/>
            <a:tileRect/>
          </a:gra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This is a sample text, insert your own text,</a:t>
            </a:r>
          </a:p>
        </p:txBody>
      </p:sp>
      <p:sp>
        <p:nvSpPr>
          <p:cNvPr id="29" name="Rectangle 19">
            <a:extLst>
              <a:ext uri="{FF2B5EF4-FFF2-40B4-BE49-F238E27FC236}">
                <a16:creationId xmlns:a16="http://schemas.microsoft.com/office/drawing/2014/main" id="{2FA181C8-128B-43C6-9AA1-C37E575B80C8}"/>
              </a:ext>
            </a:extLst>
          </p:cNvPr>
          <p:cNvSpPr/>
          <p:nvPr/>
        </p:nvSpPr>
        <p:spPr>
          <a:xfrm rot="-60000">
            <a:off x="5614988" y="1333500"/>
            <a:ext cx="1371600" cy="996950"/>
          </a:xfrm>
          <a:custGeom>
            <a:avLst/>
            <a:gdLst>
              <a:gd name="connsiteX0" fmla="*/ 0 w 1339596"/>
              <a:gd name="connsiteY0" fmla="*/ 0 h 1219200"/>
              <a:gd name="connsiteX1" fmla="*/ 1339596 w 1339596"/>
              <a:gd name="connsiteY1" fmla="*/ 0 h 1219200"/>
              <a:gd name="connsiteX2" fmla="*/ 1339596 w 1339596"/>
              <a:gd name="connsiteY2" fmla="*/ 1219200 h 1219200"/>
              <a:gd name="connsiteX3" fmla="*/ 0 w 1339596"/>
              <a:gd name="connsiteY3" fmla="*/ 1219200 h 1219200"/>
              <a:gd name="connsiteX4" fmla="*/ 0 w 1339596"/>
              <a:gd name="connsiteY4" fmla="*/ 0 h 1219200"/>
              <a:gd name="connsiteX0" fmla="*/ 0 w 1339596"/>
              <a:gd name="connsiteY0" fmla="*/ 11733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0 w 1339596"/>
              <a:gd name="connsiteY4" fmla="*/ 11733 h 1230933"/>
              <a:gd name="connsiteX0" fmla="*/ 55747 w 1339596"/>
              <a:gd name="connsiteY0" fmla="*/ 12706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55747 w 1339596"/>
              <a:gd name="connsiteY4" fmla="*/ 12706 h 1230933"/>
              <a:gd name="connsiteX0" fmla="*/ 28195 w 1339596"/>
              <a:gd name="connsiteY0" fmla="*/ 12225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28195 w 1339596"/>
              <a:gd name="connsiteY4" fmla="*/ 12225 h 1230933"/>
              <a:gd name="connsiteX0" fmla="*/ 28195 w 1353846"/>
              <a:gd name="connsiteY0" fmla="*/ 6385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8195 w 1353846"/>
              <a:gd name="connsiteY4" fmla="*/ 6385 h 1225093"/>
              <a:gd name="connsiteX0" fmla="*/ 20681 w 1353846"/>
              <a:gd name="connsiteY0" fmla="*/ 6253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0681 w 1353846"/>
              <a:gd name="connsiteY4" fmla="*/ 6253 h 1225093"/>
              <a:gd name="connsiteX0" fmla="*/ 20681 w 1339596"/>
              <a:gd name="connsiteY0" fmla="*/ 6603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20681 w 1339596"/>
              <a:gd name="connsiteY4" fmla="*/ 6603 h 1225443"/>
              <a:gd name="connsiteX0" fmla="*/ 33205 w 1339596"/>
              <a:gd name="connsiteY0" fmla="*/ 682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33205 w 1339596"/>
              <a:gd name="connsiteY4" fmla="*/ 6822 h 1225443"/>
              <a:gd name="connsiteX0" fmla="*/ 13167 w 1339596"/>
              <a:gd name="connsiteY0" fmla="*/ 647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13167 w 1339596"/>
              <a:gd name="connsiteY4" fmla="*/ 6472 h 1225443"/>
              <a:gd name="connsiteX0" fmla="*/ 13167 w 1333884"/>
              <a:gd name="connsiteY0" fmla="*/ 6472 h 1225443"/>
              <a:gd name="connsiteX1" fmla="*/ 1333808 w 1333884"/>
              <a:gd name="connsiteY1" fmla="*/ 0 h 1225443"/>
              <a:gd name="connsiteX2" fmla="*/ 1302330 w 1333884"/>
              <a:gd name="connsiteY2" fmla="*/ 1207253 h 1225443"/>
              <a:gd name="connsiteX3" fmla="*/ 0 w 1333884"/>
              <a:gd name="connsiteY3" fmla="*/ 1225443 h 1225443"/>
              <a:gd name="connsiteX4" fmla="*/ 13167 w 1333884"/>
              <a:gd name="connsiteY4" fmla="*/ 6472 h 1225443"/>
              <a:gd name="connsiteX0" fmla="*/ 13167 w 1334211"/>
              <a:gd name="connsiteY0" fmla="*/ 6472 h 1232826"/>
              <a:gd name="connsiteX1" fmla="*/ 1333808 w 1334211"/>
              <a:gd name="connsiteY1" fmla="*/ 0 h 1232826"/>
              <a:gd name="connsiteX2" fmla="*/ 1331950 w 1334211"/>
              <a:gd name="connsiteY2" fmla="*/ 1232826 h 1232826"/>
              <a:gd name="connsiteX3" fmla="*/ 0 w 1334211"/>
              <a:gd name="connsiteY3" fmla="*/ 1225443 h 1232826"/>
              <a:gd name="connsiteX4" fmla="*/ 13167 w 1334211"/>
              <a:gd name="connsiteY4" fmla="*/ 6472 h 1232826"/>
              <a:gd name="connsiteX0" fmla="*/ 13167 w 1333952"/>
              <a:gd name="connsiteY0" fmla="*/ 6472 h 1225443"/>
              <a:gd name="connsiteX1" fmla="*/ 1333808 w 1333952"/>
              <a:gd name="connsiteY1" fmla="*/ 0 h 1225443"/>
              <a:gd name="connsiteX2" fmla="*/ 1319601 w 1333952"/>
              <a:gd name="connsiteY2" fmla="*/ 1222588 h 1225443"/>
              <a:gd name="connsiteX3" fmla="*/ 0 w 1333952"/>
              <a:gd name="connsiteY3" fmla="*/ 1225443 h 1225443"/>
              <a:gd name="connsiteX4" fmla="*/ 13167 w 1333952"/>
              <a:gd name="connsiteY4" fmla="*/ 6472 h 1225443"/>
              <a:gd name="connsiteX0" fmla="*/ 30785 w 1333952"/>
              <a:gd name="connsiteY0" fmla="*/ 0 h 1235984"/>
              <a:gd name="connsiteX1" fmla="*/ 1333808 w 1333952"/>
              <a:gd name="connsiteY1" fmla="*/ 10541 h 1235984"/>
              <a:gd name="connsiteX2" fmla="*/ 1319601 w 1333952"/>
              <a:gd name="connsiteY2" fmla="*/ 1233129 h 1235984"/>
              <a:gd name="connsiteX3" fmla="*/ 0 w 1333952"/>
              <a:gd name="connsiteY3" fmla="*/ 1235984 h 1235984"/>
              <a:gd name="connsiteX4" fmla="*/ 30785 w 1333952"/>
              <a:gd name="connsiteY4" fmla="*/ 0 h 1235984"/>
              <a:gd name="connsiteX0" fmla="*/ 30785 w 1319601"/>
              <a:gd name="connsiteY0" fmla="*/ 0 h 1235984"/>
              <a:gd name="connsiteX1" fmla="*/ 1312848 w 1319601"/>
              <a:gd name="connsiteY1" fmla="*/ 20567 h 1235984"/>
              <a:gd name="connsiteX2" fmla="*/ 1319601 w 1319601"/>
              <a:gd name="connsiteY2" fmla="*/ 1233129 h 1235984"/>
              <a:gd name="connsiteX3" fmla="*/ 0 w 1319601"/>
              <a:gd name="connsiteY3" fmla="*/ 1235984 h 1235984"/>
              <a:gd name="connsiteX4" fmla="*/ 30785 w 1319601"/>
              <a:gd name="connsiteY4" fmla="*/ 0 h 123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9601" h="1235984">
                <a:moveTo>
                  <a:pt x="30785" y="0"/>
                </a:moveTo>
                <a:lnTo>
                  <a:pt x="1312848" y="20567"/>
                </a:lnTo>
                <a:cubicBezTo>
                  <a:pt x="1314777" y="429048"/>
                  <a:pt x="1317672" y="824648"/>
                  <a:pt x="1319601" y="1233129"/>
                </a:cubicBezTo>
                <a:lnTo>
                  <a:pt x="0" y="1235984"/>
                </a:lnTo>
                <a:lnTo>
                  <a:pt x="30785" y="0"/>
                </a:lnTo>
                <a:close/>
              </a:path>
            </a:pathLst>
          </a:custGeom>
          <a:gradFill flip="none" rotWithShape="1">
            <a:gsLst>
              <a:gs pos="30000">
                <a:srgbClr val="FFB7B7"/>
              </a:gs>
              <a:gs pos="0">
                <a:srgbClr val="EDC9C9"/>
              </a:gs>
              <a:gs pos="100000">
                <a:srgbClr val="FFB7B7"/>
              </a:gs>
            </a:gsLst>
            <a:lin ang="5400000" scaled="1"/>
            <a:tileRect/>
          </a:gra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This is a sample text, insert your own text,</a:t>
            </a:r>
          </a:p>
        </p:txBody>
      </p:sp>
      <p:sp>
        <p:nvSpPr>
          <p:cNvPr id="30" name="Rectangle 19">
            <a:extLst>
              <a:ext uri="{FF2B5EF4-FFF2-40B4-BE49-F238E27FC236}">
                <a16:creationId xmlns:a16="http://schemas.microsoft.com/office/drawing/2014/main" id="{D1921275-540A-4BF7-B5F5-D330B249E686}"/>
              </a:ext>
            </a:extLst>
          </p:cNvPr>
          <p:cNvSpPr/>
          <p:nvPr/>
        </p:nvSpPr>
        <p:spPr>
          <a:xfrm rot="-60000">
            <a:off x="5695950" y="5392738"/>
            <a:ext cx="1371600" cy="995362"/>
          </a:xfrm>
          <a:custGeom>
            <a:avLst/>
            <a:gdLst>
              <a:gd name="connsiteX0" fmla="*/ 0 w 1339596"/>
              <a:gd name="connsiteY0" fmla="*/ 0 h 1219200"/>
              <a:gd name="connsiteX1" fmla="*/ 1339596 w 1339596"/>
              <a:gd name="connsiteY1" fmla="*/ 0 h 1219200"/>
              <a:gd name="connsiteX2" fmla="*/ 1339596 w 1339596"/>
              <a:gd name="connsiteY2" fmla="*/ 1219200 h 1219200"/>
              <a:gd name="connsiteX3" fmla="*/ 0 w 1339596"/>
              <a:gd name="connsiteY3" fmla="*/ 1219200 h 1219200"/>
              <a:gd name="connsiteX4" fmla="*/ 0 w 1339596"/>
              <a:gd name="connsiteY4" fmla="*/ 0 h 1219200"/>
              <a:gd name="connsiteX0" fmla="*/ 0 w 1339596"/>
              <a:gd name="connsiteY0" fmla="*/ 11733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0 w 1339596"/>
              <a:gd name="connsiteY4" fmla="*/ 11733 h 1230933"/>
              <a:gd name="connsiteX0" fmla="*/ 55747 w 1339596"/>
              <a:gd name="connsiteY0" fmla="*/ 12706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55747 w 1339596"/>
              <a:gd name="connsiteY4" fmla="*/ 12706 h 1230933"/>
              <a:gd name="connsiteX0" fmla="*/ 28195 w 1339596"/>
              <a:gd name="connsiteY0" fmla="*/ 12225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28195 w 1339596"/>
              <a:gd name="connsiteY4" fmla="*/ 12225 h 1230933"/>
              <a:gd name="connsiteX0" fmla="*/ 28195 w 1353846"/>
              <a:gd name="connsiteY0" fmla="*/ 6385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8195 w 1353846"/>
              <a:gd name="connsiteY4" fmla="*/ 6385 h 1225093"/>
              <a:gd name="connsiteX0" fmla="*/ 20681 w 1353846"/>
              <a:gd name="connsiteY0" fmla="*/ 6253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0681 w 1353846"/>
              <a:gd name="connsiteY4" fmla="*/ 6253 h 1225093"/>
              <a:gd name="connsiteX0" fmla="*/ 20681 w 1339596"/>
              <a:gd name="connsiteY0" fmla="*/ 6603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20681 w 1339596"/>
              <a:gd name="connsiteY4" fmla="*/ 6603 h 1225443"/>
              <a:gd name="connsiteX0" fmla="*/ 33205 w 1339596"/>
              <a:gd name="connsiteY0" fmla="*/ 682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33205 w 1339596"/>
              <a:gd name="connsiteY4" fmla="*/ 6822 h 1225443"/>
              <a:gd name="connsiteX0" fmla="*/ 13167 w 1339596"/>
              <a:gd name="connsiteY0" fmla="*/ 647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13167 w 1339596"/>
              <a:gd name="connsiteY4" fmla="*/ 6472 h 1225443"/>
              <a:gd name="connsiteX0" fmla="*/ 13167 w 1333884"/>
              <a:gd name="connsiteY0" fmla="*/ 6472 h 1225443"/>
              <a:gd name="connsiteX1" fmla="*/ 1333808 w 1333884"/>
              <a:gd name="connsiteY1" fmla="*/ 0 h 1225443"/>
              <a:gd name="connsiteX2" fmla="*/ 1302330 w 1333884"/>
              <a:gd name="connsiteY2" fmla="*/ 1207253 h 1225443"/>
              <a:gd name="connsiteX3" fmla="*/ 0 w 1333884"/>
              <a:gd name="connsiteY3" fmla="*/ 1225443 h 1225443"/>
              <a:gd name="connsiteX4" fmla="*/ 13167 w 1333884"/>
              <a:gd name="connsiteY4" fmla="*/ 6472 h 1225443"/>
              <a:gd name="connsiteX0" fmla="*/ 13167 w 1334211"/>
              <a:gd name="connsiteY0" fmla="*/ 6472 h 1232826"/>
              <a:gd name="connsiteX1" fmla="*/ 1333808 w 1334211"/>
              <a:gd name="connsiteY1" fmla="*/ 0 h 1232826"/>
              <a:gd name="connsiteX2" fmla="*/ 1331950 w 1334211"/>
              <a:gd name="connsiteY2" fmla="*/ 1232826 h 1232826"/>
              <a:gd name="connsiteX3" fmla="*/ 0 w 1334211"/>
              <a:gd name="connsiteY3" fmla="*/ 1225443 h 1232826"/>
              <a:gd name="connsiteX4" fmla="*/ 13167 w 1334211"/>
              <a:gd name="connsiteY4" fmla="*/ 6472 h 1232826"/>
              <a:gd name="connsiteX0" fmla="*/ 13167 w 1333952"/>
              <a:gd name="connsiteY0" fmla="*/ 6472 h 1225443"/>
              <a:gd name="connsiteX1" fmla="*/ 1333808 w 1333952"/>
              <a:gd name="connsiteY1" fmla="*/ 0 h 1225443"/>
              <a:gd name="connsiteX2" fmla="*/ 1319601 w 1333952"/>
              <a:gd name="connsiteY2" fmla="*/ 1222588 h 1225443"/>
              <a:gd name="connsiteX3" fmla="*/ 0 w 1333952"/>
              <a:gd name="connsiteY3" fmla="*/ 1225443 h 1225443"/>
              <a:gd name="connsiteX4" fmla="*/ 13167 w 1333952"/>
              <a:gd name="connsiteY4" fmla="*/ 6472 h 1225443"/>
              <a:gd name="connsiteX0" fmla="*/ 30785 w 1333952"/>
              <a:gd name="connsiteY0" fmla="*/ 0 h 1235984"/>
              <a:gd name="connsiteX1" fmla="*/ 1333808 w 1333952"/>
              <a:gd name="connsiteY1" fmla="*/ 10541 h 1235984"/>
              <a:gd name="connsiteX2" fmla="*/ 1319601 w 1333952"/>
              <a:gd name="connsiteY2" fmla="*/ 1233129 h 1235984"/>
              <a:gd name="connsiteX3" fmla="*/ 0 w 1333952"/>
              <a:gd name="connsiteY3" fmla="*/ 1235984 h 1235984"/>
              <a:gd name="connsiteX4" fmla="*/ 30785 w 1333952"/>
              <a:gd name="connsiteY4" fmla="*/ 0 h 1235984"/>
              <a:gd name="connsiteX0" fmla="*/ 30785 w 1319601"/>
              <a:gd name="connsiteY0" fmla="*/ 0 h 1235984"/>
              <a:gd name="connsiteX1" fmla="*/ 1312848 w 1319601"/>
              <a:gd name="connsiteY1" fmla="*/ 20567 h 1235984"/>
              <a:gd name="connsiteX2" fmla="*/ 1319601 w 1319601"/>
              <a:gd name="connsiteY2" fmla="*/ 1233129 h 1235984"/>
              <a:gd name="connsiteX3" fmla="*/ 0 w 1319601"/>
              <a:gd name="connsiteY3" fmla="*/ 1235984 h 1235984"/>
              <a:gd name="connsiteX4" fmla="*/ 30785 w 1319601"/>
              <a:gd name="connsiteY4" fmla="*/ 0 h 123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9601" h="1235984">
                <a:moveTo>
                  <a:pt x="30785" y="0"/>
                </a:moveTo>
                <a:lnTo>
                  <a:pt x="1312848" y="20567"/>
                </a:lnTo>
                <a:cubicBezTo>
                  <a:pt x="1314777" y="429048"/>
                  <a:pt x="1317672" y="824648"/>
                  <a:pt x="1319601" y="1233129"/>
                </a:cubicBezTo>
                <a:lnTo>
                  <a:pt x="0" y="1235984"/>
                </a:lnTo>
                <a:lnTo>
                  <a:pt x="30785" y="0"/>
                </a:lnTo>
                <a:close/>
              </a:path>
            </a:pathLst>
          </a:custGeom>
          <a:gradFill flip="none" rotWithShape="1">
            <a:gsLst>
              <a:gs pos="30000">
                <a:srgbClr val="FFB7B7"/>
              </a:gs>
              <a:gs pos="0">
                <a:srgbClr val="EDC9C9"/>
              </a:gs>
              <a:gs pos="100000">
                <a:srgbClr val="FFB7B7"/>
              </a:gs>
            </a:gsLst>
            <a:lin ang="5400000" scaled="1"/>
            <a:tileRect/>
          </a:gra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This is a sample text, insert your own text,</a:t>
            </a:r>
          </a:p>
        </p:txBody>
      </p:sp>
      <p:sp>
        <p:nvSpPr>
          <p:cNvPr id="31" name="Rectangle 19">
            <a:extLst>
              <a:ext uri="{FF2B5EF4-FFF2-40B4-BE49-F238E27FC236}">
                <a16:creationId xmlns:a16="http://schemas.microsoft.com/office/drawing/2014/main" id="{14218A28-2D37-4607-BA5D-24640CEF8B91}"/>
              </a:ext>
            </a:extLst>
          </p:cNvPr>
          <p:cNvSpPr/>
          <p:nvPr/>
        </p:nvSpPr>
        <p:spPr>
          <a:xfrm rot="-60000">
            <a:off x="5641975" y="3521075"/>
            <a:ext cx="1371600" cy="996950"/>
          </a:xfrm>
          <a:custGeom>
            <a:avLst/>
            <a:gdLst>
              <a:gd name="connsiteX0" fmla="*/ 0 w 1339596"/>
              <a:gd name="connsiteY0" fmla="*/ 0 h 1219200"/>
              <a:gd name="connsiteX1" fmla="*/ 1339596 w 1339596"/>
              <a:gd name="connsiteY1" fmla="*/ 0 h 1219200"/>
              <a:gd name="connsiteX2" fmla="*/ 1339596 w 1339596"/>
              <a:gd name="connsiteY2" fmla="*/ 1219200 h 1219200"/>
              <a:gd name="connsiteX3" fmla="*/ 0 w 1339596"/>
              <a:gd name="connsiteY3" fmla="*/ 1219200 h 1219200"/>
              <a:gd name="connsiteX4" fmla="*/ 0 w 1339596"/>
              <a:gd name="connsiteY4" fmla="*/ 0 h 1219200"/>
              <a:gd name="connsiteX0" fmla="*/ 0 w 1339596"/>
              <a:gd name="connsiteY0" fmla="*/ 11733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0 w 1339596"/>
              <a:gd name="connsiteY4" fmla="*/ 11733 h 1230933"/>
              <a:gd name="connsiteX0" fmla="*/ 55747 w 1339596"/>
              <a:gd name="connsiteY0" fmla="*/ 12706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55747 w 1339596"/>
              <a:gd name="connsiteY4" fmla="*/ 12706 h 1230933"/>
              <a:gd name="connsiteX0" fmla="*/ 28195 w 1339596"/>
              <a:gd name="connsiteY0" fmla="*/ 12225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28195 w 1339596"/>
              <a:gd name="connsiteY4" fmla="*/ 12225 h 1230933"/>
              <a:gd name="connsiteX0" fmla="*/ 28195 w 1353846"/>
              <a:gd name="connsiteY0" fmla="*/ 6385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8195 w 1353846"/>
              <a:gd name="connsiteY4" fmla="*/ 6385 h 1225093"/>
              <a:gd name="connsiteX0" fmla="*/ 20681 w 1353846"/>
              <a:gd name="connsiteY0" fmla="*/ 6253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0681 w 1353846"/>
              <a:gd name="connsiteY4" fmla="*/ 6253 h 1225093"/>
              <a:gd name="connsiteX0" fmla="*/ 20681 w 1339596"/>
              <a:gd name="connsiteY0" fmla="*/ 6603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20681 w 1339596"/>
              <a:gd name="connsiteY4" fmla="*/ 6603 h 1225443"/>
              <a:gd name="connsiteX0" fmla="*/ 33205 w 1339596"/>
              <a:gd name="connsiteY0" fmla="*/ 682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33205 w 1339596"/>
              <a:gd name="connsiteY4" fmla="*/ 6822 h 1225443"/>
              <a:gd name="connsiteX0" fmla="*/ 13167 w 1339596"/>
              <a:gd name="connsiteY0" fmla="*/ 647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13167 w 1339596"/>
              <a:gd name="connsiteY4" fmla="*/ 6472 h 1225443"/>
              <a:gd name="connsiteX0" fmla="*/ 13167 w 1333884"/>
              <a:gd name="connsiteY0" fmla="*/ 6472 h 1225443"/>
              <a:gd name="connsiteX1" fmla="*/ 1333808 w 1333884"/>
              <a:gd name="connsiteY1" fmla="*/ 0 h 1225443"/>
              <a:gd name="connsiteX2" fmla="*/ 1302330 w 1333884"/>
              <a:gd name="connsiteY2" fmla="*/ 1207253 h 1225443"/>
              <a:gd name="connsiteX3" fmla="*/ 0 w 1333884"/>
              <a:gd name="connsiteY3" fmla="*/ 1225443 h 1225443"/>
              <a:gd name="connsiteX4" fmla="*/ 13167 w 1333884"/>
              <a:gd name="connsiteY4" fmla="*/ 6472 h 1225443"/>
              <a:gd name="connsiteX0" fmla="*/ 13167 w 1334211"/>
              <a:gd name="connsiteY0" fmla="*/ 6472 h 1232826"/>
              <a:gd name="connsiteX1" fmla="*/ 1333808 w 1334211"/>
              <a:gd name="connsiteY1" fmla="*/ 0 h 1232826"/>
              <a:gd name="connsiteX2" fmla="*/ 1331950 w 1334211"/>
              <a:gd name="connsiteY2" fmla="*/ 1232826 h 1232826"/>
              <a:gd name="connsiteX3" fmla="*/ 0 w 1334211"/>
              <a:gd name="connsiteY3" fmla="*/ 1225443 h 1232826"/>
              <a:gd name="connsiteX4" fmla="*/ 13167 w 1334211"/>
              <a:gd name="connsiteY4" fmla="*/ 6472 h 1232826"/>
              <a:gd name="connsiteX0" fmla="*/ 13167 w 1333952"/>
              <a:gd name="connsiteY0" fmla="*/ 6472 h 1225443"/>
              <a:gd name="connsiteX1" fmla="*/ 1333808 w 1333952"/>
              <a:gd name="connsiteY1" fmla="*/ 0 h 1225443"/>
              <a:gd name="connsiteX2" fmla="*/ 1319601 w 1333952"/>
              <a:gd name="connsiteY2" fmla="*/ 1222588 h 1225443"/>
              <a:gd name="connsiteX3" fmla="*/ 0 w 1333952"/>
              <a:gd name="connsiteY3" fmla="*/ 1225443 h 1225443"/>
              <a:gd name="connsiteX4" fmla="*/ 13167 w 1333952"/>
              <a:gd name="connsiteY4" fmla="*/ 6472 h 1225443"/>
              <a:gd name="connsiteX0" fmla="*/ 30785 w 1333952"/>
              <a:gd name="connsiteY0" fmla="*/ 0 h 1235984"/>
              <a:gd name="connsiteX1" fmla="*/ 1333808 w 1333952"/>
              <a:gd name="connsiteY1" fmla="*/ 10541 h 1235984"/>
              <a:gd name="connsiteX2" fmla="*/ 1319601 w 1333952"/>
              <a:gd name="connsiteY2" fmla="*/ 1233129 h 1235984"/>
              <a:gd name="connsiteX3" fmla="*/ 0 w 1333952"/>
              <a:gd name="connsiteY3" fmla="*/ 1235984 h 1235984"/>
              <a:gd name="connsiteX4" fmla="*/ 30785 w 1333952"/>
              <a:gd name="connsiteY4" fmla="*/ 0 h 1235984"/>
              <a:gd name="connsiteX0" fmla="*/ 30785 w 1319601"/>
              <a:gd name="connsiteY0" fmla="*/ 0 h 1235984"/>
              <a:gd name="connsiteX1" fmla="*/ 1312848 w 1319601"/>
              <a:gd name="connsiteY1" fmla="*/ 20567 h 1235984"/>
              <a:gd name="connsiteX2" fmla="*/ 1319601 w 1319601"/>
              <a:gd name="connsiteY2" fmla="*/ 1233129 h 1235984"/>
              <a:gd name="connsiteX3" fmla="*/ 0 w 1319601"/>
              <a:gd name="connsiteY3" fmla="*/ 1235984 h 1235984"/>
              <a:gd name="connsiteX4" fmla="*/ 30785 w 1319601"/>
              <a:gd name="connsiteY4" fmla="*/ 0 h 123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9601" h="1235984">
                <a:moveTo>
                  <a:pt x="30785" y="0"/>
                </a:moveTo>
                <a:lnTo>
                  <a:pt x="1312848" y="20567"/>
                </a:lnTo>
                <a:cubicBezTo>
                  <a:pt x="1314777" y="429048"/>
                  <a:pt x="1317672" y="824648"/>
                  <a:pt x="1319601" y="1233129"/>
                </a:cubicBezTo>
                <a:lnTo>
                  <a:pt x="0" y="1235984"/>
                </a:lnTo>
                <a:lnTo>
                  <a:pt x="30785" y="0"/>
                </a:lnTo>
                <a:close/>
              </a:path>
            </a:pathLst>
          </a:custGeom>
          <a:gradFill flip="none" rotWithShape="1">
            <a:gsLst>
              <a:gs pos="21000">
                <a:srgbClr val="FEF99C"/>
              </a:gs>
              <a:gs pos="0">
                <a:srgbClr val="F6E7A6"/>
              </a:gs>
              <a:gs pos="100000">
                <a:srgbClr val="FEF99C"/>
              </a:gs>
            </a:gsLst>
            <a:lin ang="5400000" scaled="1"/>
            <a:tileRect/>
          </a:gra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This is a sample text, insert your own text,</a:t>
            </a:r>
          </a:p>
        </p:txBody>
      </p:sp>
      <p:sp>
        <p:nvSpPr>
          <p:cNvPr id="32" name="Rectangle 19">
            <a:extLst>
              <a:ext uri="{FF2B5EF4-FFF2-40B4-BE49-F238E27FC236}">
                <a16:creationId xmlns:a16="http://schemas.microsoft.com/office/drawing/2014/main" id="{1F0FA85C-01CA-4D61-BD7A-8397DBDD2C73}"/>
              </a:ext>
            </a:extLst>
          </p:cNvPr>
          <p:cNvSpPr/>
          <p:nvPr/>
        </p:nvSpPr>
        <p:spPr>
          <a:xfrm rot="-60000">
            <a:off x="327025" y="5464175"/>
            <a:ext cx="1370013" cy="996950"/>
          </a:xfrm>
          <a:custGeom>
            <a:avLst/>
            <a:gdLst>
              <a:gd name="connsiteX0" fmla="*/ 0 w 1339596"/>
              <a:gd name="connsiteY0" fmla="*/ 0 h 1219200"/>
              <a:gd name="connsiteX1" fmla="*/ 1339596 w 1339596"/>
              <a:gd name="connsiteY1" fmla="*/ 0 h 1219200"/>
              <a:gd name="connsiteX2" fmla="*/ 1339596 w 1339596"/>
              <a:gd name="connsiteY2" fmla="*/ 1219200 h 1219200"/>
              <a:gd name="connsiteX3" fmla="*/ 0 w 1339596"/>
              <a:gd name="connsiteY3" fmla="*/ 1219200 h 1219200"/>
              <a:gd name="connsiteX4" fmla="*/ 0 w 1339596"/>
              <a:gd name="connsiteY4" fmla="*/ 0 h 1219200"/>
              <a:gd name="connsiteX0" fmla="*/ 0 w 1339596"/>
              <a:gd name="connsiteY0" fmla="*/ 11733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0 w 1339596"/>
              <a:gd name="connsiteY4" fmla="*/ 11733 h 1230933"/>
              <a:gd name="connsiteX0" fmla="*/ 55747 w 1339596"/>
              <a:gd name="connsiteY0" fmla="*/ 12706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55747 w 1339596"/>
              <a:gd name="connsiteY4" fmla="*/ 12706 h 1230933"/>
              <a:gd name="connsiteX0" fmla="*/ 28195 w 1339596"/>
              <a:gd name="connsiteY0" fmla="*/ 12225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28195 w 1339596"/>
              <a:gd name="connsiteY4" fmla="*/ 12225 h 1230933"/>
              <a:gd name="connsiteX0" fmla="*/ 28195 w 1353846"/>
              <a:gd name="connsiteY0" fmla="*/ 6385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8195 w 1353846"/>
              <a:gd name="connsiteY4" fmla="*/ 6385 h 1225093"/>
              <a:gd name="connsiteX0" fmla="*/ 20681 w 1353846"/>
              <a:gd name="connsiteY0" fmla="*/ 6253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0681 w 1353846"/>
              <a:gd name="connsiteY4" fmla="*/ 6253 h 1225093"/>
              <a:gd name="connsiteX0" fmla="*/ 20681 w 1339596"/>
              <a:gd name="connsiteY0" fmla="*/ 6603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20681 w 1339596"/>
              <a:gd name="connsiteY4" fmla="*/ 6603 h 1225443"/>
              <a:gd name="connsiteX0" fmla="*/ 33205 w 1339596"/>
              <a:gd name="connsiteY0" fmla="*/ 682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33205 w 1339596"/>
              <a:gd name="connsiteY4" fmla="*/ 6822 h 1225443"/>
              <a:gd name="connsiteX0" fmla="*/ 13167 w 1339596"/>
              <a:gd name="connsiteY0" fmla="*/ 647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13167 w 1339596"/>
              <a:gd name="connsiteY4" fmla="*/ 6472 h 1225443"/>
              <a:gd name="connsiteX0" fmla="*/ 13167 w 1333884"/>
              <a:gd name="connsiteY0" fmla="*/ 6472 h 1225443"/>
              <a:gd name="connsiteX1" fmla="*/ 1333808 w 1333884"/>
              <a:gd name="connsiteY1" fmla="*/ 0 h 1225443"/>
              <a:gd name="connsiteX2" fmla="*/ 1302330 w 1333884"/>
              <a:gd name="connsiteY2" fmla="*/ 1207253 h 1225443"/>
              <a:gd name="connsiteX3" fmla="*/ 0 w 1333884"/>
              <a:gd name="connsiteY3" fmla="*/ 1225443 h 1225443"/>
              <a:gd name="connsiteX4" fmla="*/ 13167 w 1333884"/>
              <a:gd name="connsiteY4" fmla="*/ 6472 h 1225443"/>
              <a:gd name="connsiteX0" fmla="*/ 13167 w 1334211"/>
              <a:gd name="connsiteY0" fmla="*/ 6472 h 1232826"/>
              <a:gd name="connsiteX1" fmla="*/ 1333808 w 1334211"/>
              <a:gd name="connsiteY1" fmla="*/ 0 h 1232826"/>
              <a:gd name="connsiteX2" fmla="*/ 1331950 w 1334211"/>
              <a:gd name="connsiteY2" fmla="*/ 1232826 h 1232826"/>
              <a:gd name="connsiteX3" fmla="*/ 0 w 1334211"/>
              <a:gd name="connsiteY3" fmla="*/ 1225443 h 1232826"/>
              <a:gd name="connsiteX4" fmla="*/ 13167 w 1334211"/>
              <a:gd name="connsiteY4" fmla="*/ 6472 h 1232826"/>
              <a:gd name="connsiteX0" fmla="*/ 13167 w 1333952"/>
              <a:gd name="connsiteY0" fmla="*/ 6472 h 1225443"/>
              <a:gd name="connsiteX1" fmla="*/ 1333808 w 1333952"/>
              <a:gd name="connsiteY1" fmla="*/ 0 h 1225443"/>
              <a:gd name="connsiteX2" fmla="*/ 1319601 w 1333952"/>
              <a:gd name="connsiteY2" fmla="*/ 1222588 h 1225443"/>
              <a:gd name="connsiteX3" fmla="*/ 0 w 1333952"/>
              <a:gd name="connsiteY3" fmla="*/ 1225443 h 1225443"/>
              <a:gd name="connsiteX4" fmla="*/ 13167 w 1333952"/>
              <a:gd name="connsiteY4" fmla="*/ 6472 h 1225443"/>
              <a:gd name="connsiteX0" fmla="*/ 30785 w 1333952"/>
              <a:gd name="connsiteY0" fmla="*/ 0 h 1235984"/>
              <a:gd name="connsiteX1" fmla="*/ 1333808 w 1333952"/>
              <a:gd name="connsiteY1" fmla="*/ 10541 h 1235984"/>
              <a:gd name="connsiteX2" fmla="*/ 1319601 w 1333952"/>
              <a:gd name="connsiteY2" fmla="*/ 1233129 h 1235984"/>
              <a:gd name="connsiteX3" fmla="*/ 0 w 1333952"/>
              <a:gd name="connsiteY3" fmla="*/ 1235984 h 1235984"/>
              <a:gd name="connsiteX4" fmla="*/ 30785 w 1333952"/>
              <a:gd name="connsiteY4" fmla="*/ 0 h 1235984"/>
              <a:gd name="connsiteX0" fmla="*/ 30785 w 1319601"/>
              <a:gd name="connsiteY0" fmla="*/ 0 h 1235984"/>
              <a:gd name="connsiteX1" fmla="*/ 1312848 w 1319601"/>
              <a:gd name="connsiteY1" fmla="*/ 20567 h 1235984"/>
              <a:gd name="connsiteX2" fmla="*/ 1319601 w 1319601"/>
              <a:gd name="connsiteY2" fmla="*/ 1233129 h 1235984"/>
              <a:gd name="connsiteX3" fmla="*/ 0 w 1319601"/>
              <a:gd name="connsiteY3" fmla="*/ 1235984 h 1235984"/>
              <a:gd name="connsiteX4" fmla="*/ 30785 w 1319601"/>
              <a:gd name="connsiteY4" fmla="*/ 0 h 123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9601" h="1235984">
                <a:moveTo>
                  <a:pt x="30785" y="0"/>
                </a:moveTo>
                <a:lnTo>
                  <a:pt x="1312848" y="20567"/>
                </a:lnTo>
                <a:cubicBezTo>
                  <a:pt x="1314777" y="429048"/>
                  <a:pt x="1317672" y="824648"/>
                  <a:pt x="1319601" y="1233129"/>
                </a:cubicBezTo>
                <a:lnTo>
                  <a:pt x="0" y="1235984"/>
                </a:lnTo>
                <a:lnTo>
                  <a:pt x="30785" y="0"/>
                </a:lnTo>
                <a:close/>
              </a:path>
            </a:pathLst>
          </a:custGeom>
          <a:gradFill flip="none" rotWithShape="1">
            <a:gsLst>
              <a:gs pos="0">
                <a:srgbClr val="CDC1DB"/>
              </a:gs>
              <a:gs pos="27000">
                <a:srgbClr val="CC9EFE"/>
              </a:gs>
              <a:gs pos="76000">
                <a:srgbClr val="CC9EFE"/>
              </a:gs>
            </a:gsLst>
            <a:lin ang="5400000" scaled="1"/>
            <a:tileRect/>
          </a:gra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This is a sample text, insert your own text,</a:t>
            </a:r>
          </a:p>
        </p:txBody>
      </p:sp>
      <p:sp>
        <p:nvSpPr>
          <p:cNvPr id="33" name="Rectangle 19">
            <a:extLst>
              <a:ext uri="{FF2B5EF4-FFF2-40B4-BE49-F238E27FC236}">
                <a16:creationId xmlns:a16="http://schemas.microsoft.com/office/drawing/2014/main" id="{9F360337-D59B-48CD-9316-BC5B7CC0E083}"/>
              </a:ext>
            </a:extLst>
          </p:cNvPr>
          <p:cNvSpPr/>
          <p:nvPr/>
        </p:nvSpPr>
        <p:spPr>
          <a:xfrm rot="-60000">
            <a:off x="2082800" y="5392738"/>
            <a:ext cx="1370013" cy="995362"/>
          </a:xfrm>
          <a:custGeom>
            <a:avLst/>
            <a:gdLst>
              <a:gd name="connsiteX0" fmla="*/ 0 w 1339596"/>
              <a:gd name="connsiteY0" fmla="*/ 0 h 1219200"/>
              <a:gd name="connsiteX1" fmla="*/ 1339596 w 1339596"/>
              <a:gd name="connsiteY1" fmla="*/ 0 h 1219200"/>
              <a:gd name="connsiteX2" fmla="*/ 1339596 w 1339596"/>
              <a:gd name="connsiteY2" fmla="*/ 1219200 h 1219200"/>
              <a:gd name="connsiteX3" fmla="*/ 0 w 1339596"/>
              <a:gd name="connsiteY3" fmla="*/ 1219200 h 1219200"/>
              <a:gd name="connsiteX4" fmla="*/ 0 w 1339596"/>
              <a:gd name="connsiteY4" fmla="*/ 0 h 1219200"/>
              <a:gd name="connsiteX0" fmla="*/ 0 w 1339596"/>
              <a:gd name="connsiteY0" fmla="*/ 11733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0 w 1339596"/>
              <a:gd name="connsiteY4" fmla="*/ 11733 h 1230933"/>
              <a:gd name="connsiteX0" fmla="*/ 55747 w 1339596"/>
              <a:gd name="connsiteY0" fmla="*/ 12706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55747 w 1339596"/>
              <a:gd name="connsiteY4" fmla="*/ 12706 h 1230933"/>
              <a:gd name="connsiteX0" fmla="*/ 28195 w 1339596"/>
              <a:gd name="connsiteY0" fmla="*/ 12225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28195 w 1339596"/>
              <a:gd name="connsiteY4" fmla="*/ 12225 h 1230933"/>
              <a:gd name="connsiteX0" fmla="*/ 28195 w 1353846"/>
              <a:gd name="connsiteY0" fmla="*/ 6385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8195 w 1353846"/>
              <a:gd name="connsiteY4" fmla="*/ 6385 h 1225093"/>
              <a:gd name="connsiteX0" fmla="*/ 20681 w 1353846"/>
              <a:gd name="connsiteY0" fmla="*/ 6253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0681 w 1353846"/>
              <a:gd name="connsiteY4" fmla="*/ 6253 h 1225093"/>
              <a:gd name="connsiteX0" fmla="*/ 20681 w 1339596"/>
              <a:gd name="connsiteY0" fmla="*/ 6603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20681 w 1339596"/>
              <a:gd name="connsiteY4" fmla="*/ 6603 h 1225443"/>
              <a:gd name="connsiteX0" fmla="*/ 33205 w 1339596"/>
              <a:gd name="connsiteY0" fmla="*/ 682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33205 w 1339596"/>
              <a:gd name="connsiteY4" fmla="*/ 6822 h 1225443"/>
              <a:gd name="connsiteX0" fmla="*/ 13167 w 1339596"/>
              <a:gd name="connsiteY0" fmla="*/ 647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13167 w 1339596"/>
              <a:gd name="connsiteY4" fmla="*/ 6472 h 1225443"/>
              <a:gd name="connsiteX0" fmla="*/ 13167 w 1333884"/>
              <a:gd name="connsiteY0" fmla="*/ 6472 h 1225443"/>
              <a:gd name="connsiteX1" fmla="*/ 1333808 w 1333884"/>
              <a:gd name="connsiteY1" fmla="*/ 0 h 1225443"/>
              <a:gd name="connsiteX2" fmla="*/ 1302330 w 1333884"/>
              <a:gd name="connsiteY2" fmla="*/ 1207253 h 1225443"/>
              <a:gd name="connsiteX3" fmla="*/ 0 w 1333884"/>
              <a:gd name="connsiteY3" fmla="*/ 1225443 h 1225443"/>
              <a:gd name="connsiteX4" fmla="*/ 13167 w 1333884"/>
              <a:gd name="connsiteY4" fmla="*/ 6472 h 1225443"/>
              <a:gd name="connsiteX0" fmla="*/ 13167 w 1334211"/>
              <a:gd name="connsiteY0" fmla="*/ 6472 h 1232826"/>
              <a:gd name="connsiteX1" fmla="*/ 1333808 w 1334211"/>
              <a:gd name="connsiteY1" fmla="*/ 0 h 1232826"/>
              <a:gd name="connsiteX2" fmla="*/ 1331950 w 1334211"/>
              <a:gd name="connsiteY2" fmla="*/ 1232826 h 1232826"/>
              <a:gd name="connsiteX3" fmla="*/ 0 w 1334211"/>
              <a:gd name="connsiteY3" fmla="*/ 1225443 h 1232826"/>
              <a:gd name="connsiteX4" fmla="*/ 13167 w 1334211"/>
              <a:gd name="connsiteY4" fmla="*/ 6472 h 1232826"/>
              <a:gd name="connsiteX0" fmla="*/ 13167 w 1333952"/>
              <a:gd name="connsiteY0" fmla="*/ 6472 h 1225443"/>
              <a:gd name="connsiteX1" fmla="*/ 1333808 w 1333952"/>
              <a:gd name="connsiteY1" fmla="*/ 0 h 1225443"/>
              <a:gd name="connsiteX2" fmla="*/ 1319601 w 1333952"/>
              <a:gd name="connsiteY2" fmla="*/ 1222588 h 1225443"/>
              <a:gd name="connsiteX3" fmla="*/ 0 w 1333952"/>
              <a:gd name="connsiteY3" fmla="*/ 1225443 h 1225443"/>
              <a:gd name="connsiteX4" fmla="*/ 13167 w 1333952"/>
              <a:gd name="connsiteY4" fmla="*/ 6472 h 1225443"/>
              <a:gd name="connsiteX0" fmla="*/ 30785 w 1333952"/>
              <a:gd name="connsiteY0" fmla="*/ 0 h 1235984"/>
              <a:gd name="connsiteX1" fmla="*/ 1333808 w 1333952"/>
              <a:gd name="connsiteY1" fmla="*/ 10541 h 1235984"/>
              <a:gd name="connsiteX2" fmla="*/ 1319601 w 1333952"/>
              <a:gd name="connsiteY2" fmla="*/ 1233129 h 1235984"/>
              <a:gd name="connsiteX3" fmla="*/ 0 w 1333952"/>
              <a:gd name="connsiteY3" fmla="*/ 1235984 h 1235984"/>
              <a:gd name="connsiteX4" fmla="*/ 30785 w 1333952"/>
              <a:gd name="connsiteY4" fmla="*/ 0 h 1235984"/>
              <a:gd name="connsiteX0" fmla="*/ 30785 w 1319601"/>
              <a:gd name="connsiteY0" fmla="*/ 0 h 1235984"/>
              <a:gd name="connsiteX1" fmla="*/ 1312848 w 1319601"/>
              <a:gd name="connsiteY1" fmla="*/ 20567 h 1235984"/>
              <a:gd name="connsiteX2" fmla="*/ 1319601 w 1319601"/>
              <a:gd name="connsiteY2" fmla="*/ 1233129 h 1235984"/>
              <a:gd name="connsiteX3" fmla="*/ 0 w 1319601"/>
              <a:gd name="connsiteY3" fmla="*/ 1235984 h 1235984"/>
              <a:gd name="connsiteX4" fmla="*/ 30785 w 1319601"/>
              <a:gd name="connsiteY4" fmla="*/ 0 h 123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9601" h="1235984">
                <a:moveTo>
                  <a:pt x="30785" y="0"/>
                </a:moveTo>
                <a:lnTo>
                  <a:pt x="1312848" y="20567"/>
                </a:lnTo>
                <a:cubicBezTo>
                  <a:pt x="1314777" y="429048"/>
                  <a:pt x="1317672" y="824648"/>
                  <a:pt x="1319601" y="1233129"/>
                </a:cubicBezTo>
                <a:lnTo>
                  <a:pt x="0" y="1235984"/>
                </a:lnTo>
                <a:lnTo>
                  <a:pt x="30785" y="0"/>
                </a:lnTo>
                <a:close/>
              </a:path>
            </a:pathLst>
          </a:custGeom>
          <a:gradFill flip="none" rotWithShape="1">
            <a:gsLst>
              <a:gs pos="21000">
                <a:srgbClr val="FEF99C"/>
              </a:gs>
              <a:gs pos="0">
                <a:srgbClr val="F6E7A6"/>
              </a:gs>
              <a:gs pos="100000">
                <a:srgbClr val="FEF99C"/>
              </a:gs>
            </a:gsLst>
            <a:lin ang="5400000" scaled="1"/>
            <a:tileRect/>
          </a:gra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This is a sample text, insert your own text,</a:t>
            </a:r>
          </a:p>
        </p:txBody>
      </p:sp>
      <p:sp>
        <p:nvSpPr>
          <p:cNvPr id="34" name="Rectangle 19">
            <a:extLst>
              <a:ext uri="{FF2B5EF4-FFF2-40B4-BE49-F238E27FC236}">
                <a16:creationId xmlns:a16="http://schemas.microsoft.com/office/drawing/2014/main" id="{B150007B-3547-47FB-AB88-4648CFD4258E}"/>
              </a:ext>
            </a:extLst>
          </p:cNvPr>
          <p:cNvSpPr/>
          <p:nvPr/>
        </p:nvSpPr>
        <p:spPr>
          <a:xfrm rot="-60000">
            <a:off x="7370763" y="5389563"/>
            <a:ext cx="1371600" cy="996950"/>
          </a:xfrm>
          <a:custGeom>
            <a:avLst/>
            <a:gdLst>
              <a:gd name="connsiteX0" fmla="*/ 0 w 1339596"/>
              <a:gd name="connsiteY0" fmla="*/ 0 h 1219200"/>
              <a:gd name="connsiteX1" fmla="*/ 1339596 w 1339596"/>
              <a:gd name="connsiteY1" fmla="*/ 0 h 1219200"/>
              <a:gd name="connsiteX2" fmla="*/ 1339596 w 1339596"/>
              <a:gd name="connsiteY2" fmla="*/ 1219200 h 1219200"/>
              <a:gd name="connsiteX3" fmla="*/ 0 w 1339596"/>
              <a:gd name="connsiteY3" fmla="*/ 1219200 h 1219200"/>
              <a:gd name="connsiteX4" fmla="*/ 0 w 1339596"/>
              <a:gd name="connsiteY4" fmla="*/ 0 h 1219200"/>
              <a:gd name="connsiteX0" fmla="*/ 0 w 1339596"/>
              <a:gd name="connsiteY0" fmla="*/ 11733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0 w 1339596"/>
              <a:gd name="connsiteY4" fmla="*/ 11733 h 1230933"/>
              <a:gd name="connsiteX0" fmla="*/ 55747 w 1339596"/>
              <a:gd name="connsiteY0" fmla="*/ 12706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55747 w 1339596"/>
              <a:gd name="connsiteY4" fmla="*/ 12706 h 1230933"/>
              <a:gd name="connsiteX0" fmla="*/ 28195 w 1339596"/>
              <a:gd name="connsiteY0" fmla="*/ 12225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28195 w 1339596"/>
              <a:gd name="connsiteY4" fmla="*/ 12225 h 1230933"/>
              <a:gd name="connsiteX0" fmla="*/ 28195 w 1353846"/>
              <a:gd name="connsiteY0" fmla="*/ 6385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8195 w 1353846"/>
              <a:gd name="connsiteY4" fmla="*/ 6385 h 1225093"/>
              <a:gd name="connsiteX0" fmla="*/ 20681 w 1353846"/>
              <a:gd name="connsiteY0" fmla="*/ 6253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0681 w 1353846"/>
              <a:gd name="connsiteY4" fmla="*/ 6253 h 1225093"/>
              <a:gd name="connsiteX0" fmla="*/ 20681 w 1339596"/>
              <a:gd name="connsiteY0" fmla="*/ 6603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20681 w 1339596"/>
              <a:gd name="connsiteY4" fmla="*/ 6603 h 1225443"/>
              <a:gd name="connsiteX0" fmla="*/ 33205 w 1339596"/>
              <a:gd name="connsiteY0" fmla="*/ 682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33205 w 1339596"/>
              <a:gd name="connsiteY4" fmla="*/ 6822 h 1225443"/>
              <a:gd name="connsiteX0" fmla="*/ 13167 w 1339596"/>
              <a:gd name="connsiteY0" fmla="*/ 647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13167 w 1339596"/>
              <a:gd name="connsiteY4" fmla="*/ 6472 h 1225443"/>
              <a:gd name="connsiteX0" fmla="*/ 13167 w 1333884"/>
              <a:gd name="connsiteY0" fmla="*/ 6472 h 1225443"/>
              <a:gd name="connsiteX1" fmla="*/ 1333808 w 1333884"/>
              <a:gd name="connsiteY1" fmla="*/ 0 h 1225443"/>
              <a:gd name="connsiteX2" fmla="*/ 1302330 w 1333884"/>
              <a:gd name="connsiteY2" fmla="*/ 1207253 h 1225443"/>
              <a:gd name="connsiteX3" fmla="*/ 0 w 1333884"/>
              <a:gd name="connsiteY3" fmla="*/ 1225443 h 1225443"/>
              <a:gd name="connsiteX4" fmla="*/ 13167 w 1333884"/>
              <a:gd name="connsiteY4" fmla="*/ 6472 h 1225443"/>
              <a:gd name="connsiteX0" fmla="*/ 13167 w 1334211"/>
              <a:gd name="connsiteY0" fmla="*/ 6472 h 1232826"/>
              <a:gd name="connsiteX1" fmla="*/ 1333808 w 1334211"/>
              <a:gd name="connsiteY1" fmla="*/ 0 h 1232826"/>
              <a:gd name="connsiteX2" fmla="*/ 1331950 w 1334211"/>
              <a:gd name="connsiteY2" fmla="*/ 1232826 h 1232826"/>
              <a:gd name="connsiteX3" fmla="*/ 0 w 1334211"/>
              <a:gd name="connsiteY3" fmla="*/ 1225443 h 1232826"/>
              <a:gd name="connsiteX4" fmla="*/ 13167 w 1334211"/>
              <a:gd name="connsiteY4" fmla="*/ 6472 h 1232826"/>
              <a:gd name="connsiteX0" fmla="*/ 13167 w 1333952"/>
              <a:gd name="connsiteY0" fmla="*/ 6472 h 1225443"/>
              <a:gd name="connsiteX1" fmla="*/ 1333808 w 1333952"/>
              <a:gd name="connsiteY1" fmla="*/ 0 h 1225443"/>
              <a:gd name="connsiteX2" fmla="*/ 1319601 w 1333952"/>
              <a:gd name="connsiteY2" fmla="*/ 1222588 h 1225443"/>
              <a:gd name="connsiteX3" fmla="*/ 0 w 1333952"/>
              <a:gd name="connsiteY3" fmla="*/ 1225443 h 1225443"/>
              <a:gd name="connsiteX4" fmla="*/ 13167 w 1333952"/>
              <a:gd name="connsiteY4" fmla="*/ 6472 h 1225443"/>
              <a:gd name="connsiteX0" fmla="*/ 30785 w 1333952"/>
              <a:gd name="connsiteY0" fmla="*/ 0 h 1235984"/>
              <a:gd name="connsiteX1" fmla="*/ 1333808 w 1333952"/>
              <a:gd name="connsiteY1" fmla="*/ 10541 h 1235984"/>
              <a:gd name="connsiteX2" fmla="*/ 1319601 w 1333952"/>
              <a:gd name="connsiteY2" fmla="*/ 1233129 h 1235984"/>
              <a:gd name="connsiteX3" fmla="*/ 0 w 1333952"/>
              <a:gd name="connsiteY3" fmla="*/ 1235984 h 1235984"/>
              <a:gd name="connsiteX4" fmla="*/ 30785 w 1333952"/>
              <a:gd name="connsiteY4" fmla="*/ 0 h 1235984"/>
              <a:gd name="connsiteX0" fmla="*/ 30785 w 1319601"/>
              <a:gd name="connsiteY0" fmla="*/ 0 h 1235984"/>
              <a:gd name="connsiteX1" fmla="*/ 1312848 w 1319601"/>
              <a:gd name="connsiteY1" fmla="*/ 20567 h 1235984"/>
              <a:gd name="connsiteX2" fmla="*/ 1319601 w 1319601"/>
              <a:gd name="connsiteY2" fmla="*/ 1233129 h 1235984"/>
              <a:gd name="connsiteX3" fmla="*/ 0 w 1319601"/>
              <a:gd name="connsiteY3" fmla="*/ 1235984 h 1235984"/>
              <a:gd name="connsiteX4" fmla="*/ 30785 w 1319601"/>
              <a:gd name="connsiteY4" fmla="*/ 0 h 123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9601" h="1235984">
                <a:moveTo>
                  <a:pt x="30785" y="0"/>
                </a:moveTo>
                <a:lnTo>
                  <a:pt x="1312848" y="20567"/>
                </a:lnTo>
                <a:cubicBezTo>
                  <a:pt x="1314777" y="429048"/>
                  <a:pt x="1317672" y="824648"/>
                  <a:pt x="1319601" y="1233129"/>
                </a:cubicBezTo>
                <a:lnTo>
                  <a:pt x="0" y="1235984"/>
                </a:lnTo>
                <a:lnTo>
                  <a:pt x="30785" y="0"/>
                </a:lnTo>
                <a:close/>
              </a:path>
            </a:pathLst>
          </a:custGeom>
          <a:gradFill flip="none" rotWithShape="1">
            <a:gsLst>
              <a:gs pos="21000">
                <a:srgbClr val="FEF99C"/>
              </a:gs>
              <a:gs pos="0">
                <a:srgbClr val="F6E7A6"/>
              </a:gs>
              <a:gs pos="100000">
                <a:srgbClr val="FEF99C"/>
              </a:gs>
            </a:gsLst>
            <a:lin ang="5400000" scaled="1"/>
            <a:tileRect/>
          </a:gra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This is a sample text, insert your own text,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344C4-FC28-40A9-81E1-95C37A9F9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8000"/>
            <a:ext cx="2362200" cy="914400"/>
          </a:xfrm>
        </p:spPr>
        <p:txBody>
          <a:bodyPr rtlCol="0">
            <a:normAutofit fontScale="625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Position </a:t>
            </a:r>
          </a:p>
          <a:p>
            <a:pPr marL="0" indent="0"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email</a:t>
            </a:r>
          </a:p>
        </p:txBody>
      </p:sp>
      <p:pic>
        <p:nvPicPr>
          <p:cNvPr id="5123" name="Picture 2" descr="http://icons.iconarchive.com/icons/dapino/people/512/brown-man-icon.png">
            <a:extLst>
              <a:ext uri="{FF2B5EF4-FFF2-40B4-BE49-F238E27FC236}">
                <a16:creationId xmlns:a16="http://schemas.microsoft.com/office/drawing/2014/main" id="{02B1D1FA-D70F-49BD-95EA-6C467C1D2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71600"/>
            <a:ext cx="1600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32CA8FE-C05A-40C8-84DF-248E41962012}"/>
              </a:ext>
            </a:extLst>
          </p:cNvPr>
          <p:cNvSpPr txBox="1">
            <a:spLocks/>
          </p:cNvSpPr>
          <p:nvPr/>
        </p:nvSpPr>
        <p:spPr>
          <a:xfrm>
            <a:off x="3429000" y="3200400"/>
            <a:ext cx="2362200" cy="914400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>
                <a:latin typeface="+mn-lt"/>
                <a:cs typeface="+mn-cs"/>
              </a:rPr>
              <a:t>Name</a:t>
            </a:r>
            <a:br>
              <a:rPr lang="en-US" sz="3200" dirty="0">
                <a:latin typeface="+mn-lt"/>
                <a:cs typeface="+mn-cs"/>
              </a:rPr>
            </a:br>
            <a:r>
              <a:rPr lang="en-US" sz="3200" dirty="0">
                <a:latin typeface="+mn-lt"/>
                <a:cs typeface="+mn-cs"/>
              </a:rPr>
              <a:t>Position </a:t>
            </a:r>
          </a:p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>
                <a:latin typeface="+mn-lt"/>
                <a:cs typeface="+mn-cs"/>
              </a:rPr>
              <a:t>email</a:t>
            </a:r>
          </a:p>
        </p:txBody>
      </p:sp>
      <p:pic>
        <p:nvPicPr>
          <p:cNvPr id="5125" name="Picture 2" descr="http://icons.iconarchive.com/icons/dapino/people/512/brown-man-icon.png">
            <a:extLst>
              <a:ext uri="{FF2B5EF4-FFF2-40B4-BE49-F238E27FC236}">
                <a16:creationId xmlns:a16="http://schemas.microsoft.com/office/drawing/2014/main" id="{49A7D50E-AD88-4B81-BA92-9568E618B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524000"/>
            <a:ext cx="1600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0DBE0DA-7A3C-4C09-B37D-9495CD5344E3}"/>
              </a:ext>
            </a:extLst>
          </p:cNvPr>
          <p:cNvSpPr txBox="1">
            <a:spLocks/>
          </p:cNvSpPr>
          <p:nvPr/>
        </p:nvSpPr>
        <p:spPr>
          <a:xfrm>
            <a:off x="6019800" y="3124200"/>
            <a:ext cx="2362200" cy="914400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>
                <a:latin typeface="+mn-lt"/>
                <a:cs typeface="+mn-cs"/>
              </a:rPr>
              <a:t>Name</a:t>
            </a:r>
            <a:br>
              <a:rPr lang="en-US" sz="3200" dirty="0">
                <a:latin typeface="+mn-lt"/>
                <a:cs typeface="+mn-cs"/>
              </a:rPr>
            </a:br>
            <a:r>
              <a:rPr lang="en-US" sz="3200" dirty="0">
                <a:latin typeface="+mn-lt"/>
                <a:cs typeface="+mn-cs"/>
              </a:rPr>
              <a:t>Position </a:t>
            </a:r>
          </a:p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>
                <a:latin typeface="+mn-lt"/>
                <a:cs typeface="+mn-cs"/>
              </a:rPr>
              <a:t>email</a:t>
            </a:r>
          </a:p>
        </p:txBody>
      </p:sp>
      <p:pic>
        <p:nvPicPr>
          <p:cNvPr id="5127" name="Picture 2" descr="http://icons.iconarchive.com/icons/dapino/people/512/brown-man-icon.png">
            <a:extLst>
              <a:ext uri="{FF2B5EF4-FFF2-40B4-BE49-F238E27FC236}">
                <a16:creationId xmlns:a16="http://schemas.microsoft.com/office/drawing/2014/main" id="{FA40C830-E45D-4935-928B-95691261F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447800"/>
            <a:ext cx="1600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572DC07-2FED-4848-B4FB-29458A54B64E}"/>
              </a:ext>
            </a:extLst>
          </p:cNvPr>
          <p:cNvSpPr txBox="1">
            <a:spLocks/>
          </p:cNvSpPr>
          <p:nvPr/>
        </p:nvSpPr>
        <p:spPr>
          <a:xfrm>
            <a:off x="2133600" y="5562600"/>
            <a:ext cx="2362200" cy="914400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>
                <a:latin typeface="+mn-lt"/>
                <a:cs typeface="+mn-cs"/>
              </a:rPr>
              <a:t>Name</a:t>
            </a:r>
            <a:br>
              <a:rPr lang="en-US" sz="3200" dirty="0">
                <a:latin typeface="+mn-lt"/>
                <a:cs typeface="+mn-cs"/>
              </a:rPr>
            </a:br>
            <a:r>
              <a:rPr lang="en-US" sz="3200" dirty="0">
                <a:latin typeface="+mn-lt"/>
                <a:cs typeface="+mn-cs"/>
              </a:rPr>
              <a:t>Position </a:t>
            </a:r>
          </a:p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>
                <a:latin typeface="+mn-lt"/>
                <a:cs typeface="+mn-cs"/>
              </a:rPr>
              <a:t>email</a:t>
            </a:r>
          </a:p>
        </p:txBody>
      </p:sp>
      <p:pic>
        <p:nvPicPr>
          <p:cNvPr id="5129" name="Picture 2" descr="http://icons.iconarchive.com/icons/dapino/people/512/brown-man-icon.png">
            <a:extLst>
              <a:ext uri="{FF2B5EF4-FFF2-40B4-BE49-F238E27FC236}">
                <a16:creationId xmlns:a16="http://schemas.microsoft.com/office/drawing/2014/main" id="{E0B2CF8B-5D62-4BD1-9F63-23851A69B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886200"/>
            <a:ext cx="1600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5D1414B-A641-4096-B9AB-F14F0B2DD59A}"/>
              </a:ext>
            </a:extLst>
          </p:cNvPr>
          <p:cNvSpPr txBox="1">
            <a:spLocks/>
          </p:cNvSpPr>
          <p:nvPr/>
        </p:nvSpPr>
        <p:spPr>
          <a:xfrm>
            <a:off x="4800600" y="5410200"/>
            <a:ext cx="2362200" cy="914400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>
                <a:latin typeface="+mn-lt"/>
                <a:cs typeface="+mn-cs"/>
              </a:rPr>
              <a:t>Name</a:t>
            </a:r>
            <a:br>
              <a:rPr lang="en-US" sz="3200" dirty="0">
                <a:latin typeface="+mn-lt"/>
                <a:cs typeface="+mn-cs"/>
              </a:rPr>
            </a:br>
            <a:r>
              <a:rPr lang="en-US" sz="3200" dirty="0">
                <a:latin typeface="+mn-lt"/>
                <a:cs typeface="+mn-cs"/>
              </a:rPr>
              <a:t>Position </a:t>
            </a:r>
          </a:p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>
                <a:latin typeface="+mn-lt"/>
                <a:cs typeface="+mn-cs"/>
              </a:rPr>
              <a:t>email</a:t>
            </a:r>
          </a:p>
        </p:txBody>
      </p:sp>
      <p:pic>
        <p:nvPicPr>
          <p:cNvPr id="5131" name="Picture 2" descr="http://icons.iconarchive.com/icons/dapino/people/512/brown-man-icon.png">
            <a:extLst>
              <a:ext uri="{FF2B5EF4-FFF2-40B4-BE49-F238E27FC236}">
                <a16:creationId xmlns:a16="http://schemas.microsoft.com/office/drawing/2014/main" id="{842B4126-7D9F-45EB-9CDF-222C0C666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733800"/>
            <a:ext cx="1600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60FB8766-91A8-4C4E-9170-C499E3C96470}"/>
              </a:ext>
            </a:extLst>
          </p:cNvPr>
          <p:cNvSpPr txBox="1">
            <a:spLocks/>
          </p:cNvSpPr>
          <p:nvPr/>
        </p:nvSpPr>
        <p:spPr>
          <a:xfrm>
            <a:off x="609600" y="2286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Founders</a:t>
            </a:r>
            <a:endParaRPr lang="ar-EG" sz="44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BFD1F573-B044-47A1-9FE4-47303708C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The Problem</a:t>
            </a:r>
            <a:endParaRPr lang="ar-EG" altLang="en-US">
              <a:solidFill>
                <a:schemeClr val="tx2"/>
              </a:solidFill>
            </a:endParaRP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080DE6A5-4300-4F3C-A296-83D42AD76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Which problem area are you trying to solve? </a:t>
            </a:r>
          </a:p>
          <a:p>
            <a:pPr eaLnBrk="1" hangingPunct="1"/>
            <a:endParaRPr lang="en-US" altLang="en-US" sz="2800"/>
          </a:p>
          <a:p>
            <a:pPr eaLnBrk="1" hangingPunct="1"/>
            <a:r>
              <a:rPr lang="en-US" altLang="en-US" sz="2800"/>
              <a:t>Specify, in Numbers, the problem you’re trying to solve</a:t>
            </a:r>
          </a:p>
          <a:p>
            <a:pPr eaLnBrk="1" hangingPunct="1"/>
            <a:endParaRPr lang="en-US" altLang="en-US" sz="2800"/>
          </a:p>
          <a:p>
            <a:pPr eaLnBrk="1" hangingPunct="1"/>
            <a:r>
              <a:rPr lang="en-US" altLang="en-US" sz="2800"/>
              <a:t>Example: How might we help government primary schools deliver their courses online next semester</a:t>
            </a:r>
            <a:endParaRPr lang="ar-EG" alt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320EE7A5-E74D-44E7-B83A-68A6B7166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Personas 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5B75E1E2-6877-4F83-B371-8D5FE8D52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Describe at least 2 personas involved in your selected challenge </a:t>
            </a:r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22446C32-9EF6-4E6F-A25B-C9B0B78B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Empathy Field Work </a:t>
            </a:r>
            <a:endParaRPr lang="ar-EG" altLang="en-US">
              <a:solidFill>
                <a:schemeClr val="tx2"/>
              </a:solidFill>
            </a:endParaRP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AB51EE78-FB97-46BB-B63D-959FDE868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Who are you helping with your solution? Who are your stakeholders?</a:t>
            </a:r>
            <a:endParaRPr lang="ar-EG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Describe the activities that you have done to understand the needs of your users/stakeholders: Interviews, Observations… </a:t>
            </a:r>
            <a:endParaRPr lang="ar-EG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A6C15FF6-4A41-49E7-9DE0-639D1AC24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Empathy Map </a:t>
            </a:r>
            <a:endParaRPr lang="ar-EG" altLang="en-US">
              <a:solidFill>
                <a:schemeClr val="tx2"/>
              </a:solidFill>
            </a:endParaRP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1164BBE1-AD18-4D3D-9971-127E9EAA4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Here put your empathy map</a:t>
            </a:r>
            <a:endParaRPr lang="ar-EG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BC52887F-E783-42CE-BAB1-7901F4ACA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Problem Definition </a:t>
            </a:r>
            <a:endParaRPr lang="ar-EG" altLang="en-US">
              <a:solidFill>
                <a:schemeClr val="tx2"/>
              </a:solidFill>
            </a:endParaRP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C08376CF-DC86-4E5D-88F6-A5D32EAF4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is your POV</a:t>
            </a:r>
          </a:p>
          <a:p>
            <a:pPr lvl="1" eaLnBrk="1" hangingPunct="1"/>
            <a:r>
              <a:rPr lang="en-US" altLang="en-US"/>
              <a:t>User</a:t>
            </a:r>
          </a:p>
          <a:p>
            <a:pPr lvl="1" eaLnBrk="1" hangingPunct="1"/>
            <a:r>
              <a:rPr lang="en-US" altLang="en-US"/>
              <a:t>Problem</a:t>
            </a:r>
          </a:p>
          <a:p>
            <a:pPr lvl="1" eaLnBrk="1" hangingPunct="1"/>
            <a:r>
              <a:rPr lang="en-US" altLang="en-US"/>
              <a:t>Insights</a:t>
            </a:r>
          </a:p>
          <a:p>
            <a:pPr eaLnBrk="1" hangingPunct="1"/>
            <a:r>
              <a:rPr lang="en-US" altLang="en-US"/>
              <a:t>You as startup must focus on only one personas and POV</a:t>
            </a:r>
            <a:endParaRPr lang="ar-EG" altLang="en-US"/>
          </a:p>
          <a:p>
            <a:pPr eaLnBrk="1" hangingPunct="1"/>
            <a:r>
              <a:rPr lang="en-US" altLang="en-US"/>
              <a:t>You can give more details on your user persona </a:t>
            </a:r>
            <a:endParaRPr lang="ar-EG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71389A5B-8A2C-46DB-B5A2-B57675EE4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Might We…..?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FF08BA8A-CA43-459B-949A-77C034CC4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altLang="en-US"/>
              <a:t>You can use ”How Might We” sentence</a:t>
            </a:r>
            <a:endParaRPr lang="ar-EG" altLang="en-US"/>
          </a:p>
          <a:p>
            <a:r>
              <a:rPr lang="en-US" altLang="en-US"/>
              <a:t>After listing all HMW, you have to select one or 2 HMWs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DA5082C2-ADA6-497E-87C3-6126696D7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Selected Idea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FB0A5AEC-CE3A-4BBD-9067-00BB95263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/>
              <a:t>Outputs from brainstorming, SCAMPER, Market research … </a:t>
            </a:r>
          </a:p>
          <a:p>
            <a:pPr eaLnBrk="1" hangingPunct="1"/>
            <a:r>
              <a:rPr lang="en-US" altLang="en-US"/>
              <a:t>What is your selected idea(s) and how does it work? What is the core functionality of your idea? </a:t>
            </a:r>
          </a:p>
          <a:p>
            <a:pPr eaLnBrk="1" hangingPunct="1"/>
            <a:r>
              <a:rPr lang="en-US" altLang="en-US"/>
              <a:t>You can test multiple ideas to see which one serves the customer needs better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1723</TotalTime>
  <Words>534</Words>
  <Application>Microsoft Office PowerPoint</Application>
  <PresentationFormat>On-screen Show (4:3)</PresentationFormat>
  <Paragraphs>101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Company &amp; Product Names</vt:lpstr>
      <vt:lpstr>PowerPoint Presentation</vt:lpstr>
      <vt:lpstr>The Problem</vt:lpstr>
      <vt:lpstr>Personas </vt:lpstr>
      <vt:lpstr>Empathy Field Work </vt:lpstr>
      <vt:lpstr>Empathy Map </vt:lpstr>
      <vt:lpstr>Problem Definition </vt:lpstr>
      <vt:lpstr>How Might We…..?</vt:lpstr>
      <vt:lpstr>Selected Idea</vt:lpstr>
      <vt:lpstr>Technology Description</vt:lpstr>
      <vt:lpstr>Prototype</vt:lpstr>
      <vt:lpstr>Screen Shoots / photos of your prototype</vt:lpstr>
      <vt:lpstr>Value Proposition</vt:lpstr>
      <vt:lpstr>competitors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Noha</dc:creator>
  <cp:lastModifiedBy>Unknown User</cp:lastModifiedBy>
  <cp:revision>58</cp:revision>
  <dcterms:created xsi:type="dcterms:W3CDTF">2006-08-16T00:00:00Z</dcterms:created>
  <dcterms:modified xsi:type="dcterms:W3CDTF">2021-06-01T19:28:41Z</dcterms:modified>
</cp:coreProperties>
</file>