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CDF8-AB79-40FD-8040-29AA0CDC130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070-81A5-4205-9C6B-7CD4EB6C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7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CDF8-AB79-40FD-8040-29AA0CDC130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070-81A5-4205-9C6B-7CD4EB6C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1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CDF8-AB79-40FD-8040-29AA0CDC130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070-81A5-4205-9C6B-7CD4EB6C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4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CDF8-AB79-40FD-8040-29AA0CDC130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070-81A5-4205-9C6B-7CD4EB6C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1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CDF8-AB79-40FD-8040-29AA0CDC130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070-81A5-4205-9C6B-7CD4EB6C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4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CDF8-AB79-40FD-8040-29AA0CDC130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070-81A5-4205-9C6B-7CD4EB6C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0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CDF8-AB79-40FD-8040-29AA0CDC130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070-81A5-4205-9C6B-7CD4EB6C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2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CDF8-AB79-40FD-8040-29AA0CDC130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070-81A5-4205-9C6B-7CD4EB6C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2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CDF8-AB79-40FD-8040-29AA0CDC130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070-81A5-4205-9C6B-7CD4EB6C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6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CDF8-AB79-40FD-8040-29AA0CDC130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070-81A5-4205-9C6B-7CD4EB6C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4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ECDF8-AB79-40FD-8040-29AA0CDC130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E0070-81A5-4205-9C6B-7CD4EB6C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4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ECDF8-AB79-40FD-8040-29AA0CDC130A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E0070-81A5-4205-9C6B-7CD4EB6C2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6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20534"/>
          </a:xfrm>
        </p:spPr>
        <p:txBody>
          <a:bodyPr/>
          <a:lstStyle/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vComminunity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, vSphere,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Horiozn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, and more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Kubla – 5+ years as a VMUG leader</a:t>
            </a:r>
          </a:p>
          <a:p>
            <a:r>
              <a:rPr lang="en-US" dirty="0" smtClean="0"/>
              <a:t>IT Server Manager at First Commonwealth Bank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14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vComminunity, vSphere, Horiozn, and more</vt:lpstr>
    </vt:vector>
  </TitlesOfParts>
  <Company>OU=Desktops,DC=fcfc,DC=one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vComminunity, vSphere, Horiozn, and more</dc:title>
  <dc:creator>Eric S. Kubla</dc:creator>
  <cp:lastModifiedBy>Eric S. Kubla</cp:lastModifiedBy>
  <cp:revision>3</cp:revision>
  <dcterms:created xsi:type="dcterms:W3CDTF">2018-11-24T14:09:27Z</dcterms:created>
  <dcterms:modified xsi:type="dcterms:W3CDTF">2018-11-26T16:51:08Z</dcterms:modified>
</cp:coreProperties>
</file>