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
  </p:notesMasterIdLst>
  <p:sldIdLst>
    <p:sldId id="256" r:id="rId2"/>
  </p:sldIdLst>
  <p:sldSz cx="30275213" cy="42803763"/>
  <p:notesSz cx="6735763" cy="98663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316">
          <p15:clr>
            <a:srgbClr val="A4A3A4"/>
          </p15:clr>
        </p15:guide>
        <p15:guide id="2" orient="horz" pos="375">
          <p15:clr>
            <a:srgbClr val="A4A3A4"/>
          </p15:clr>
        </p15:guide>
        <p15:guide id="3" orient="horz" pos="26214">
          <p15:clr>
            <a:srgbClr val="A4A3A4"/>
          </p15:clr>
        </p15:guide>
        <p15:guide id="4" orient="horz">
          <p15:clr>
            <a:srgbClr val="A4A3A4"/>
          </p15:clr>
        </p15:guide>
        <p15:guide id="5" pos="401">
          <p15:clr>
            <a:srgbClr val="A4A3A4"/>
          </p15:clr>
        </p15:guide>
        <p15:guide id="6" pos="1867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108">
          <p15:clr>
            <a:srgbClr val="A4A3A4"/>
          </p15:clr>
        </p15:guide>
        <p15:guide id="4" pos="21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 d="100"/>
          <a:sy n="13" d="100"/>
        </p:scale>
        <p:origin x="2635" y="144"/>
      </p:cViewPr>
      <p:guideLst>
        <p:guide orient="horz" pos="4316"/>
        <p:guide orient="horz" pos="375"/>
        <p:guide orient="horz" pos="26214"/>
        <p:guide orient="horz"/>
        <p:guide pos="401"/>
        <p:guide pos="18672"/>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18831" cy="493316"/>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5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5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5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5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5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5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5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5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15373" y="0"/>
            <a:ext cx="2918831" cy="493316"/>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5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5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5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5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5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5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5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5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060575" y="739775"/>
            <a:ext cx="2614613" cy="370046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3577" y="4686499"/>
            <a:ext cx="5388610" cy="4439841"/>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371285"/>
            <a:ext cx="2918831" cy="493316"/>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5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5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5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5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5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5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5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5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15373" y="9371285"/>
            <a:ext cx="2918831" cy="493316"/>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1:notes"/>
          <p:cNvSpPr txBox="1">
            <a:spLocks noGrp="1"/>
          </p:cNvSpPr>
          <p:nvPr>
            <p:ph type="body" idx="1"/>
          </p:nvPr>
        </p:nvSpPr>
        <p:spPr>
          <a:xfrm>
            <a:off x="673577" y="4686499"/>
            <a:ext cx="5388610" cy="4439841"/>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9" name="Google Shape;39;p1:notes"/>
          <p:cNvSpPr>
            <a:spLocks noGrp="1" noRot="1" noChangeAspect="1"/>
          </p:cNvSpPr>
          <p:nvPr>
            <p:ph type="sldImg" idx="2"/>
          </p:nvPr>
        </p:nvSpPr>
        <p:spPr>
          <a:xfrm>
            <a:off x="2060575" y="739775"/>
            <a:ext cx="2614613" cy="3700463"/>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Standard 4 columns">
  <p:cSld name="1_Standard 4 columns">
    <p:spTree>
      <p:nvGrpSpPr>
        <p:cNvPr id="1" name="Shape 14"/>
        <p:cNvGrpSpPr/>
        <p:nvPr/>
      </p:nvGrpSpPr>
      <p:grpSpPr>
        <a:xfrm>
          <a:off x="0" y="0"/>
          <a:ext cx="0" cy="0"/>
          <a:chOff x="0" y="0"/>
          <a:chExt cx="0" cy="0"/>
        </a:xfrm>
      </p:grpSpPr>
      <p:sp>
        <p:nvSpPr>
          <p:cNvPr id="15" name="Google Shape;15;p2"/>
          <p:cNvSpPr txBox="1">
            <a:spLocks noGrp="1"/>
          </p:cNvSpPr>
          <p:nvPr>
            <p:ph type="body" idx="1"/>
          </p:nvPr>
        </p:nvSpPr>
        <p:spPr>
          <a:xfrm>
            <a:off x="1356852" y="15361263"/>
            <a:ext cx="12978580" cy="10190177"/>
          </a:xfrm>
          <a:prstGeom prst="rect">
            <a:avLst/>
          </a:prstGeom>
          <a:noFill/>
          <a:ln>
            <a:noFill/>
          </a:ln>
        </p:spPr>
        <p:txBody>
          <a:bodyPr spcFirstLastPara="1" wrap="square" lIns="223875" tIns="223875" rIns="223875" bIns="223875" anchor="t" anchorCtr="0"/>
          <a:lstStyle>
            <a:lvl1pPr marL="457200" marR="0" lvl="0" indent="-228600" algn="l" rtl="0">
              <a:spcBef>
                <a:spcPts val="560"/>
              </a:spcBef>
              <a:spcAft>
                <a:spcPts val="0"/>
              </a:spcAft>
              <a:buClr>
                <a:srgbClr val="161616"/>
              </a:buClr>
              <a:buSzPts val="2800"/>
              <a:buFont typeface="Arial"/>
              <a:buNone/>
              <a:defRPr sz="2800" b="0" i="0" u="none" strike="noStrike" cap="none">
                <a:solidFill>
                  <a:srgbClr val="161616"/>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6pPr>
            <a:lvl7pPr marL="3200400" marR="0" lvl="6"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7pPr>
            <a:lvl8pPr marL="3657600" marR="0" lvl="7"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8pPr>
            <a:lvl9pPr marL="4114800" marR="0" lvl="8"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body" idx="2"/>
          </p:nvPr>
        </p:nvSpPr>
        <p:spPr>
          <a:xfrm>
            <a:off x="636213" y="6542236"/>
            <a:ext cx="14287866" cy="800265"/>
          </a:xfrm>
          <a:prstGeom prst="rect">
            <a:avLst/>
          </a:prstGeom>
          <a:noFill/>
          <a:ln>
            <a:noFill/>
          </a:ln>
        </p:spPr>
        <p:txBody>
          <a:bodyPr spcFirstLastPara="1" wrap="square" lIns="89550" tIns="89550" rIns="89550" bIns="89550" anchor="ctr" anchorCtr="0"/>
          <a:lstStyle>
            <a:lvl1pPr marL="457200" marR="0" lvl="0" indent="-228600" algn="ctr" rtl="0">
              <a:spcBef>
                <a:spcPts val="780"/>
              </a:spcBef>
              <a:spcAft>
                <a:spcPts val="0"/>
              </a:spcAft>
              <a:buClr>
                <a:srgbClr val="161616"/>
              </a:buClr>
              <a:buSzPts val="3900"/>
              <a:buFont typeface="Arial"/>
              <a:buNone/>
              <a:defRPr sz="3900" b="1" i="0" u="sng" strike="noStrike" cap="none">
                <a:solidFill>
                  <a:srgbClr val="161616"/>
                </a:solidFill>
                <a:latin typeface="Calibri"/>
                <a:ea typeface="Calibri"/>
                <a:cs typeface="Calibri"/>
                <a:sym typeface="Calibri"/>
              </a:defRPr>
            </a:lvl1pPr>
            <a:lvl2pPr marL="914400" marR="0" lvl="1" indent="-1073150" algn="l" rtl="0">
              <a:spcBef>
                <a:spcPts val="2660"/>
              </a:spcBef>
              <a:spcAft>
                <a:spcPts val="0"/>
              </a:spcAft>
              <a:buClr>
                <a:schemeClr val="dk1"/>
              </a:buClr>
              <a:buSzPts val="13300"/>
              <a:buFont typeface="Arial"/>
              <a:buChar char="–"/>
              <a:defRPr sz="13300" b="0" i="0" u="none" strike="noStrike" cap="none">
                <a:solidFill>
                  <a:schemeClr val="dk1"/>
                </a:solidFill>
                <a:latin typeface="Calibri"/>
                <a:ea typeface="Calibri"/>
                <a:cs typeface="Calibri"/>
                <a:sym typeface="Calibri"/>
              </a:defRPr>
            </a:lvl2pPr>
            <a:lvl3pPr marL="1371600" marR="0" lvl="2" indent="-946150" algn="l" rtl="0">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4pPr>
            <a:lvl5pPr marL="2286000" marR="0" lvl="4"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5pPr>
            <a:lvl6pPr marL="2743200" marR="0" lvl="5"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6pPr>
            <a:lvl7pPr marL="3200400" marR="0" lvl="6"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7pPr>
            <a:lvl8pPr marL="3657600" marR="0" lvl="7"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8pPr>
            <a:lvl9pPr marL="4114800" marR="0" lvl="8"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body" idx="3"/>
          </p:nvPr>
        </p:nvSpPr>
        <p:spPr>
          <a:xfrm>
            <a:off x="636211" y="30451538"/>
            <a:ext cx="14291358" cy="800265"/>
          </a:xfrm>
          <a:prstGeom prst="rect">
            <a:avLst/>
          </a:prstGeom>
          <a:noFill/>
          <a:ln>
            <a:noFill/>
          </a:ln>
        </p:spPr>
        <p:txBody>
          <a:bodyPr spcFirstLastPara="1" wrap="square" lIns="89550" tIns="89550" rIns="89550" bIns="89550" anchor="ctr" anchorCtr="0"/>
          <a:lstStyle>
            <a:lvl1pPr marL="457200" marR="0" lvl="0" indent="-228600" algn="ctr" rtl="0">
              <a:spcBef>
                <a:spcPts val="780"/>
              </a:spcBef>
              <a:spcAft>
                <a:spcPts val="0"/>
              </a:spcAft>
              <a:buClr>
                <a:srgbClr val="161616"/>
              </a:buClr>
              <a:buSzPts val="3900"/>
              <a:buFont typeface="Arial"/>
              <a:buNone/>
              <a:defRPr sz="3900" b="1" i="0" u="sng" strike="noStrike" cap="none">
                <a:solidFill>
                  <a:srgbClr val="161616"/>
                </a:solidFill>
                <a:latin typeface="Calibri"/>
                <a:ea typeface="Calibri"/>
                <a:cs typeface="Calibri"/>
                <a:sym typeface="Calibri"/>
              </a:defRPr>
            </a:lvl1pPr>
            <a:lvl2pPr marL="914400" marR="0" lvl="1" indent="-1073150" algn="l" rtl="0">
              <a:spcBef>
                <a:spcPts val="2660"/>
              </a:spcBef>
              <a:spcAft>
                <a:spcPts val="0"/>
              </a:spcAft>
              <a:buClr>
                <a:schemeClr val="dk1"/>
              </a:buClr>
              <a:buSzPts val="13300"/>
              <a:buFont typeface="Arial"/>
              <a:buChar char="–"/>
              <a:defRPr sz="13300" b="0" i="0" u="none" strike="noStrike" cap="none">
                <a:solidFill>
                  <a:schemeClr val="dk1"/>
                </a:solidFill>
                <a:latin typeface="Calibri"/>
                <a:ea typeface="Calibri"/>
                <a:cs typeface="Calibri"/>
                <a:sym typeface="Calibri"/>
              </a:defRPr>
            </a:lvl2pPr>
            <a:lvl3pPr marL="1371600" marR="0" lvl="2" indent="-946150" algn="l" rtl="0">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4pPr>
            <a:lvl5pPr marL="2286000" marR="0" lvl="4"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5pPr>
            <a:lvl6pPr marL="2743200" marR="0" lvl="5"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6pPr>
            <a:lvl7pPr marL="3200400" marR="0" lvl="6"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7pPr>
            <a:lvl8pPr marL="3657600" marR="0" lvl="7"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8pPr>
            <a:lvl9pPr marL="4114800" marR="0" lvl="8"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body" idx="4"/>
          </p:nvPr>
        </p:nvSpPr>
        <p:spPr>
          <a:xfrm>
            <a:off x="15353328" y="6542236"/>
            <a:ext cx="14287683" cy="800265"/>
          </a:xfrm>
          <a:prstGeom prst="rect">
            <a:avLst/>
          </a:prstGeom>
          <a:noFill/>
          <a:ln>
            <a:noFill/>
          </a:ln>
        </p:spPr>
        <p:txBody>
          <a:bodyPr spcFirstLastPara="1" wrap="square" lIns="89550" tIns="89550" rIns="89550" bIns="89550" anchor="ctr" anchorCtr="0"/>
          <a:lstStyle>
            <a:lvl1pPr marL="457200" marR="0" lvl="0" indent="-228600" algn="ctr" rtl="0">
              <a:spcBef>
                <a:spcPts val="780"/>
              </a:spcBef>
              <a:spcAft>
                <a:spcPts val="0"/>
              </a:spcAft>
              <a:buClr>
                <a:srgbClr val="161616"/>
              </a:buClr>
              <a:buSzPts val="3900"/>
              <a:buFont typeface="Arial"/>
              <a:buNone/>
              <a:defRPr sz="3900" b="1" i="0" u="sng" strike="noStrike" cap="none">
                <a:solidFill>
                  <a:srgbClr val="161616"/>
                </a:solidFill>
                <a:latin typeface="Calibri"/>
                <a:ea typeface="Calibri"/>
                <a:cs typeface="Calibri"/>
                <a:sym typeface="Calibri"/>
              </a:defRPr>
            </a:lvl1pPr>
            <a:lvl2pPr marL="914400" marR="0" lvl="1" indent="-1073150" algn="l" rtl="0">
              <a:spcBef>
                <a:spcPts val="2660"/>
              </a:spcBef>
              <a:spcAft>
                <a:spcPts val="0"/>
              </a:spcAft>
              <a:buClr>
                <a:schemeClr val="dk1"/>
              </a:buClr>
              <a:buSzPts val="13300"/>
              <a:buFont typeface="Arial"/>
              <a:buChar char="–"/>
              <a:defRPr sz="13300" b="0" i="0" u="none" strike="noStrike" cap="none">
                <a:solidFill>
                  <a:schemeClr val="dk1"/>
                </a:solidFill>
                <a:latin typeface="Calibri"/>
                <a:ea typeface="Calibri"/>
                <a:cs typeface="Calibri"/>
                <a:sym typeface="Calibri"/>
              </a:defRPr>
            </a:lvl2pPr>
            <a:lvl3pPr marL="1371600" marR="0" lvl="2" indent="-946150" algn="l" rtl="0">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4pPr>
            <a:lvl5pPr marL="2286000" marR="0" lvl="4"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5pPr>
            <a:lvl6pPr marL="2743200" marR="0" lvl="5"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6pPr>
            <a:lvl7pPr marL="3200400" marR="0" lvl="6"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7pPr>
            <a:lvl8pPr marL="3657600" marR="0" lvl="7"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8pPr>
            <a:lvl9pPr marL="4114800" marR="0" lvl="8"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body" idx="5"/>
          </p:nvPr>
        </p:nvSpPr>
        <p:spPr>
          <a:xfrm>
            <a:off x="636588" y="228600"/>
            <a:ext cx="21270912" cy="2590800"/>
          </a:xfrm>
          <a:prstGeom prst="rect">
            <a:avLst/>
          </a:prstGeom>
          <a:noFill/>
          <a:ln>
            <a:noFill/>
          </a:ln>
        </p:spPr>
        <p:txBody>
          <a:bodyPr spcFirstLastPara="1" wrap="square" lIns="91425" tIns="45700" rIns="91425" bIns="45700" anchor="t" anchorCtr="0"/>
          <a:lstStyle>
            <a:lvl1pPr marL="457200" marR="0" lvl="0" indent="-228600" algn="l" rtl="0">
              <a:spcBef>
                <a:spcPts val="1600"/>
              </a:spcBef>
              <a:spcAft>
                <a:spcPts val="0"/>
              </a:spcAft>
              <a:buClr>
                <a:schemeClr val="lt1"/>
              </a:buClr>
              <a:buSzPts val="8000"/>
              <a:buFont typeface="Arial"/>
              <a:buNone/>
              <a:defRPr sz="8000" b="0" i="0" u="none" strike="noStrike" cap="none">
                <a:solidFill>
                  <a:schemeClr val="lt1"/>
                </a:solidFill>
                <a:latin typeface="Calibri"/>
                <a:ea typeface="Calibri"/>
                <a:cs typeface="Calibri"/>
                <a:sym typeface="Calibri"/>
              </a:defRPr>
            </a:lvl1pPr>
            <a:lvl2pPr marL="914400" marR="0" lvl="1" indent="-1073150" algn="l" rtl="0">
              <a:spcBef>
                <a:spcPts val="2660"/>
              </a:spcBef>
              <a:spcAft>
                <a:spcPts val="0"/>
              </a:spcAft>
              <a:buClr>
                <a:schemeClr val="dk1"/>
              </a:buClr>
              <a:buSzPts val="13300"/>
              <a:buFont typeface="Arial"/>
              <a:buChar char="–"/>
              <a:defRPr sz="13300" b="0" i="0" u="none" strike="noStrike" cap="none">
                <a:solidFill>
                  <a:schemeClr val="dk1"/>
                </a:solidFill>
                <a:latin typeface="Calibri"/>
                <a:ea typeface="Calibri"/>
                <a:cs typeface="Calibri"/>
                <a:sym typeface="Calibri"/>
              </a:defRPr>
            </a:lvl2pPr>
            <a:lvl3pPr marL="1371600" marR="0" lvl="2" indent="-946150" algn="l" rtl="0">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4pPr>
            <a:lvl5pPr marL="2286000" marR="0" lvl="4"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5pPr>
            <a:lvl6pPr marL="2743200" marR="0" lvl="5"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6pPr>
            <a:lvl7pPr marL="3200400" marR="0" lvl="6"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7pPr>
            <a:lvl8pPr marL="3657600" marR="0" lvl="7"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8pPr>
            <a:lvl9pPr marL="4114800" marR="0" lvl="8"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body" idx="6"/>
          </p:nvPr>
        </p:nvSpPr>
        <p:spPr>
          <a:xfrm>
            <a:off x="712788" y="3533180"/>
            <a:ext cx="5764212" cy="166747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Clr>
                <a:schemeClr val="lt1"/>
              </a:buClr>
              <a:buSzPts val="4000"/>
              <a:buFont typeface="Arial"/>
              <a:buNone/>
              <a:defRPr sz="4000" b="0" i="0" u="none" strike="noStrike" cap="none">
                <a:solidFill>
                  <a:schemeClr val="lt1"/>
                </a:solidFill>
                <a:latin typeface="Calibri"/>
                <a:ea typeface="Calibri"/>
                <a:cs typeface="Calibri"/>
                <a:sym typeface="Calibri"/>
              </a:defRPr>
            </a:lvl1pPr>
            <a:lvl2pPr marL="914400" marR="0" lvl="1" indent="-1073150" algn="l" rtl="0">
              <a:spcBef>
                <a:spcPts val="2660"/>
              </a:spcBef>
              <a:spcAft>
                <a:spcPts val="0"/>
              </a:spcAft>
              <a:buClr>
                <a:schemeClr val="dk1"/>
              </a:buClr>
              <a:buSzPts val="13300"/>
              <a:buFont typeface="Arial"/>
              <a:buChar char="–"/>
              <a:defRPr sz="13300" b="0" i="0" u="none" strike="noStrike" cap="none">
                <a:solidFill>
                  <a:schemeClr val="dk1"/>
                </a:solidFill>
                <a:latin typeface="Calibri"/>
                <a:ea typeface="Calibri"/>
                <a:cs typeface="Calibri"/>
                <a:sym typeface="Calibri"/>
              </a:defRPr>
            </a:lvl2pPr>
            <a:lvl3pPr marL="1371600" marR="0" lvl="2" indent="-946150" algn="l" rtl="0">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4pPr>
            <a:lvl5pPr marL="2286000" marR="0" lvl="4"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5pPr>
            <a:lvl6pPr marL="2743200" marR="0" lvl="5"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6pPr>
            <a:lvl7pPr marL="3200400" marR="0" lvl="6"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7pPr>
            <a:lvl8pPr marL="3657600" marR="0" lvl="7"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8pPr>
            <a:lvl9pPr marL="4114800" marR="0" lvl="8"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body" idx="7"/>
          </p:nvPr>
        </p:nvSpPr>
        <p:spPr>
          <a:xfrm>
            <a:off x="6477000" y="3533180"/>
            <a:ext cx="5764212" cy="1779736"/>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Clr>
                <a:schemeClr val="lt1"/>
              </a:buClr>
              <a:buSzPts val="4000"/>
              <a:buFont typeface="Arial"/>
              <a:buNone/>
              <a:defRPr sz="4000" b="0" i="0" u="none" strike="noStrike" cap="none">
                <a:solidFill>
                  <a:schemeClr val="lt1"/>
                </a:solidFill>
                <a:latin typeface="Calibri"/>
                <a:ea typeface="Calibri"/>
                <a:cs typeface="Calibri"/>
                <a:sym typeface="Calibri"/>
              </a:defRPr>
            </a:lvl1pPr>
            <a:lvl2pPr marL="914400" marR="0" lvl="1" indent="-1073150" algn="l" rtl="0">
              <a:spcBef>
                <a:spcPts val="2660"/>
              </a:spcBef>
              <a:spcAft>
                <a:spcPts val="0"/>
              </a:spcAft>
              <a:buClr>
                <a:schemeClr val="dk1"/>
              </a:buClr>
              <a:buSzPts val="13300"/>
              <a:buFont typeface="Arial"/>
              <a:buChar char="–"/>
              <a:defRPr sz="13300" b="0" i="0" u="none" strike="noStrike" cap="none">
                <a:solidFill>
                  <a:schemeClr val="dk1"/>
                </a:solidFill>
                <a:latin typeface="Calibri"/>
                <a:ea typeface="Calibri"/>
                <a:cs typeface="Calibri"/>
                <a:sym typeface="Calibri"/>
              </a:defRPr>
            </a:lvl2pPr>
            <a:lvl3pPr marL="1371600" marR="0" lvl="2" indent="-946150" algn="l" rtl="0">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4pPr>
            <a:lvl5pPr marL="2286000" marR="0" lvl="4"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5pPr>
            <a:lvl6pPr marL="2743200" marR="0" lvl="5"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6pPr>
            <a:lvl7pPr marL="3200400" marR="0" lvl="6"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7pPr>
            <a:lvl8pPr marL="3657600" marR="0" lvl="7"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8pPr>
            <a:lvl9pPr marL="4114800" marR="0" lvl="8"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9pPr>
          </a:lstStyle>
          <a:p>
            <a:endParaRPr/>
          </a:p>
        </p:txBody>
      </p:sp>
      <p:sp>
        <p:nvSpPr>
          <p:cNvPr id="22" name="Google Shape;22;p2"/>
          <p:cNvSpPr txBox="1"/>
          <p:nvPr/>
        </p:nvSpPr>
        <p:spPr>
          <a:xfrm>
            <a:off x="617538" y="2609850"/>
            <a:ext cx="5764212"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tr-TR" sz="5400" b="0" i="0" u="none" strike="noStrike" cap="none">
                <a:solidFill>
                  <a:schemeClr val="lt1"/>
                </a:solidFill>
                <a:latin typeface="Calibri"/>
                <a:ea typeface="Calibri"/>
                <a:cs typeface="Calibri"/>
                <a:sym typeface="Calibri"/>
              </a:rPr>
              <a:t>Student(s)</a:t>
            </a:r>
            <a:endParaRPr sz="5400">
              <a:solidFill>
                <a:schemeClr val="lt1"/>
              </a:solidFill>
              <a:latin typeface="Calibri"/>
              <a:ea typeface="Calibri"/>
              <a:cs typeface="Calibri"/>
              <a:sym typeface="Calibri"/>
            </a:endParaRPr>
          </a:p>
        </p:txBody>
      </p:sp>
      <p:sp>
        <p:nvSpPr>
          <p:cNvPr id="23" name="Google Shape;23;p2"/>
          <p:cNvSpPr txBox="1"/>
          <p:nvPr/>
        </p:nvSpPr>
        <p:spPr>
          <a:xfrm>
            <a:off x="6400800" y="2609850"/>
            <a:ext cx="5764212"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tr-TR" sz="5400">
                <a:solidFill>
                  <a:schemeClr val="lt1"/>
                </a:solidFill>
                <a:latin typeface="Calibri"/>
                <a:ea typeface="Calibri"/>
                <a:cs typeface="Calibri"/>
                <a:sym typeface="Calibri"/>
              </a:rPr>
              <a:t>Faculty Member(s)</a:t>
            </a:r>
            <a:endParaRPr sz="5400">
              <a:solidFill>
                <a:schemeClr val="lt1"/>
              </a:solidFill>
              <a:latin typeface="Calibri"/>
              <a:ea typeface="Calibri"/>
              <a:cs typeface="Calibri"/>
              <a:sym typeface="Calibri"/>
            </a:endParaRPr>
          </a:p>
        </p:txBody>
      </p:sp>
      <p:sp>
        <p:nvSpPr>
          <p:cNvPr id="24" name="Google Shape;24;p2"/>
          <p:cNvSpPr>
            <a:spLocks noGrp="1"/>
          </p:cNvSpPr>
          <p:nvPr>
            <p:ph type="pic" idx="8"/>
          </p:nvPr>
        </p:nvSpPr>
        <p:spPr>
          <a:xfrm>
            <a:off x="1356852" y="8178800"/>
            <a:ext cx="12978580" cy="6835775"/>
          </a:xfrm>
          <a:prstGeom prst="rect">
            <a:avLst/>
          </a:prstGeom>
          <a:noFill/>
          <a:ln>
            <a:noFill/>
          </a:ln>
        </p:spPr>
        <p:txBody>
          <a:bodyPr spcFirstLastPara="1" wrap="square" lIns="91425" tIns="45700" rIns="91425" bIns="45700" anchor="t" anchorCtr="0"/>
          <a:lstStyle>
            <a:lvl1pPr marR="0" lvl="0" algn="ctr" rtl="0">
              <a:spcBef>
                <a:spcPts val="1200"/>
              </a:spcBef>
              <a:spcAft>
                <a:spcPts val="0"/>
              </a:spcAft>
              <a:buClr>
                <a:schemeClr val="dk1"/>
              </a:buClr>
              <a:buSzPts val="6000"/>
              <a:buFont typeface="Arial"/>
              <a:buNone/>
              <a:defRPr sz="6000" b="0" i="0" u="none" strike="noStrike" cap="none">
                <a:solidFill>
                  <a:schemeClr val="dk1"/>
                </a:solidFill>
                <a:latin typeface="Calibri"/>
                <a:ea typeface="Calibri"/>
                <a:cs typeface="Calibri"/>
                <a:sym typeface="Calibri"/>
              </a:defRPr>
            </a:lvl1pPr>
            <a:lvl2pPr marR="0" lvl="1" algn="l" rtl="0">
              <a:spcBef>
                <a:spcPts val="2660"/>
              </a:spcBef>
              <a:spcAft>
                <a:spcPts val="0"/>
              </a:spcAft>
              <a:buClr>
                <a:schemeClr val="dk1"/>
              </a:buClr>
              <a:buSzPts val="13300"/>
              <a:buFont typeface="Arial"/>
              <a:buChar char="–"/>
              <a:defRPr sz="13300" b="0" i="0" u="none" strike="noStrike" cap="none">
                <a:solidFill>
                  <a:schemeClr val="dk1"/>
                </a:solidFill>
                <a:latin typeface="Calibri"/>
                <a:ea typeface="Calibri"/>
                <a:cs typeface="Calibri"/>
                <a:sym typeface="Calibri"/>
              </a:defRPr>
            </a:lvl2pPr>
            <a:lvl3pPr marR="0" lvl="2" algn="l" rtl="0">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R="0" lvl="3"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4pPr>
            <a:lvl5pPr marR="0" lvl="4"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5pPr>
            <a:lvl6pPr marR="0" lvl="5"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6pPr>
            <a:lvl7pPr marR="0" lvl="6"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7pPr>
            <a:lvl8pPr marR="0" lvl="7"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8pPr>
            <a:lvl9pPr marR="0" lvl="8"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9pPr>
          </a:lstStyle>
          <a:p>
            <a:endParaRPr/>
          </a:p>
        </p:txBody>
      </p:sp>
      <p:sp>
        <p:nvSpPr>
          <p:cNvPr id="25" name="Google Shape;25;p2"/>
          <p:cNvSpPr txBox="1">
            <a:spLocks noGrp="1"/>
          </p:cNvSpPr>
          <p:nvPr>
            <p:ph type="body" idx="9"/>
          </p:nvPr>
        </p:nvSpPr>
        <p:spPr>
          <a:xfrm>
            <a:off x="16129819" y="15361263"/>
            <a:ext cx="12978580" cy="10190177"/>
          </a:xfrm>
          <a:prstGeom prst="rect">
            <a:avLst/>
          </a:prstGeom>
          <a:noFill/>
          <a:ln>
            <a:noFill/>
          </a:ln>
        </p:spPr>
        <p:txBody>
          <a:bodyPr spcFirstLastPara="1" wrap="square" lIns="223875" tIns="223875" rIns="223875" bIns="223875" anchor="t" anchorCtr="0"/>
          <a:lstStyle>
            <a:lvl1pPr marL="457200" marR="0" lvl="0" indent="-228600" algn="l" rtl="0">
              <a:spcBef>
                <a:spcPts val="560"/>
              </a:spcBef>
              <a:spcAft>
                <a:spcPts val="0"/>
              </a:spcAft>
              <a:buClr>
                <a:srgbClr val="161616"/>
              </a:buClr>
              <a:buSzPts val="2800"/>
              <a:buFont typeface="Arial"/>
              <a:buNone/>
              <a:defRPr sz="2800" b="0" i="0" u="none" strike="noStrike" cap="none">
                <a:solidFill>
                  <a:srgbClr val="161616"/>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6pPr>
            <a:lvl7pPr marL="3200400" marR="0" lvl="6"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7pPr>
            <a:lvl8pPr marL="3657600" marR="0" lvl="7"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8pPr>
            <a:lvl9pPr marL="4114800" marR="0" lvl="8"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9pPr>
          </a:lstStyle>
          <a:p>
            <a:endParaRPr/>
          </a:p>
        </p:txBody>
      </p:sp>
      <p:sp>
        <p:nvSpPr>
          <p:cNvPr id="26" name="Google Shape;26;p2"/>
          <p:cNvSpPr>
            <a:spLocks noGrp="1"/>
          </p:cNvSpPr>
          <p:nvPr>
            <p:ph type="pic" idx="13"/>
          </p:nvPr>
        </p:nvSpPr>
        <p:spPr>
          <a:xfrm>
            <a:off x="16129819" y="8178800"/>
            <a:ext cx="12978580" cy="6835775"/>
          </a:xfrm>
          <a:prstGeom prst="rect">
            <a:avLst/>
          </a:prstGeom>
          <a:noFill/>
          <a:ln>
            <a:noFill/>
          </a:ln>
        </p:spPr>
        <p:txBody>
          <a:bodyPr spcFirstLastPara="1" wrap="square" lIns="91425" tIns="45700" rIns="91425" bIns="45700" anchor="t" anchorCtr="0"/>
          <a:lstStyle>
            <a:lvl1pPr marR="0" lvl="0" algn="ctr" rtl="0">
              <a:spcBef>
                <a:spcPts val="1200"/>
              </a:spcBef>
              <a:spcAft>
                <a:spcPts val="0"/>
              </a:spcAft>
              <a:buClr>
                <a:schemeClr val="dk1"/>
              </a:buClr>
              <a:buSzPts val="6000"/>
              <a:buFont typeface="Arial"/>
              <a:buNone/>
              <a:defRPr sz="6000" b="0" i="0" u="none" strike="noStrike" cap="none">
                <a:solidFill>
                  <a:schemeClr val="dk1"/>
                </a:solidFill>
                <a:latin typeface="Calibri"/>
                <a:ea typeface="Calibri"/>
                <a:cs typeface="Calibri"/>
                <a:sym typeface="Calibri"/>
              </a:defRPr>
            </a:lvl1pPr>
            <a:lvl2pPr marR="0" lvl="1" algn="l" rtl="0">
              <a:spcBef>
                <a:spcPts val="2660"/>
              </a:spcBef>
              <a:spcAft>
                <a:spcPts val="0"/>
              </a:spcAft>
              <a:buClr>
                <a:schemeClr val="dk1"/>
              </a:buClr>
              <a:buSzPts val="13300"/>
              <a:buFont typeface="Arial"/>
              <a:buChar char="–"/>
              <a:defRPr sz="13300" b="0" i="0" u="none" strike="noStrike" cap="none">
                <a:solidFill>
                  <a:schemeClr val="dk1"/>
                </a:solidFill>
                <a:latin typeface="Calibri"/>
                <a:ea typeface="Calibri"/>
                <a:cs typeface="Calibri"/>
                <a:sym typeface="Calibri"/>
              </a:defRPr>
            </a:lvl2pPr>
            <a:lvl3pPr marR="0" lvl="2" algn="l" rtl="0">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R="0" lvl="3"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4pPr>
            <a:lvl5pPr marR="0" lvl="4"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5pPr>
            <a:lvl6pPr marR="0" lvl="5"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6pPr>
            <a:lvl7pPr marR="0" lvl="6"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7pPr>
            <a:lvl8pPr marR="0" lvl="7"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8pPr>
            <a:lvl9pPr marR="0" lvl="8"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9pPr>
          </a:lstStyle>
          <a:p>
            <a:endParaRPr/>
          </a:p>
        </p:txBody>
      </p:sp>
      <p:sp>
        <p:nvSpPr>
          <p:cNvPr id="27" name="Google Shape;27;p2"/>
          <p:cNvSpPr txBox="1">
            <a:spLocks noGrp="1"/>
          </p:cNvSpPr>
          <p:nvPr>
            <p:ph type="body" idx="14"/>
          </p:nvPr>
        </p:nvSpPr>
        <p:spPr>
          <a:xfrm>
            <a:off x="1356852" y="37129925"/>
            <a:ext cx="12978580" cy="3985402"/>
          </a:xfrm>
          <a:prstGeom prst="rect">
            <a:avLst/>
          </a:prstGeom>
          <a:noFill/>
          <a:ln>
            <a:noFill/>
          </a:ln>
        </p:spPr>
        <p:txBody>
          <a:bodyPr spcFirstLastPara="1" wrap="square" lIns="223875" tIns="223875" rIns="223875" bIns="223875" anchor="t" anchorCtr="0"/>
          <a:lstStyle>
            <a:lvl1pPr marL="457200" marR="0" lvl="0" indent="-228600" algn="l" rtl="0">
              <a:spcBef>
                <a:spcPts val="560"/>
              </a:spcBef>
              <a:spcAft>
                <a:spcPts val="0"/>
              </a:spcAft>
              <a:buClr>
                <a:srgbClr val="161616"/>
              </a:buClr>
              <a:buSzPts val="2800"/>
              <a:buFont typeface="Arial"/>
              <a:buNone/>
              <a:defRPr sz="2800" b="0" i="0" u="none" strike="noStrike" cap="none">
                <a:solidFill>
                  <a:srgbClr val="161616"/>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6pPr>
            <a:lvl7pPr marL="3200400" marR="0" lvl="6"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7pPr>
            <a:lvl8pPr marL="3657600" marR="0" lvl="7"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8pPr>
            <a:lvl9pPr marL="4114800" marR="0" lvl="8"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9pPr>
          </a:lstStyle>
          <a:p>
            <a:endParaRPr/>
          </a:p>
        </p:txBody>
      </p:sp>
      <p:sp>
        <p:nvSpPr>
          <p:cNvPr id="28" name="Google Shape;28;p2"/>
          <p:cNvSpPr txBox="1">
            <a:spLocks noGrp="1"/>
          </p:cNvSpPr>
          <p:nvPr>
            <p:ph type="body" idx="15"/>
          </p:nvPr>
        </p:nvSpPr>
        <p:spPr>
          <a:xfrm>
            <a:off x="617538" y="25803020"/>
            <a:ext cx="14291358" cy="800265"/>
          </a:xfrm>
          <a:prstGeom prst="rect">
            <a:avLst/>
          </a:prstGeom>
          <a:noFill/>
          <a:ln>
            <a:noFill/>
          </a:ln>
        </p:spPr>
        <p:txBody>
          <a:bodyPr spcFirstLastPara="1" wrap="square" lIns="89550" tIns="89550" rIns="89550" bIns="89550" anchor="ctr" anchorCtr="0"/>
          <a:lstStyle>
            <a:lvl1pPr marL="457200" marR="0" lvl="0" indent="-228600" algn="ctr" rtl="0">
              <a:spcBef>
                <a:spcPts val="780"/>
              </a:spcBef>
              <a:spcAft>
                <a:spcPts val="0"/>
              </a:spcAft>
              <a:buClr>
                <a:srgbClr val="161616"/>
              </a:buClr>
              <a:buSzPts val="3900"/>
              <a:buFont typeface="Arial"/>
              <a:buNone/>
              <a:defRPr sz="3900" b="1" i="0" u="sng" strike="noStrike" cap="none">
                <a:solidFill>
                  <a:srgbClr val="161616"/>
                </a:solidFill>
                <a:latin typeface="Calibri"/>
                <a:ea typeface="Calibri"/>
                <a:cs typeface="Calibri"/>
                <a:sym typeface="Calibri"/>
              </a:defRPr>
            </a:lvl1pPr>
            <a:lvl2pPr marL="914400" marR="0" lvl="1" indent="-1073150" algn="l" rtl="0">
              <a:spcBef>
                <a:spcPts val="2660"/>
              </a:spcBef>
              <a:spcAft>
                <a:spcPts val="0"/>
              </a:spcAft>
              <a:buClr>
                <a:schemeClr val="dk1"/>
              </a:buClr>
              <a:buSzPts val="13300"/>
              <a:buFont typeface="Arial"/>
              <a:buChar char="–"/>
              <a:defRPr sz="13300" b="0" i="0" u="none" strike="noStrike" cap="none">
                <a:solidFill>
                  <a:schemeClr val="dk1"/>
                </a:solidFill>
                <a:latin typeface="Calibri"/>
                <a:ea typeface="Calibri"/>
                <a:cs typeface="Calibri"/>
                <a:sym typeface="Calibri"/>
              </a:defRPr>
            </a:lvl2pPr>
            <a:lvl3pPr marL="1371600" marR="0" lvl="2" indent="-946150" algn="l" rtl="0">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4pPr>
            <a:lvl5pPr marL="2286000" marR="0" lvl="4"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5pPr>
            <a:lvl6pPr marL="2743200" marR="0" lvl="5"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6pPr>
            <a:lvl7pPr marL="3200400" marR="0" lvl="6"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7pPr>
            <a:lvl8pPr marL="3657600" marR="0" lvl="7"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8pPr>
            <a:lvl9pPr marL="4114800" marR="0" lvl="8"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9pPr>
          </a:lstStyle>
          <a:p>
            <a:endParaRPr/>
          </a:p>
        </p:txBody>
      </p:sp>
      <p:sp>
        <p:nvSpPr>
          <p:cNvPr id="29" name="Google Shape;29;p2"/>
          <p:cNvSpPr txBox="1">
            <a:spLocks noGrp="1"/>
          </p:cNvSpPr>
          <p:nvPr>
            <p:ph type="body" idx="16"/>
          </p:nvPr>
        </p:nvSpPr>
        <p:spPr>
          <a:xfrm>
            <a:off x="1338179" y="27074031"/>
            <a:ext cx="12978580" cy="2434208"/>
          </a:xfrm>
          <a:prstGeom prst="rect">
            <a:avLst/>
          </a:prstGeom>
          <a:noFill/>
          <a:ln>
            <a:noFill/>
          </a:ln>
        </p:spPr>
        <p:txBody>
          <a:bodyPr spcFirstLastPara="1" wrap="square" lIns="223875" tIns="223875" rIns="223875" bIns="223875" anchor="t" anchorCtr="0"/>
          <a:lstStyle>
            <a:lvl1pPr marL="457200" marR="0" lvl="0" indent="-228600" algn="l" rtl="0">
              <a:spcBef>
                <a:spcPts val="560"/>
              </a:spcBef>
              <a:spcAft>
                <a:spcPts val="0"/>
              </a:spcAft>
              <a:buClr>
                <a:srgbClr val="161616"/>
              </a:buClr>
              <a:buSzPts val="2800"/>
              <a:buFont typeface="Arial"/>
              <a:buNone/>
              <a:defRPr sz="2800" b="0" i="0" u="none" strike="noStrike" cap="none">
                <a:solidFill>
                  <a:srgbClr val="161616"/>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6pPr>
            <a:lvl7pPr marL="3200400" marR="0" lvl="6"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7pPr>
            <a:lvl8pPr marL="3657600" marR="0" lvl="7"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8pPr>
            <a:lvl9pPr marL="4114800" marR="0" lvl="8"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9pPr>
          </a:lstStyle>
          <a:p>
            <a:endParaRPr/>
          </a:p>
        </p:txBody>
      </p:sp>
      <p:sp>
        <p:nvSpPr>
          <p:cNvPr id="30" name="Google Shape;30;p2"/>
          <p:cNvSpPr>
            <a:spLocks noGrp="1"/>
          </p:cNvSpPr>
          <p:nvPr>
            <p:ph type="pic" idx="17"/>
          </p:nvPr>
        </p:nvSpPr>
        <p:spPr>
          <a:xfrm>
            <a:off x="1356852" y="31490619"/>
            <a:ext cx="12978580" cy="5245491"/>
          </a:xfrm>
          <a:prstGeom prst="rect">
            <a:avLst/>
          </a:prstGeom>
          <a:noFill/>
          <a:ln>
            <a:noFill/>
          </a:ln>
        </p:spPr>
        <p:txBody>
          <a:bodyPr spcFirstLastPara="1" wrap="square" lIns="91425" tIns="45700" rIns="91425" bIns="45700" anchor="t" anchorCtr="0"/>
          <a:lstStyle>
            <a:lvl1pPr marR="0" lvl="0" algn="ctr" rtl="0">
              <a:spcBef>
                <a:spcPts val="1200"/>
              </a:spcBef>
              <a:spcAft>
                <a:spcPts val="0"/>
              </a:spcAft>
              <a:buClr>
                <a:schemeClr val="dk1"/>
              </a:buClr>
              <a:buSzPts val="6000"/>
              <a:buFont typeface="Arial"/>
              <a:buNone/>
              <a:defRPr sz="6000" b="0" i="0" u="none" strike="noStrike" cap="none">
                <a:solidFill>
                  <a:schemeClr val="dk1"/>
                </a:solidFill>
                <a:latin typeface="Calibri"/>
                <a:ea typeface="Calibri"/>
                <a:cs typeface="Calibri"/>
                <a:sym typeface="Calibri"/>
              </a:defRPr>
            </a:lvl1pPr>
            <a:lvl2pPr marR="0" lvl="1" algn="l" rtl="0">
              <a:spcBef>
                <a:spcPts val="2660"/>
              </a:spcBef>
              <a:spcAft>
                <a:spcPts val="0"/>
              </a:spcAft>
              <a:buClr>
                <a:schemeClr val="dk1"/>
              </a:buClr>
              <a:buSzPts val="13300"/>
              <a:buFont typeface="Arial"/>
              <a:buChar char="–"/>
              <a:defRPr sz="13300" b="0" i="0" u="none" strike="noStrike" cap="none">
                <a:solidFill>
                  <a:schemeClr val="dk1"/>
                </a:solidFill>
                <a:latin typeface="Calibri"/>
                <a:ea typeface="Calibri"/>
                <a:cs typeface="Calibri"/>
                <a:sym typeface="Calibri"/>
              </a:defRPr>
            </a:lvl2pPr>
            <a:lvl3pPr marR="0" lvl="2" algn="l" rtl="0">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R="0" lvl="3"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4pPr>
            <a:lvl5pPr marR="0" lvl="4"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5pPr>
            <a:lvl6pPr marR="0" lvl="5"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6pPr>
            <a:lvl7pPr marR="0" lvl="6"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7pPr>
            <a:lvl8pPr marR="0" lvl="7"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8pPr>
            <a:lvl9pPr marR="0" lvl="8"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9pPr>
          </a:lstStyle>
          <a:p>
            <a:endParaRPr/>
          </a:p>
        </p:txBody>
      </p:sp>
      <p:sp>
        <p:nvSpPr>
          <p:cNvPr id="31" name="Google Shape;31;p2"/>
          <p:cNvSpPr txBox="1">
            <a:spLocks noGrp="1"/>
          </p:cNvSpPr>
          <p:nvPr>
            <p:ph type="body" idx="18"/>
          </p:nvPr>
        </p:nvSpPr>
        <p:spPr>
          <a:xfrm>
            <a:off x="15353328" y="36729791"/>
            <a:ext cx="14291358" cy="800265"/>
          </a:xfrm>
          <a:prstGeom prst="rect">
            <a:avLst/>
          </a:prstGeom>
          <a:noFill/>
          <a:ln>
            <a:noFill/>
          </a:ln>
        </p:spPr>
        <p:txBody>
          <a:bodyPr spcFirstLastPara="1" wrap="square" lIns="89550" tIns="89550" rIns="89550" bIns="89550" anchor="ctr" anchorCtr="0"/>
          <a:lstStyle>
            <a:lvl1pPr marL="457200" marR="0" lvl="0" indent="-228600" algn="ctr" rtl="0">
              <a:spcBef>
                <a:spcPts val="780"/>
              </a:spcBef>
              <a:spcAft>
                <a:spcPts val="0"/>
              </a:spcAft>
              <a:buClr>
                <a:srgbClr val="161616"/>
              </a:buClr>
              <a:buSzPts val="3900"/>
              <a:buFont typeface="Arial"/>
              <a:buNone/>
              <a:defRPr sz="3900" b="1" i="0" u="sng" strike="noStrike" cap="none">
                <a:solidFill>
                  <a:srgbClr val="161616"/>
                </a:solidFill>
                <a:latin typeface="Calibri"/>
                <a:ea typeface="Calibri"/>
                <a:cs typeface="Calibri"/>
                <a:sym typeface="Calibri"/>
              </a:defRPr>
            </a:lvl1pPr>
            <a:lvl2pPr marL="914400" marR="0" lvl="1" indent="-1073150" algn="l" rtl="0">
              <a:spcBef>
                <a:spcPts val="2660"/>
              </a:spcBef>
              <a:spcAft>
                <a:spcPts val="0"/>
              </a:spcAft>
              <a:buClr>
                <a:schemeClr val="dk1"/>
              </a:buClr>
              <a:buSzPts val="13300"/>
              <a:buFont typeface="Arial"/>
              <a:buChar char="–"/>
              <a:defRPr sz="13300" b="0" i="0" u="none" strike="noStrike" cap="none">
                <a:solidFill>
                  <a:schemeClr val="dk1"/>
                </a:solidFill>
                <a:latin typeface="Calibri"/>
                <a:ea typeface="Calibri"/>
                <a:cs typeface="Calibri"/>
                <a:sym typeface="Calibri"/>
              </a:defRPr>
            </a:lvl2pPr>
            <a:lvl3pPr marL="1371600" marR="0" lvl="2" indent="-946150" algn="l" rtl="0">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4pPr>
            <a:lvl5pPr marL="2286000" marR="0" lvl="4"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5pPr>
            <a:lvl6pPr marL="2743200" marR="0" lvl="5"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6pPr>
            <a:lvl7pPr marL="3200400" marR="0" lvl="6"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7pPr>
            <a:lvl8pPr marL="3657600" marR="0" lvl="7"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8pPr>
            <a:lvl9pPr marL="4114800" marR="0" lvl="8"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9pPr>
          </a:lstStyle>
          <a:p>
            <a:endParaRPr/>
          </a:p>
        </p:txBody>
      </p:sp>
      <p:sp>
        <p:nvSpPr>
          <p:cNvPr id="32" name="Google Shape;32;p2"/>
          <p:cNvSpPr txBox="1">
            <a:spLocks noGrp="1"/>
          </p:cNvSpPr>
          <p:nvPr>
            <p:ph type="body" idx="19"/>
          </p:nvPr>
        </p:nvSpPr>
        <p:spPr>
          <a:xfrm>
            <a:off x="16073969" y="38000803"/>
            <a:ext cx="12978580" cy="2951272"/>
          </a:xfrm>
          <a:prstGeom prst="rect">
            <a:avLst/>
          </a:prstGeom>
          <a:noFill/>
          <a:ln>
            <a:noFill/>
          </a:ln>
        </p:spPr>
        <p:txBody>
          <a:bodyPr spcFirstLastPara="1" wrap="square" lIns="223875" tIns="223875" rIns="223875" bIns="223875" anchor="t" anchorCtr="0"/>
          <a:lstStyle>
            <a:lvl1pPr marL="457200" marR="0" lvl="0" indent="-228600" algn="l" rtl="0">
              <a:spcBef>
                <a:spcPts val="560"/>
              </a:spcBef>
              <a:spcAft>
                <a:spcPts val="0"/>
              </a:spcAft>
              <a:buClr>
                <a:srgbClr val="161616"/>
              </a:buClr>
              <a:buSzPts val="2800"/>
              <a:buFont typeface="Arial"/>
              <a:buNone/>
              <a:defRPr sz="2800" b="0" i="0" u="none" strike="noStrike" cap="none">
                <a:solidFill>
                  <a:srgbClr val="161616"/>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6pPr>
            <a:lvl7pPr marL="3200400" marR="0" lvl="6"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7pPr>
            <a:lvl8pPr marL="3657600" marR="0" lvl="7"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8pPr>
            <a:lvl9pPr marL="4114800" marR="0" lvl="8"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9pPr>
          </a:lstStyle>
          <a:p>
            <a:endParaRPr/>
          </a:p>
        </p:txBody>
      </p:sp>
      <p:sp>
        <p:nvSpPr>
          <p:cNvPr id="33" name="Google Shape;33;p2"/>
          <p:cNvSpPr txBox="1">
            <a:spLocks noGrp="1"/>
          </p:cNvSpPr>
          <p:nvPr>
            <p:ph type="body" idx="20"/>
          </p:nvPr>
        </p:nvSpPr>
        <p:spPr>
          <a:xfrm>
            <a:off x="15409178" y="25803020"/>
            <a:ext cx="14291358" cy="800265"/>
          </a:xfrm>
          <a:prstGeom prst="rect">
            <a:avLst/>
          </a:prstGeom>
          <a:noFill/>
          <a:ln>
            <a:noFill/>
          </a:ln>
        </p:spPr>
        <p:txBody>
          <a:bodyPr spcFirstLastPara="1" wrap="square" lIns="89550" tIns="89550" rIns="89550" bIns="89550" anchor="ctr" anchorCtr="0"/>
          <a:lstStyle>
            <a:lvl1pPr marL="457200" marR="0" lvl="0" indent="-228600" algn="ctr" rtl="0">
              <a:spcBef>
                <a:spcPts val="780"/>
              </a:spcBef>
              <a:spcAft>
                <a:spcPts val="0"/>
              </a:spcAft>
              <a:buClr>
                <a:srgbClr val="161616"/>
              </a:buClr>
              <a:buSzPts val="3900"/>
              <a:buFont typeface="Arial"/>
              <a:buNone/>
              <a:defRPr sz="3900" b="1" i="0" u="sng" strike="noStrike" cap="none">
                <a:solidFill>
                  <a:srgbClr val="161616"/>
                </a:solidFill>
                <a:latin typeface="Calibri"/>
                <a:ea typeface="Calibri"/>
                <a:cs typeface="Calibri"/>
                <a:sym typeface="Calibri"/>
              </a:defRPr>
            </a:lvl1pPr>
            <a:lvl2pPr marL="914400" marR="0" lvl="1" indent="-1073150" algn="l" rtl="0">
              <a:spcBef>
                <a:spcPts val="2660"/>
              </a:spcBef>
              <a:spcAft>
                <a:spcPts val="0"/>
              </a:spcAft>
              <a:buClr>
                <a:schemeClr val="dk1"/>
              </a:buClr>
              <a:buSzPts val="13300"/>
              <a:buFont typeface="Arial"/>
              <a:buChar char="–"/>
              <a:defRPr sz="13300" b="0" i="0" u="none" strike="noStrike" cap="none">
                <a:solidFill>
                  <a:schemeClr val="dk1"/>
                </a:solidFill>
                <a:latin typeface="Calibri"/>
                <a:ea typeface="Calibri"/>
                <a:cs typeface="Calibri"/>
                <a:sym typeface="Calibri"/>
              </a:defRPr>
            </a:lvl2pPr>
            <a:lvl3pPr marL="1371600" marR="0" lvl="2" indent="-946150" algn="l" rtl="0">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4pPr>
            <a:lvl5pPr marL="2286000" marR="0" lvl="4"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5pPr>
            <a:lvl6pPr marL="2743200" marR="0" lvl="5"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6pPr>
            <a:lvl7pPr marL="3200400" marR="0" lvl="6"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7pPr>
            <a:lvl8pPr marL="3657600" marR="0" lvl="7"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8pPr>
            <a:lvl9pPr marL="4114800" marR="0" lvl="8"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9pPr>
          </a:lstStyle>
          <a:p>
            <a:endParaRPr/>
          </a:p>
        </p:txBody>
      </p:sp>
      <p:sp>
        <p:nvSpPr>
          <p:cNvPr id="34" name="Google Shape;34;p2"/>
          <p:cNvSpPr txBox="1">
            <a:spLocks noGrp="1"/>
          </p:cNvSpPr>
          <p:nvPr>
            <p:ph type="body" idx="21"/>
          </p:nvPr>
        </p:nvSpPr>
        <p:spPr>
          <a:xfrm>
            <a:off x="16129819" y="27074031"/>
            <a:ext cx="12978580" cy="9156048"/>
          </a:xfrm>
          <a:prstGeom prst="rect">
            <a:avLst/>
          </a:prstGeom>
          <a:noFill/>
          <a:ln>
            <a:noFill/>
          </a:ln>
        </p:spPr>
        <p:txBody>
          <a:bodyPr spcFirstLastPara="1" wrap="square" lIns="223875" tIns="223875" rIns="223875" bIns="223875" anchor="t" anchorCtr="0"/>
          <a:lstStyle>
            <a:lvl1pPr marL="457200" marR="0" lvl="0" indent="-228600" algn="l" rtl="0">
              <a:spcBef>
                <a:spcPts val="560"/>
              </a:spcBef>
              <a:spcAft>
                <a:spcPts val="0"/>
              </a:spcAft>
              <a:buClr>
                <a:srgbClr val="161616"/>
              </a:buClr>
              <a:buSzPts val="2800"/>
              <a:buFont typeface="Arial"/>
              <a:buNone/>
              <a:defRPr sz="2800" b="0" i="0" u="none" strike="noStrike" cap="none">
                <a:solidFill>
                  <a:srgbClr val="161616"/>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6pPr>
            <a:lvl7pPr marL="3200400" marR="0" lvl="6"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7pPr>
            <a:lvl8pPr marL="3657600" marR="0" lvl="7"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8pPr>
            <a:lvl9pPr marL="4114800" marR="0" lvl="8" indent="-831850" algn="l" rtl="0">
              <a:spcBef>
                <a:spcPts val="1900"/>
              </a:spcBef>
              <a:spcAft>
                <a:spcPts val="0"/>
              </a:spcAft>
              <a:buClr>
                <a:schemeClr val="dk1"/>
              </a:buClr>
              <a:buSzPts val="9500"/>
              <a:buFont typeface="Arial"/>
              <a:buChar char="•"/>
              <a:defRPr sz="9500" b="0" i="0" u="none" strike="noStrike" cap="none">
                <a:solidFill>
                  <a:schemeClr val="dk1"/>
                </a:solidFill>
                <a:latin typeface="Calibri"/>
                <a:ea typeface="Calibri"/>
                <a:cs typeface="Calibri"/>
                <a:sym typeface="Calibri"/>
              </a:defRPr>
            </a:lvl9pPr>
          </a:lstStyle>
          <a:p>
            <a:endParaRPr/>
          </a:p>
        </p:txBody>
      </p:sp>
      <p:pic>
        <p:nvPicPr>
          <p:cNvPr id="35" name="Google Shape;35;p2"/>
          <p:cNvPicPr preferRelativeResize="0"/>
          <p:nvPr/>
        </p:nvPicPr>
        <p:blipFill rotWithShape="1">
          <a:blip r:embed="rId2">
            <a:alphaModFix/>
          </a:blip>
          <a:srcRect t="3957" r="56785"/>
          <a:stretch/>
        </p:blipFill>
        <p:spPr>
          <a:xfrm>
            <a:off x="23045105" y="272597"/>
            <a:ext cx="6278288" cy="2624309"/>
          </a:xfrm>
          <a:prstGeom prst="rect">
            <a:avLst/>
          </a:prstGeom>
          <a:noFill/>
          <a:ln>
            <a:noFill/>
          </a:ln>
        </p:spPr>
      </p:pic>
      <p:pic>
        <p:nvPicPr>
          <p:cNvPr id="36" name="Google Shape;36;p2"/>
          <p:cNvPicPr preferRelativeResize="0"/>
          <p:nvPr/>
        </p:nvPicPr>
        <p:blipFill rotWithShape="1">
          <a:blip r:embed="rId3">
            <a:alphaModFix/>
          </a:blip>
          <a:srcRect/>
          <a:stretch/>
        </p:blipFill>
        <p:spPr>
          <a:xfrm>
            <a:off x="23077763" y="3733205"/>
            <a:ext cx="6724242" cy="146744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3F6E8C"/>
            </a:gs>
            <a:gs pos="50000">
              <a:srgbClr val="9CBDD2"/>
            </a:gs>
            <a:gs pos="100000">
              <a:srgbClr val="F9FBFC"/>
            </a:gs>
          </a:gsLst>
          <a:lin ang="16200000" scaled="0"/>
        </a:gradFill>
        <a:effectLst/>
      </p:bgPr>
    </p:bg>
    <p:spTree>
      <p:nvGrpSpPr>
        <p:cNvPr id="1" name="Shape 9"/>
        <p:cNvGrpSpPr/>
        <p:nvPr/>
      </p:nvGrpSpPr>
      <p:grpSpPr>
        <a:xfrm>
          <a:off x="0" y="0"/>
          <a:ext cx="0" cy="0"/>
          <a:chOff x="0" y="0"/>
          <a:chExt cx="0" cy="0"/>
        </a:xfrm>
      </p:grpSpPr>
      <p:sp>
        <p:nvSpPr>
          <p:cNvPr id="10" name="Google Shape;10;p1"/>
          <p:cNvSpPr/>
          <p:nvPr/>
        </p:nvSpPr>
        <p:spPr>
          <a:xfrm>
            <a:off x="0" y="1"/>
            <a:ext cx="30275213" cy="5440680"/>
          </a:xfrm>
          <a:prstGeom prst="rect">
            <a:avLst/>
          </a:prstGeom>
          <a:solidFill>
            <a:srgbClr val="3F6E8C"/>
          </a:solidFill>
          <a:ln w="9525" cap="flat" cmpd="sng">
            <a:solidFill>
              <a:srgbClr val="2A495D"/>
            </a:solidFill>
            <a:prstDash val="solid"/>
            <a:miter lim="800000"/>
            <a:headEnd type="none" w="sm" len="sm"/>
            <a:tailEnd type="none" w="sm" len="sm"/>
          </a:ln>
        </p:spPr>
        <p:txBody>
          <a:bodyPr spcFirstLastPara="1" wrap="square" lIns="89550" tIns="44750" rIns="89550" bIns="44750" anchor="ctr" anchorCtr="0">
            <a:noAutofit/>
          </a:bodyPr>
          <a:lstStyle/>
          <a:p>
            <a:pPr marL="0" marR="0" lvl="0" indent="0" algn="l" rtl="0">
              <a:spcBef>
                <a:spcPts val="0"/>
              </a:spcBef>
              <a:spcAft>
                <a:spcPts val="0"/>
              </a:spcAft>
              <a:buNone/>
            </a:pPr>
            <a:endParaRPr sz="8500" b="0" i="0" u="none" strike="noStrike" cap="none">
              <a:solidFill>
                <a:schemeClr val="dk1"/>
              </a:solidFill>
              <a:latin typeface="Calibri"/>
              <a:ea typeface="Calibri"/>
              <a:cs typeface="Calibri"/>
              <a:sym typeface="Calibri"/>
            </a:endParaRPr>
          </a:p>
        </p:txBody>
      </p:sp>
      <p:sp>
        <p:nvSpPr>
          <p:cNvPr id="11" name="Google Shape;11;p1"/>
          <p:cNvSpPr/>
          <p:nvPr/>
        </p:nvSpPr>
        <p:spPr>
          <a:xfrm>
            <a:off x="0" y="5425452"/>
            <a:ext cx="30275213" cy="198164"/>
          </a:xfrm>
          <a:prstGeom prst="rect">
            <a:avLst/>
          </a:prstGeom>
          <a:solidFill>
            <a:srgbClr val="2A495D"/>
          </a:solidFill>
          <a:ln>
            <a:noFill/>
          </a:ln>
        </p:spPr>
        <p:txBody>
          <a:bodyPr spcFirstLastPara="1" wrap="square" lIns="89550" tIns="44750" rIns="89550" bIns="44750" anchor="ctr" anchorCtr="0">
            <a:noAutofit/>
          </a:bodyPr>
          <a:lstStyle/>
          <a:p>
            <a:pPr marL="0" marR="0" lvl="0" indent="0" algn="l" rtl="0">
              <a:spcBef>
                <a:spcPts val="0"/>
              </a:spcBef>
              <a:spcAft>
                <a:spcPts val="0"/>
              </a:spcAft>
              <a:buNone/>
            </a:pPr>
            <a:endParaRPr sz="8500" b="0" i="0" u="none" strike="noStrike" cap="none">
              <a:solidFill>
                <a:schemeClr val="dk1"/>
              </a:solidFill>
              <a:latin typeface="Calibri"/>
              <a:ea typeface="Calibri"/>
              <a:cs typeface="Calibri"/>
              <a:sym typeface="Calibri"/>
            </a:endParaRPr>
          </a:p>
        </p:txBody>
      </p:sp>
      <p:sp>
        <p:nvSpPr>
          <p:cNvPr id="12" name="Google Shape;12;p1"/>
          <p:cNvSpPr/>
          <p:nvPr/>
        </p:nvSpPr>
        <p:spPr>
          <a:xfrm>
            <a:off x="634515" y="6446521"/>
            <a:ext cx="14291153" cy="35160496"/>
          </a:xfrm>
          <a:prstGeom prst="roundRect">
            <a:avLst>
              <a:gd name="adj" fmla="val 3215"/>
            </a:avLst>
          </a:prstGeom>
          <a:gradFill>
            <a:gsLst>
              <a:gs pos="0">
                <a:srgbClr val="A0A2C2"/>
              </a:gs>
              <a:gs pos="100000">
                <a:srgbClr val="F3F5FA"/>
              </a:gs>
            </a:gsLst>
            <a:lin ang="16200000" scaled="0"/>
          </a:gradFill>
          <a:ln w="9525" cap="flat" cmpd="sng">
            <a:solidFill>
              <a:schemeClr val="dk2"/>
            </a:solidFill>
            <a:prstDash val="solid"/>
            <a:miter lim="800000"/>
            <a:headEnd type="none" w="sm" len="sm"/>
            <a:tailEnd type="none" w="sm" len="sm"/>
          </a:ln>
        </p:spPr>
        <p:txBody>
          <a:bodyPr spcFirstLastPara="1" wrap="square" lIns="89550" tIns="44750" rIns="89550" bIns="44750" anchor="ctr" anchorCtr="0">
            <a:noAutofit/>
          </a:bodyPr>
          <a:lstStyle/>
          <a:p>
            <a:pPr marL="0" marR="0" lvl="0" indent="0" algn="l" rtl="0">
              <a:spcBef>
                <a:spcPts val="0"/>
              </a:spcBef>
              <a:spcAft>
                <a:spcPts val="0"/>
              </a:spcAft>
              <a:buNone/>
            </a:pPr>
            <a:endParaRPr sz="8500" b="0" i="0" u="none" strike="noStrike" cap="none">
              <a:solidFill>
                <a:schemeClr val="dk1"/>
              </a:solidFill>
              <a:latin typeface="Calibri"/>
              <a:ea typeface="Calibri"/>
              <a:cs typeface="Calibri"/>
              <a:sym typeface="Calibri"/>
            </a:endParaRPr>
          </a:p>
        </p:txBody>
      </p:sp>
      <p:sp>
        <p:nvSpPr>
          <p:cNvPr id="13" name="Google Shape;13;p1"/>
          <p:cNvSpPr/>
          <p:nvPr/>
        </p:nvSpPr>
        <p:spPr>
          <a:xfrm>
            <a:off x="15349545" y="6446521"/>
            <a:ext cx="14291153" cy="35160496"/>
          </a:xfrm>
          <a:prstGeom prst="roundRect">
            <a:avLst>
              <a:gd name="adj" fmla="val 3215"/>
            </a:avLst>
          </a:prstGeom>
          <a:gradFill>
            <a:gsLst>
              <a:gs pos="0">
                <a:srgbClr val="A0A2C2"/>
              </a:gs>
              <a:gs pos="100000">
                <a:srgbClr val="F3F5FA"/>
              </a:gs>
            </a:gsLst>
            <a:lin ang="16200000" scaled="0"/>
          </a:gradFill>
          <a:ln w="9525" cap="flat" cmpd="sng">
            <a:solidFill>
              <a:schemeClr val="dk2"/>
            </a:solidFill>
            <a:prstDash val="solid"/>
            <a:miter lim="800000"/>
            <a:headEnd type="none" w="sm" len="sm"/>
            <a:tailEnd type="none" w="sm" len="sm"/>
          </a:ln>
        </p:spPr>
        <p:txBody>
          <a:bodyPr spcFirstLastPara="1" wrap="square" lIns="89550" tIns="44750" rIns="89550" bIns="44750" anchor="ctr" anchorCtr="0">
            <a:noAutofit/>
          </a:bodyPr>
          <a:lstStyle/>
          <a:p>
            <a:pPr marL="0" marR="0" lvl="0" indent="0" algn="l" rtl="0">
              <a:spcBef>
                <a:spcPts val="0"/>
              </a:spcBef>
              <a:spcAft>
                <a:spcPts val="0"/>
              </a:spcAft>
              <a:buNone/>
            </a:pPr>
            <a:endParaRPr sz="85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jpg"/><Relationship Id="rId1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3"/>
          <p:cNvSpPr txBox="1">
            <a:spLocks noGrp="1"/>
          </p:cNvSpPr>
          <p:nvPr>
            <p:ph type="body" idx="2"/>
          </p:nvPr>
        </p:nvSpPr>
        <p:spPr>
          <a:xfrm>
            <a:off x="636213" y="6542236"/>
            <a:ext cx="14287866" cy="800265"/>
          </a:xfrm>
          <a:prstGeom prst="rect">
            <a:avLst/>
          </a:prstGeom>
          <a:noFill/>
          <a:ln>
            <a:noFill/>
          </a:ln>
        </p:spPr>
        <p:txBody>
          <a:bodyPr spcFirstLastPara="1" wrap="square" lIns="89550" tIns="89550" rIns="89550" bIns="89550" anchor="ctr" anchorCtr="0">
            <a:noAutofit/>
          </a:bodyPr>
          <a:lstStyle/>
          <a:p>
            <a:pPr marL="0" marR="0" lvl="0" indent="0" algn="ctr" rtl="0">
              <a:spcBef>
                <a:spcPts val="0"/>
              </a:spcBef>
              <a:spcAft>
                <a:spcPts val="0"/>
              </a:spcAft>
              <a:buClr>
                <a:srgbClr val="161616"/>
              </a:buClr>
              <a:buSzPts val="3900"/>
              <a:buFont typeface="Arial"/>
              <a:buNone/>
            </a:pPr>
            <a:r>
              <a:rPr lang="tr-TR" u="none"/>
              <a:t>What is Blockchain ?</a:t>
            </a:r>
            <a:endParaRPr sz="3900" b="1" i="0" u="none" strike="noStrike" cap="none">
              <a:solidFill>
                <a:srgbClr val="161616"/>
              </a:solidFill>
              <a:latin typeface="Calibri"/>
              <a:ea typeface="Calibri"/>
              <a:cs typeface="Calibri"/>
              <a:sym typeface="Calibri"/>
            </a:endParaRPr>
          </a:p>
        </p:txBody>
      </p:sp>
      <p:sp>
        <p:nvSpPr>
          <p:cNvPr id="42" name="Google Shape;42;p3"/>
          <p:cNvSpPr txBox="1">
            <a:spLocks noGrp="1"/>
          </p:cNvSpPr>
          <p:nvPr>
            <p:ph type="body" idx="4"/>
          </p:nvPr>
        </p:nvSpPr>
        <p:spPr>
          <a:xfrm>
            <a:off x="1104900" y="34643100"/>
            <a:ext cx="13230600" cy="800400"/>
          </a:xfrm>
          <a:prstGeom prst="rect">
            <a:avLst/>
          </a:prstGeom>
          <a:noFill/>
          <a:ln>
            <a:noFill/>
          </a:ln>
        </p:spPr>
        <p:txBody>
          <a:bodyPr spcFirstLastPara="1" wrap="square" lIns="89550" tIns="89550" rIns="89550" bIns="89550" anchor="ctr" anchorCtr="0">
            <a:noAutofit/>
          </a:bodyPr>
          <a:lstStyle/>
          <a:p>
            <a:pPr marL="0" marR="0" lvl="0" indent="0" rtl="0">
              <a:spcBef>
                <a:spcPts val="0"/>
              </a:spcBef>
              <a:spcAft>
                <a:spcPts val="0"/>
              </a:spcAft>
              <a:buClr>
                <a:srgbClr val="161616"/>
              </a:buClr>
              <a:buSzPts val="3900"/>
              <a:buFont typeface="Arial"/>
              <a:buNone/>
            </a:pPr>
            <a:r>
              <a:rPr lang="tr-TR" u="none">
                <a:solidFill>
                  <a:srgbClr val="000000"/>
                </a:solidFill>
              </a:rPr>
              <a:t>What is Bitcoin?</a:t>
            </a:r>
            <a:endParaRPr b="1" i="0" u="none" strike="noStrike" cap="none">
              <a:solidFill>
                <a:srgbClr val="000000"/>
              </a:solidFill>
              <a:latin typeface="Calibri"/>
              <a:ea typeface="Calibri"/>
              <a:cs typeface="Calibri"/>
              <a:sym typeface="Calibri"/>
            </a:endParaRPr>
          </a:p>
        </p:txBody>
      </p:sp>
      <p:sp>
        <p:nvSpPr>
          <p:cNvPr id="43" name="Google Shape;43;p3"/>
          <p:cNvSpPr txBox="1">
            <a:spLocks noGrp="1"/>
          </p:cNvSpPr>
          <p:nvPr>
            <p:ph type="body" idx="5"/>
          </p:nvPr>
        </p:nvSpPr>
        <p:spPr>
          <a:xfrm>
            <a:off x="765238" y="0"/>
            <a:ext cx="21270900" cy="259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8000"/>
              <a:buFont typeface="Arial"/>
              <a:buNone/>
            </a:pPr>
            <a:r>
              <a:rPr lang="tr-TR"/>
              <a:t>BLOCKCHAIN TECHNOLOGIES</a:t>
            </a:r>
            <a:endParaRPr sz="8000" b="0" i="0" u="none" strike="noStrike" cap="none">
              <a:solidFill>
                <a:schemeClr val="lt1"/>
              </a:solidFill>
              <a:latin typeface="Calibri"/>
              <a:ea typeface="Calibri"/>
              <a:cs typeface="Calibri"/>
              <a:sym typeface="Calibri"/>
            </a:endParaRPr>
          </a:p>
        </p:txBody>
      </p:sp>
      <p:sp>
        <p:nvSpPr>
          <p:cNvPr id="44" name="Google Shape;44;p3"/>
          <p:cNvSpPr txBox="1">
            <a:spLocks noGrp="1"/>
          </p:cNvSpPr>
          <p:nvPr>
            <p:ph type="body" idx="6"/>
          </p:nvPr>
        </p:nvSpPr>
        <p:spPr>
          <a:xfrm>
            <a:off x="437013" y="3533180"/>
            <a:ext cx="5764200" cy="1667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4000"/>
              <a:buFont typeface="Arial"/>
              <a:buNone/>
            </a:pPr>
            <a:r>
              <a:rPr lang="tr-TR" dirty="0"/>
              <a:t>Ekin Oskay	Görkem Kir</a:t>
            </a:r>
            <a:endParaRPr dirty="0"/>
          </a:p>
          <a:p>
            <a:pPr marL="0" marR="0" lvl="0" indent="0" algn="l" rtl="0">
              <a:spcBef>
                <a:spcPts val="0"/>
              </a:spcBef>
              <a:spcAft>
                <a:spcPts val="0"/>
              </a:spcAft>
              <a:buClr>
                <a:schemeClr val="lt1"/>
              </a:buClr>
              <a:buSzPts val="4000"/>
              <a:buFont typeface="Arial"/>
              <a:buNone/>
            </a:pPr>
            <a:r>
              <a:rPr lang="tr-TR" dirty="0"/>
              <a:t>Umut Barut	Orhun Barış</a:t>
            </a:r>
            <a:endParaRPr dirty="0"/>
          </a:p>
        </p:txBody>
      </p:sp>
      <p:sp>
        <p:nvSpPr>
          <p:cNvPr id="45" name="Google Shape;45;p3"/>
          <p:cNvSpPr txBox="1">
            <a:spLocks noGrp="1"/>
          </p:cNvSpPr>
          <p:nvPr>
            <p:ph type="body" idx="7"/>
          </p:nvPr>
        </p:nvSpPr>
        <p:spPr>
          <a:xfrm>
            <a:off x="6477000" y="3533180"/>
            <a:ext cx="5764212" cy="177973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4000"/>
              <a:buFont typeface="Arial"/>
              <a:buNone/>
            </a:pPr>
            <a:r>
              <a:rPr lang="tr-TR"/>
              <a:t>Kamer Kaya</a:t>
            </a:r>
            <a:endParaRPr sz="4000" b="0" i="0" u="none" strike="noStrike" cap="none">
              <a:solidFill>
                <a:schemeClr val="lt1"/>
              </a:solidFill>
              <a:latin typeface="Calibri"/>
              <a:ea typeface="Calibri"/>
              <a:cs typeface="Calibri"/>
              <a:sym typeface="Calibri"/>
            </a:endParaRPr>
          </a:p>
        </p:txBody>
      </p:sp>
      <p:sp>
        <p:nvSpPr>
          <p:cNvPr id="46" name="Google Shape;46;p3"/>
          <p:cNvSpPr>
            <a:spLocks noGrp="1"/>
          </p:cNvSpPr>
          <p:nvPr>
            <p:ph type="pic" idx="13"/>
          </p:nvPr>
        </p:nvSpPr>
        <p:spPr>
          <a:xfrm>
            <a:off x="16129800" y="6851650"/>
            <a:ext cx="12978600" cy="16693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tr-TR" sz="2400" b="1">
                <a:latin typeface="Arial"/>
                <a:ea typeface="Arial"/>
                <a:cs typeface="Arial"/>
                <a:sym typeface="Arial"/>
              </a:rPr>
              <a:t>Identity</a:t>
            </a:r>
            <a:endParaRPr sz="2400" b="1">
              <a:latin typeface="Arial"/>
              <a:ea typeface="Arial"/>
              <a:cs typeface="Arial"/>
              <a:sym typeface="Arial"/>
            </a:endParaRPr>
          </a:p>
          <a:p>
            <a:pPr marL="0" lvl="0" indent="0" algn="l" rtl="0">
              <a:lnSpc>
                <a:spcPct val="115000"/>
              </a:lnSpc>
              <a:spcBef>
                <a:spcPts val="0"/>
              </a:spcBef>
              <a:spcAft>
                <a:spcPts val="0"/>
              </a:spcAft>
              <a:buNone/>
            </a:pPr>
            <a:r>
              <a:rPr lang="tr-TR" sz="2000">
                <a:latin typeface="Arial"/>
                <a:ea typeface="Arial"/>
                <a:cs typeface="Arial"/>
                <a:sym typeface="Arial"/>
              </a:rPr>
              <a:t>With identity, people can receive, claim, spend the Bitcoin. Identity provides a random private key, then public key is created corresponding private key. Public key is for receiving money, private key is for accessing the account to manage. </a:t>
            </a:r>
            <a:endParaRPr sz="2000">
              <a:latin typeface="Arial"/>
              <a:ea typeface="Arial"/>
              <a:cs typeface="Arial"/>
              <a:sym typeface="Arial"/>
            </a:endParaRPr>
          </a:p>
          <a:p>
            <a:pPr marL="0" lvl="0" indent="0" algn="l" rtl="0">
              <a:lnSpc>
                <a:spcPct val="115000"/>
              </a:lnSpc>
              <a:spcBef>
                <a:spcPts val="0"/>
              </a:spcBef>
              <a:spcAft>
                <a:spcPts val="0"/>
              </a:spcAft>
              <a:buNone/>
            </a:pPr>
            <a:r>
              <a:rPr lang="tr-TR" sz="2400" b="1">
                <a:latin typeface="Arial"/>
                <a:ea typeface="Arial"/>
                <a:cs typeface="Arial"/>
                <a:sym typeface="Arial"/>
              </a:rPr>
              <a:t>Transaction</a:t>
            </a:r>
            <a:endParaRPr sz="2400" b="1">
              <a:latin typeface="Arial"/>
              <a:ea typeface="Arial"/>
              <a:cs typeface="Arial"/>
              <a:sym typeface="Arial"/>
            </a:endParaRPr>
          </a:p>
          <a:p>
            <a:pPr marL="0" lvl="0" indent="0" algn="l" rtl="0">
              <a:lnSpc>
                <a:spcPct val="115000"/>
              </a:lnSpc>
              <a:spcBef>
                <a:spcPts val="0"/>
              </a:spcBef>
              <a:spcAft>
                <a:spcPts val="0"/>
              </a:spcAft>
              <a:buNone/>
            </a:pPr>
            <a:r>
              <a:rPr lang="tr-TR" sz="2000">
                <a:latin typeface="Arial"/>
                <a:ea typeface="Arial"/>
                <a:cs typeface="Arial"/>
                <a:sym typeface="Arial"/>
              </a:rPr>
              <a:t>Transaction is valid when three conditions are satisfied;</a:t>
            </a:r>
            <a:endParaRPr sz="2000">
              <a:latin typeface="Arial"/>
              <a:ea typeface="Arial"/>
              <a:cs typeface="Arial"/>
              <a:sym typeface="Arial"/>
            </a:endParaRPr>
          </a:p>
          <a:p>
            <a:pPr marL="0" lvl="0" indent="0" algn="l" rtl="0">
              <a:lnSpc>
                <a:spcPct val="115000"/>
              </a:lnSpc>
              <a:spcBef>
                <a:spcPts val="0"/>
              </a:spcBef>
              <a:spcAft>
                <a:spcPts val="0"/>
              </a:spcAft>
              <a:buNone/>
            </a:pPr>
            <a:r>
              <a:rPr lang="tr-TR" sz="2000">
                <a:latin typeface="Arial"/>
                <a:ea typeface="Arial"/>
                <a:cs typeface="Arial"/>
                <a:sym typeface="Arial"/>
              </a:rPr>
              <a:t>Proof of ownership: There must be a signature of ownership.</a:t>
            </a:r>
            <a:endParaRPr sz="2000">
              <a:latin typeface="Arial"/>
              <a:ea typeface="Arial"/>
              <a:cs typeface="Arial"/>
              <a:sym typeface="Arial"/>
            </a:endParaRPr>
          </a:p>
          <a:p>
            <a:pPr marL="0" lvl="0" indent="0" algn="l" rtl="0">
              <a:lnSpc>
                <a:spcPct val="115000"/>
              </a:lnSpc>
              <a:spcBef>
                <a:spcPts val="0"/>
              </a:spcBef>
              <a:spcAft>
                <a:spcPts val="0"/>
              </a:spcAft>
              <a:buNone/>
            </a:pPr>
            <a:r>
              <a:rPr lang="tr-TR" sz="2000">
                <a:latin typeface="Arial"/>
                <a:ea typeface="Arial"/>
                <a:cs typeface="Arial"/>
                <a:sym typeface="Arial"/>
              </a:rPr>
              <a:t>Available funds: Users must have enough amount of Bitcoin.</a:t>
            </a:r>
            <a:endParaRPr sz="2000">
              <a:latin typeface="Arial"/>
              <a:ea typeface="Arial"/>
              <a:cs typeface="Arial"/>
              <a:sym typeface="Arial"/>
            </a:endParaRPr>
          </a:p>
          <a:p>
            <a:pPr marL="0" lvl="0" indent="0" algn="l" rtl="0">
              <a:lnSpc>
                <a:spcPct val="115000"/>
              </a:lnSpc>
              <a:spcBef>
                <a:spcPts val="0"/>
              </a:spcBef>
              <a:spcAft>
                <a:spcPts val="0"/>
              </a:spcAft>
              <a:buNone/>
            </a:pPr>
            <a:r>
              <a:rPr lang="tr-TR" sz="2000">
                <a:latin typeface="Arial"/>
                <a:ea typeface="Arial"/>
                <a:cs typeface="Arial"/>
                <a:sym typeface="Arial"/>
              </a:rPr>
              <a:t>No double spending: Other transactions can’t use the same funds.</a:t>
            </a:r>
            <a:endParaRPr sz="2000">
              <a:latin typeface="Arial"/>
              <a:ea typeface="Arial"/>
              <a:cs typeface="Arial"/>
              <a:sym typeface="Arial"/>
            </a:endParaRPr>
          </a:p>
          <a:p>
            <a:pPr marL="0" lvl="0" indent="0" algn="l" rtl="0">
              <a:lnSpc>
                <a:spcPct val="115000"/>
              </a:lnSpc>
              <a:spcBef>
                <a:spcPts val="0"/>
              </a:spcBef>
              <a:spcAft>
                <a:spcPts val="0"/>
              </a:spcAft>
              <a:buNone/>
            </a:pPr>
            <a:r>
              <a:rPr lang="tr-TR" sz="2400" b="1">
                <a:latin typeface="Arial"/>
                <a:ea typeface="Arial"/>
                <a:cs typeface="Arial"/>
                <a:sym typeface="Arial"/>
              </a:rPr>
              <a:t>Record Keeping:The Blockchain</a:t>
            </a:r>
            <a:endParaRPr sz="2400" b="1">
              <a:latin typeface="Arial"/>
              <a:ea typeface="Arial"/>
              <a:cs typeface="Arial"/>
              <a:sym typeface="Arial"/>
            </a:endParaRPr>
          </a:p>
          <a:p>
            <a:pPr marL="0" lvl="0" indent="0" algn="l" rtl="0">
              <a:lnSpc>
                <a:spcPct val="115000"/>
              </a:lnSpc>
              <a:spcBef>
                <a:spcPts val="0"/>
              </a:spcBef>
              <a:spcAft>
                <a:spcPts val="0"/>
              </a:spcAft>
              <a:buNone/>
            </a:pPr>
            <a:r>
              <a:rPr lang="tr-TR" sz="2000">
                <a:latin typeface="Arial"/>
                <a:ea typeface="Arial"/>
                <a:cs typeface="Arial"/>
                <a:sym typeface="Arial"/>
              </a:rPr>
              <a:t>Transaction ledger is stored with distributed database, everyone on the </a:t>
            </a:r>
            <a:endParaRPr sz="2000">
              <a:latin typeface="Arial"/>
              <a:ea typeface="Arial"/>
              <a:cs typeface="Arial"/>
              <a:sym typeface="Arial"/>
            </a:endParaRPr>
          </a:p>
          <a:p>
            <a:pPr marL="0" lvl="0" indent="0" algn="l" rtl="0">
              <a:lnSpc>
                <a:spcPct val="115000"/>
              </a:lnSpc>
              <a:spcBef>
                <a:spcPts val="0"/>
              </a:spcBef>
              <a:spcAft>
                <a:spcPts val="0"/>
              </a:spcAft>
              <a:buNone/>
            </a:pPr>
            <a:r>
              <a:rPr lang="tr-TR" sz="2000">
                <a:latin typeface="Arial"/>
                <a:ea typeface="Arial"/>
                <a:cs typeface="Arial"/>
                <a:sym typeface="Arial"/>
              </a:rPr>
              <a:t>system stores the ledger.</a:t>
            </a:r>
            <a:endParaRPr sz="2000">
              <a:latin typeface="Arial"/>
              <a:ea typeface="Arial"/>
              <a:cs typeface="Arial"/>
              <a:sym typeface="Arial"/>
            </a:endParaRPr>
          </a:p>
          <a:p>
            <a:pPr marL="0" lvl="0" indent="0" algn="l" rtl="0">
              <a:lnSpc>
                <a:spcPct val="115000"/>
              </a:lnSpc>
              <a:spcBef>
                <a:spcPts val="0"/>
              </a:spcBef>
              <a:spcAft>
                <a:spcPts val="0"/>
              </a:spcAft>
              <a:buNone/>
            </a:pPr>
            <a:r>
              <a:rPr lang="tr-TR" sz="2400" b="1">
                <a:latin typeface="Arial"/>
                <a:ea typeface="Arial"/>
                <a:cs typeface="Arial"/>
                <a:sym typeface="Arial"/>
              </a:rPr>
              <a:t>Consensus (Proof-of-Work)</a:t>
            </a:r>
            <a:endParaRPr sz="2400" b="1">
              <a:latin typeface="Arial"/>
              <a:ea typeface="Arial"/>
              <a:cs typeface="Arial"/>
              <a:sym typeface="Arial"/>
            </a:endParaRPr>
          </a:p>
          <a:p>
            <a:pPr marL="0" lvl="0" indent="0" algn="l" rtl="0">
              <a:lnSpc>
                <a:spcPct val="115000"/>
              </a:lnSpc>
              <a:spcBef>
                <a:spcPts val="0"/>
              </a:spcBef>
              <a:spcAft>
                <a:spcPts val="0"/>
              </a:spcAft>
              <a:buNone/>
            </a:pPr>
            <a:r>
              <a:rPr lang="tr-TR" sz="2000">
                <a:latin typeface="Arial"/>
                <a:ea typeface="Arial"/>
                <a:cs typeface="Arial"/>
                <a:sym typeface="Arial"/>
              </a:rPr>
              <a:t>To prevent double spending, every transaction must be validated by the other peers. Bitcoin has anonymous identity, so people can have multiple accounts to take opportunities of cast vote. That is why Bitcoin validation protocol uses resources instead of cast votes. Peers use their CPU power to vote. They have voting power as much as used power. (System assumes majority of the network is honest)</a:t>
            </a:r>
            <a:endParaRPr sz="2000">
              <a:latin typeface="Arial"/>
              <a:ea typeface="Arial"/>
              <a:cs typeface="Arial"/>
              <a:sym typeface="Arial"/>
            </a:endParaRPr>
          </a:p>
          <a:p>
            <a:pPr marL="0" lvl="0" indent="0" algn="l" rtl="0">
              <a:lnSpc>
                <a:spcPct val="115000"/>
              </a:lnSpc>
              <a:spcBef>
                <a:spcPts val="0"/>
              </a:spcBef>
              <a:spcAft>
                <a:spcPts val="0"/>
              </a:spcAft>
              <a:buNone/>
            </a:pPr>
            <a:endParaRPr sz="2000">
              <a:latin typeface="Arial"/>
              <a:ea typeface="Arial"/>
              <a:cs typeface="Arial"/>
              <a:sym typeface="Arial"/>
            </a:endParaRPr>
          </a:p>
          <a:p>
            <a:pPr marL="0" lvl="0" indent="0" algn="l" rtl="0">
              <a:lnSpc>
                <a:spcPct val="115000"/>
              </a:lnSpc>
              <a:spcBef>
                <a:spcPts val="0"/>
              </a:spcBef>
              <a:spcAft>
                <a:spcPts val="0"/>
              </a:spcAft>
              <a:buNone/>
            </a:pPr>
            <a:r>
              <a:rPr lang="tr-TR" sz="2400" b="1">
                <a:latin typeface="Arial"/>
                <a:ea typeface="Arial"/>
                <a:cs typeface="Arial"/>
                <a:sym typeface="Arial"/>
              </a:rPr>
              <a:t>Some History of Bitcoin</a:t>
            </a:r>
            <a:endParaRPr sz="2400">
              <a:latin typeface="Arial"/>
              <a:ea typeface="Arial"/>
              <a:cs typeface="Arial"/>
              <a:sym typeface="Arial"/>
            </a:endParaRPr>
          </a:p>
          <a:p>
            <a:pPr marL="457200" lvl="0" indent="-368300" algn="l" rtl="0">
              <a:lnSpc>
                <a:spcPct val="115000"/>
              </a:lnSpc>
              <a:spcBef>
                <a:spcPts val="0"/>
              </a:spcBef>
              <a:spcAft>
                <a:spcPts val="0"/>
              </a:spcAft>
              <a:buSzPts val="2200"/>
              <a:buFont typeface="Arial"/>
              <a:buChar char="●"/>
            </a:pPr>
            <a:r>
              <a:rPr lang="tr-TR" sz="2200" b="1">
                <a:latin typeface="Arial"/>
                <a:ea typeface="Arial"/>
                <a:cs typeface="Arial"/>
                <a:sym typeface="Arial"/>
              </a:rPr>
              <a:t>$74 million = 2 Pizzas</a:t>
            </a:r>
            <a:endParaRPr sz="2200" b="1">
              <a:latin typeface="Arial"/>
              <a:ea typeface="Arial"/>
              <a:cs typeface="Arial"/>
              <a:sym typeface="Arial"/>
            </a:endParaRPr>
          </a:p>
          <a:p>
            <a:pPr marL="457200" lvl="0" indent="0" algn="l" rtl="0">
              <a:lnSpc>
                <a:spcPct val="115000"/>
              </a:lnSpc>
              <a:spcBef>
                <a:spcPts val="0"/>
              </a:spcBef>
              <a:spcAft>
                <a:spcPts val="0"/>
              </a:spcAft>
              <a:buNone/>
            </a:pPr>
            <a:r>
              <a:rPr lang="tr-TR" sz="2000">
                <a:latin typeface="Arial"/>
                <a:ea typeface="Arial"/>
                <a:cs typeface="Arial"/>
                <a:sym typeface="Arial"/>
              </a:rPr>
              <a:t>Bitcoin is the most valuable cryptocurrency today. </a:t>
            </a:r>
            <a:endParaRPr sz="2000">
              <a:latin typeface="Arial"/>
              <a:ea typeface="Arial"/>
              <a:cs typeface="Arial"/>
              <a:sym typeface="Arial"/>
            </a:endParaRPr>
          </a:p>
          <a:p>
            <a:pPr marL="457200" lvl="0" indent="0" algn="l" rtl="0">
              <a:lnSpc>
                <a:spcPct val="115000"/>
              </a:lnSpc>
              <a:spcBef>
                <a:spcPts val="0"/>
              </a:spcBef>
              <a:spcAft>
                <a:spcPts val="0"/>
              </a:spcAft>
              <a:buNone/>
            </a:pPr>
            <a:r>
              <a:rPr lang="tr-TR" sz="2000">
                <a:latin typeface="Arial"/>
                <a:ea typeface="Arial"/>
                <a:cs typeface="Arial"/>
                <a:sym typeface="Arial"/>
              </a:rPr>
              <a:t>Before the Bitcoin gets valued, there was a trade </a:t>
            </a:r>
            <a:endParaRPr sz="2000">
              <a:latin typeface="Arial"/>
              <a:ea typeface="Arial"/>
              <a:cs typeface="Arial"/>
              <a:sym typeface="Arial"/>
            </a:endParaRPr>
          </a:p>
          <a:p>
            <a:pPr marL="457200" lvl="0" indent="0" algn="l" rtl="0">
              <a:lnSpc>
                <a:spcPct val="115000"/>
              </a:lnSpc>
              <a:spcBef>
                <a:spcPts val="0"/>
              </a:spcBef>
              <a:spcAft>
                <a:spcPts val="0"/>
              </a:spcAft>
              <a:buNone/>
            </a:pPr>
            <a:r>
              <a:rPr lang="tr-TR" sz="2000">
                <a:latin typeface="Arial"/>
                <a:ea typeface="Arial"/>
                <a:cs typeface="Arial"/>
                <a:sym typeface="Arial"/>
              </a:rPr>
              <a:t>which a guy bought two pizzas for 10,000 Bitcoin, </a:t>
            </a:r>
            <a:endParaRPr sz="2000">
              <a:latin typeface="Arial"/>
              <a:ea typeface="Arial"/>
              <a:cs typeface="Arial"/>
              <a:sym typeface="Arial"/>
            </a:endParaRPr>
          </a:p>
          <a:p>
            <a:pPr marL="457200" lvl="0" indent="0" algn="l" rtl="0">
              <a:lnSpc>
                <a:spcPct val="115000"/>
              </a:lnSpc>
              <a:spcBef>
                <a:spcPts val="0"/>
              </a:spcBef>
              <a:spcAft>
                <a:spcPts val="0"/>
              </a:spcAft>
              <a:buNone/>
            </a:pPr>
            <a:r>
              <a:rPr lang="tr-TR" sz="2000">
                <a:latin typeface="Arial"/>
                <a:ea typeface="Arial"/>
                <a:cs typeface="Arial"/>
                <a:sym typeface="Arial"/>
              </a:rPr>
              <a:t>today it’s value is ~$74 million.</a:t>
            </a:r>
            <a:endParaRPr sz="2000">
              <a:latin typeface="Arial"/>
              <a:ea typeface="Arial"/>
              <a:cs typeface="Arial"/>
              <a:sym typeface="Arial"/>
            </a:endParaRPr>
          </a:p>
          <a:p>
            <a:pPr marL="457200" lvl="0" indent="-368300" algn="l" rtl="0">
              <a:lnSpc>
                <a:spcPct val="115000"/>
              </a:lnSpc>
              <a:spcBef>
                <a:spcPts val="0"/>
              </a:spcBef>
              <a:spcAft>
                <a:spcPts val="0"/>
              </a:spcAft>
              <a:buSzPts val="2200"/>
              <a:buFont typeface="Arial"/>
              <a:buChar char="●"/>
            </a:pPr>
            <a:r>
              <a:rPr lang="tr-TR" sz="2200" b="1">
                <a:latin typeface="Arial"/>
                <a:ea typeface="Arial"/>
                <a:cs typeface="Arial"/>
                <a:sym typeface="Arial"/>
              </a:rPr>
              <a:t>Bitcoin Theft</a:t>
            </a:r>
            <a:endParaRPr sz="2200" b="1">
              <a:latin typeface="Arial"/>
              <a:ea typeface="Arial"/>
              <a:cs typeface="Arial"/>
              <a:sym typeface="Arial"/>
            </a:endParaRPr>
          </a:p>
          <a:p>
            <a:pPr marL="457200" lvl="0" indent="0" algn="l" rtl="0">
              <a:lnSpc>
                <a:spcPct val="115000"/>
              </a:lnSpc>
              <a:spcBef>
                <a:spcPts val="0"/>
              </a:spcBef>
              <a:spcAft>
                <a:spcPts val="0"/>
              </a:spcAft>
              <a:buNone/>
            </a:pPr>
            <a:r>
              <a:rPr lang="tr-TR" sz="2000">
                <a:latin typeface="Arial"/>
                <a:ea typeface="Arial"/>
                <a:cs typeface="Arial"/>
                <a:sym typeface="Arial"/>
              </a:rPr>
              <a:t>Mt. Gox was the biggest online bitcoin exchange </a:t>
            </a:r>
            <a:endParaRPr sz="2000">
              <a:latin typeface="Arial"/>
              <a:ea typeface="Arial"/>
              <a:cs typeface="Arial"/>
              <a:sym typeface="Arial"/>
            </a:endParaRPr>
          </a:p>
          <a:p>
            <a:pPr marL="457200" lvl="0" indent="0" algn="l" rtl="0">
              <a:lnSpc>
                <a:spcPct val="115000"/>
              </a:lnSpc>
              <a:spcBef>
                <a:spcPts val="0"/>
              </a:spcBef>
              <a:spcAft>
                <a:spcPts val="0"/>
              </a:spcAft>
              <a:buNone/>
            </a:pPr>
            <a:r>
              <a:rPr lang="tr-TR" sz="2000">
                <a:latin typeface="Arial"/>
                <a:ea typeface="Arial"/>
                <a:cs typeface="Arial"/>
                <a:sym typeface="Arial"/>
              </a:rPr>
              <a:t>market. More than %70 of transactions were being </a:t>
            </a:r>
            <a:endParaRPr sz="2000">
              <a:latin typeface="Arial"/>
              <a:ea typeface="Arial"/>
              <a:cs typeface="Arial"/>
              <a:sym typeface="Arial"/>
            </a:endParaRPr>
          </a:p>
          <a:p>
            <a:pPr marL="457200" lvl="0" indent="0" algn="l" rtl="0">
              <a:lnSpc>
                <a:spcPct val="115000"/>
              </a:lnSpc>
              <a:spcBef>
                <a:spcPts val="0"/>
              </a:spcBef>
              <a:spcAft>
                <a:spcPts val="0"/>
              </a:spcAft>
              <a:buNone/>
            </a:pPr>
            <a:r>
              <a:rPr lang="tr-TR" sz="2000">
                <a:latin typeface="Arial"/>
                <a:ea typeface="Arial"/>
                <a:cs typeface="Arial"/>
                <a:sym typeface="Arial"/>
              </a:rPr>
              <a:t>occurred via Mt. Gox. In 2014, Mt. Gox lost 744,408 </a:t>
            </a:r>
            <a:endParaRPr sz="2000">
              <a:latin typeface="Arial"/>
              <a:ea typeface="Arial"/>
              <a:cs typeface="Arial"/>
              <a:sym typeface="Arial"/>
            </a:endParaRPr>
          </a:p>
          <a:p>
            <a:pPr marL="457200" lvl="0" indent="0" algn="l" rtl="0">
              <a:lnSpc>
                <a:spcPct val="115000"/>
              </a:lnSpc>
              <a:spcBef>
                <a:spcPts val="0"/>
              </a:spcBef>
              <a:spcAft>
                <a:spcPts val="0"/>
              </a:spcAft>
              <a:buNone/>
            </a:pPr>
            <a:r>
              <a:rPr lang="tr-TR" sz="2000">
                <a:latin typeface="Arial"/>
                <a:ea typeface="Arial"/>
                <a:cs typeface="Arial"/>
                <a:sym typeface="Arial"/>
              </a:rPr>
              <a:t>bitcoins in a theft, then Mt. Gox declared bankruptcy.</a:t>
            </a:r>
            <a:endParaRPr sz="2000">
              <a:latin typeface="Arial"/>
              <a:ea typeface="Arial"/>
              <a:cs typeface="Arial"/>
              <a:sym typeface="Arial"/>
            </a:endParaRPr>
          </a:p>
          <a:p>
            <a:pPr marL="457200" lvl="0" indent="-368300" algn="l" rtl="0">
              <a:lnSpc>
                <a:spcPct val="115000"/>
              </a:lnSpc>
              <a:spcBef>
                <a:spcPts val="0"/>
              </a:spcBef>
              <a:spcAft>
                <a:spcPts val="0"/>
              </a:spcAft>
              <a:buSzPts val="2200"/>
              <a:buFont typeface="Arial"/>
              <a:buChar char="●"/>
            </a:pPr>
            <a:r>
              <a:rPr lang="tr-TR" sz="2200" b="1">
                <a:latin typeface="Arial"/>
                <a:ea typeface="Arial"/>
                <a:cs typeface="Arial"/>
                <a:sym typeface="Arial"/>
              </a:rPr>
              <a:t>Bitcoin in Illegal Use</a:t>
            </a:r>
            <a:endParaRPr sz="2200" b="1">
              <a:latin typeface="Arial"/>
              <a:ea typeface="Arial"/>
              <a:cs typeface="Arial"/>
              <a:sym typeface="Arial"/>
            </a:endParaRPr>
          </a:p>
          <a:p>
            <a:pPr marL="457200" lvl="0" indent="0" algn="l" rtl="0">
              <a:lnSpc>
                <a:spcPct val="115000"/>
              </a:lnSpc>
              <a:spcBef>
                <a:spcPts val="0"/>
              </a:spcBef>
              <a:spcAft>
                <a:spcPts val="0"/>
              </a:spcAft>
              <a:buNone/>
            </a:pPr>
            <a:r>
              <a:rPr lang="tr-TR" sz="2000">
                <a:latin typeface="Arial"/>
                <a:ea typeface="Arial"/>
                <a:cs typeface="Arial"/>
                <a:sym typeface="Arial"/>
              </a:rPr>
              <a:t>Due to Bitcoin anonymous protocol, it is used in the </a:t>
            </a:r>
            <a:endParaRPr sz="2000">
              <a:latin typeface="Arial"/>
              <a:ea typeface="Arial"/>
              <a:cs typeface="Arial"/>
              <a:sym typeface="Arial"/>
            </a:endParaRPr>
          </a:p>
          <a:p>
            <a:pPr marL="457200" lvl="0" indent="0" algn="l" rtl="0">
              <a:lnSpc>
                <a:spcPct val="115000"/>
              </a:lnSpc>
              <a:spcBef>
                <a:spcPts val="0"/>
              </a:spcBef>
              <a:spcAft>
                <a:spcPts val="0"/>
              </a:spcAft>
              <a:buNone/>
            </a:pPr>
            <a:r>
              <a:rPr lang="tr-TR" sz="2000">
                <a:latin typeface="Arial"/>
                <a:ea typeface="Arial"/>
                <a:cs typeface="Arial"/>
                <a:sym typeface="Arial"/>
              </a:rPr>
              <a:t>black market for illegal goods. Silk Road was one of </a:t>
            </a:r>
            <a:endParaRPr sz="2000">
              <a:latin typeface="Arial"/>
              <a:ea typeface="Arial"/>
              <a:cs typeface="Arial"/>
              <a:sym typeface="Arial"/>
            </a:endParaRPr>
          </a:p>
          <a:p>
            <a:pPr marL="457200" lvl="0" indent="0" algn="l" rtl="0">
              <a:lnSpc>
                <a:spcPct val="115000"/>
              </a:lnSpc>
              <a:spcBef>
                <a:spcPts val="0"/>
              </a:spcBef>
              <a:spcAft>
                <a:spcPts val="0"/>
              </a:spcAft>
              <a:buNone/>
            </a:pPr>
            <a:r>
              <a:rPr lang="tr-TR" sz="2000">
                <a:latin typeface="Arial"/>
                <a:ea typeface="Arial"/>
                <a:cs typeface="Arial"/>
                <a:sym typeface="Arial"/>
              </a:rPr>
              <a:t>them, it was sold goods for Bitcoin via Tor network. </a:t>
            </a:r>
            <a:endParaRPr sz="2000">
              <a:latin typeface="Arial"/>
              <a:ea typeface="Arial"/>
              <a:cs typeface="Arial"/>
              <a:sym typeface="Arial"/>
            </a:endParaRPr>
          </a:p>
          <a:p>
            <a:pPr marL="457200" lvl="0" indent="0" algn="l" rtl="0">
              <a:lnSpc>
                <a:spcPct val="115000"/>
              </a:lnSpc>
              <a:spcBef>
                <a:spcPts val="0"/>
              </a:spcBef>
              <a:spcAft>
                <a:spcPts val="0"/>
              </a:spcAft>
              <a:buNone/>
            </a:pPr>
            <a:r>
              <a:rPr lang="tr-TR" sz="2000">
                <a:latin typeface="Arial"/>
                <a:ea typeface="Arial"/>
                <a:cs typeface="Arial"/>
                <a:sym typeface="Arial"/>
              </a:rPr>
              <a:t>It was shut down by FBI with seizing $3.5m in Bitcoin.</a:t>
            </a:r>
            <a:endParaRPr sz="2000">
              <a:latin typeface="Arial"/>
              <a:ea typeface="Arial"/>
              <a:cs typeface="Arial"/>
              <a:sym typeface="Arial"/>
            </a:endParaRPr>
          </a:p>
          <a:p>
            <a:pPr marL="0" lvl="0" indent="0" algn="l" rtl="0">
              <a:lnSpc>
                <a:spcPct val="115000"/>
              </a:lnSpc>
              <a:spcBef>
                <a:spcPts val="0"/>
              </a:spcBef>
              <a:spcAft>
                <a:spcPts val="0"/>
              </a:spcAft>
              <a:buNone/>
            </a:pPr>
            <a:endParaRPr sz="2000">
              <a:latin typeface="Arial"/>
              <a:ea typeface="Arial"/>
              <a:cs typeface="Arial"/>
              <a:sym typeface="Arial"/>
            </a:endParaRPr>
          </a:p>
          <a:p>
            <a:pPr marL="0" lvl="0" indent="0" algn="l" rtl="0">
              <a:lnSpc>
                <a:spcPct val="115000"/>
              </a:lnSpc>
              <a:spcBef>
                <a:spcPts val="0"/>
              </a:spcBef>
              <a:spcAft>
                <a:spcPts val="0"/>
              </a:spcAft>
              <a:buNone/>
            </a:pPr>
            <a:endParaRPr sz="200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2000">
              <a:latin typeface="Arial"/>
              <a:ea typeface="Arial"/>
              <a:cs typeface="Arial"/>
              <a:sym typeface="Arial"/>
            </a:endParaRPr>
          </a:p>
          <a:p>
            <a:pPr marL="0" lvl="0" indent="0" algn="l" rtl="0">
              <a:lnSpc>
                <a:spcPct val="115000"/>
              </a:lnSpc>
              <a:spcBef>
                <a:spcPts val="0"/>
              </a:spcBef>
              <a:spcAft>
                <a:spcPts val="0"/>
              </a:spcAft>
              <a:buNone/>
            </a:pPr>
            <a:endParaRPr sz="20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2000">
              <a:latin typeface="Arial"/>
              <a:ea typeface="Arial"/>
              <a:cs typeface="Arial"/>
              <a:sym typeface="Arial"/>
            </a:endParaRPr>
          </a:p>
        </p:txBody>
      </p:sp>
      <p:sp>
        <p:nvSpPr>
          <p:cNvPr id="47" name="Google Shape;47;p3"/>
          <p:cNvSpPr txBox="1">
            <a:spLocks noGrp="1"/>
          </p:cNvSpPr>
          <p:nvPr>
            <p:ph type="body" idx="14"/>
          </p:nvPr>
        </p:nvSpPr>
        <p:spPr>
          <a:xfrm flipH="1">
            <a:off x="9215650" y="28727600"/>
            <a:ext cx="5119800" cy="4481400"/>
          </a:xfrm>
          <a:prstGeom prst="rect">
            <a:avLst/>
          </a:prstGeom>
          <a:noFill/>
          <a:ln>
            <a:noFill/>
          </a:ln>
        </p:spPr>
        <p:txBody>
          <a:bodyPr spcFirstLastPara="1" wrap="square" lIns="223875" tIns="223875" rIns="223875" bIns="223875" anchor="t" anchorCtr="0">
            <a:noAutofit/>
          </a:bodyPr>
          <a:lstStyle/>
          <a:p>
            <a:pPr marL="457200" marR="0" lvl="0" indent="-406400" algn="l" rtl="0">
              <a:spcBef>
                <a:spcPts val="0"/>
              </a:spcBef>
              <a:spcAft>
                <a:spcPts val="0"/>
              </a:spcAft>
              <a:buSzPts val="2800"/>
              <a:buChar char="●"/>
            </a:pPr>
            <a:r>
              <a:rPr lang="tr-TR" sz="2000">
                <a:latin typeface="Arial"/>
                <a:ea typeface="Arial"/>
                <a:cs typeface="Arial"/>
                <a:sym typeface="Arial"/>
              </a:rPr>
              <a:t>As diagram states, puregold idea aims to bring a in-campus usage for blockchain within cryptocurrencies. Puregold is being generated by school and distributed via work salary/direct purchase. After discount benefit is used. Puregold is collected by service providers in campus and then exchanged with money with school to complete the cycle.</a:t>
            </a:r>
            <a:r>
              <a:rPr lang="tr-TR" sz="2400"/>
              <a:t> </a:t>
            </a:r>
            <a:endParaRPr sz="2400" b="0" i="0" u="none" strike="noStrike" cap="none">
              <a:solidFill>
                <a:srgbClr val="161616"/>
              </a:solidFill>
              <a:latin typeface="Times New Roman"/>
              <a:ea typeface="Times New Roman"/>
              <a:cs typeface="Times New Roman"/>
              <a:sym typeface="Times New Roman"/>
            </a:endParaRPr>
          </a:p>
        </p:txBody>
      </p:sp>
      <p:sp>
        <p:nvSpPr>
          <p:cNvPr id="48" name="Google Shape;48;p3"/>
          <p:cNvSpPr txBox="1">
            <a:spLocks noGrp="1"/>
          </p:cNvSpPr>
          <p:nvPr>
            <p:ph type="body" idx="15"/>
          </p:nvPr>
        </p:nvSpPr>
        <p:spPr>
          <a:xfrm>
            <a:off x="700438" y="25268420"/>
            <a:ext cx="14291400" cy="800400"/>
          </a:xfrm>
          <a:prstGeom prst="rect">
            <a:avLst/>
          </a:prstGeom>
          <a:noFill/>
          <a:ln>
            <a:noFill/>
          </a:ln>
        </p:spPr>
        <p:txBody>
          <a:bodyPr spcFirstLastPara="1" wrap="square" lIns="89550" tIns="89550" rIns="89550" bIns="89550" anchor="ctr" anchorCtr="0">
            <a:noAutofit/>
          </a:bodyPr>
          <a:lstStyle/>
          <a:p>
            <a:pPr marL="5486400" marR="0" lvl="0" indent="457200" algn="l" rtl="0">
              <a:spcBef>
                <a:spcPts val="0"/>
              </a:spcBef>
              <a:spcAft>
                <a:spcPts val="0"/>
              </a:spcAft>
              <a:buClr>
                <a:srgbClr val="161616"/>
              </a:buClr>
              <a:buSzPts val="3900"/>
              <a:buFont typeface="Arial"/>
              <a:buNone/>
            </a:pPr>
            <a:endParaRPr u="none"/>
          </a:p>
          <a:p>
            <a:pPr marL="5486400" marR="0" lvl="0" indent="457200" algn="l" rtl="0">
              <a:spcBef>
                <a:spcPts val="0"/>
              </a:spcBef>
              <a:spcAft>
                <a:spcPts val="0"/>
              </a:spcAft>
              <a:buClr>
                <a:srgbClr val="161616"/>
              </a:buClr>
              <a:buSzPts val="3900"/>
              <a:buFont typeface="Arial"/>
              <a:buNone/>
            </a:pPr>
            <a:endParaRPr u="none"/>
          </a:p>
          <a:p>
            <a:pPr marL="5486400" marR="0" lvl="0" indent="457200" algn="l" rtl="0">
              <a:spcBef>
                <a:spcPts val="0"/>
              </a:spcBef>
              <a:spcAft>
                <a:spcPts val="0"/>
              </a:spcAft>
              <a:buClr>
                <a:srgbClr val="161616"/>
              </a:buClr>
              <a:buSzPts val="3900"/>
              <a:buFont typeface="Arial"/>
              <a:buNone/>
            </a:pPr>
            <a:r>
              <a:rPr lang="tr-TR" u="none"/>
              <a:t>Puregold</a:t>
            </a:r>
            <a:endParaRPr sz="3900" b="1" i="0" u="none" strike="noStrike" cap="none">
              <a:solidFill>
                <a:srgbClr val="161616"/>
              </a:solidFill>
              <a:latin typeface="Calibri"/>
              <a:ea typeface="Calibri"/>
              <a:cs typeface="Calibri"/>
              <a:sym typeface="Calibri"/>
            </a:endParaRPr>
          </a:p>
        </p:txBody>
      </p:sp>
      <p:sp>
        <p:nvSpPr>
          <p:cNvPr id="49" name="Google Shape;49;p3"/>
          <p:cNvSpPr txBox="1">
            <a:spLocks noGrp="1"/>
          </p:cNvSpPr>
          <p:nvPr>
            <p:ph type="body" idx="16"/>
          </p:nvPr>
        </p:nvSpPr>
        <p:spPr>
          <a:xfrm>
            <a:off x="1356850" y="26738950"/>
            <a:ext cx="12778200" cy="3616200"/>
          </a:xfrm>
          <a:prstGeom prst="rect">
            <a:avLst/>
          </a:prstGeom>
          <a:noFill/>
          <a:ln>
            <a:noFill/>
          </a:ln>
        </p:spPr>
        <p:txBody>
          <a:bodyPr spcFirstLastPara="1" wrap="square" lIns="223875" tIns="223875" rIns="223875" bIns="223875" anchor="t" anchorCtr="0">
            <a:noAutofit/>
          </a:bodyPr>
          <a:lstStyle/>
          <a:p>
            <a:pPr marL="0" marR="0" lvl="0" indent="0" algn="l" rtl="0">
              <a:spcBef>
                <a:spcPts val="0"/>
              </a:spcBef>
              <a:spcAft>
                <a:spcPts val="0"/>
              </a:spcAft>
              <a:buClr>
                <a:srgbClr val="161616"/>
              </a:buClr>
              <a:buSzPts val="2800"/>
              <a:buFont typeface="Arial"/>
              <a:buNone/>
            </a:pPr>
            <a:r>
              <a:rPr lang="tr-TR" sz="2000">
                <a:latin typeface="Arial"/>
                <a:ea typeface="Arial"/>
                <a:cs typeface="Arial"/>
                <a:sym typeface="Arial"/>
              </a:rPr>
              <a:t>Puregold is a cryptocurrency idea that was designed by team and supervisor in order to research the common uses of blockchain and cryptocurrencies and implement a version for in-campus usage. </a:t>
            </a:r>
            <a:endParaRPr sz="2000">
              <a:latin typeface="Arial"/>
              <a:ea typeface="Arial"/>
              <a:cs typeface="Arial"/>
              <a:sym typeface="Arial"/>
            </a:endParaRPr>
          </a:p>
          <a:p>
            <a:pPr marL="0" marR="0" lvl="0" indent="0" algn="l" rtl="0">
              <a:spcBef>
                <a:spcPts val="0"/>
              </a:spcBef>
              <a:spcAft>
                <a:spcPts val="0"/>
              </a:spcAft>
              <a:buClr>
                <a:srgbClr val="161616"/>
              </a:buClr>
              <a:buSzPts val="2800"/>
              <a:buFont typeface="Arial"/>
              <a:buNone/>
            </a:pPr>
            <a:endParaRPr sz="2000">
              <a:latin typeface="Arial"/>
              <a:ea typeface="Arial"/>
              <a:cs typeface="Arial"/>
              <a:sym typeface="Arial"/>
            </a:endParaRPr>
          </a:p>
          <a:p>
            <a:pPr marL="0" marR="0" lvl="0" indent="0" algn="l" rtl="0">
              <a:spcBef>
                <a:spcPts val="0"/>
              </a:spcBef>
              <a:spcAft>
                <a:spcPts val="0"/>
              </a:spcAft>
              <a:buClr>
                <a:srgbClr val="161616"/>
              </a:buClr>
              <a:buSzPts val="2800"/>
              <a:buFont typeface="Arial"/>
              <a:buNone/>
            </a:pPr>
            <a:r>
              <a:rPr lang="tr-TR" sz="2000">
                <a:latin typeface="Arial"/>
                <a:ea typeface="Arial"/>
                <a:cs typeface="Arial"/>
                <a:sym typeface="Arial"/>
              </a:rPr>
              <a:t>Puregold rewards a discount for  in-campus purchases with respect to currently stored puregold count in users account. This idea was designed to raise awareness about blockchain in general.</a:t>
            </a:r>
            <a:endParaRPr sz="2000">
              <a:latin typeface="Arial"/>
              <a:ea typeface="Arial"/>
              <a:cs typeface="Arial"/>
              <a:sym typeface="Arial"/>
            </a:endParaRPr>
          </a:p>
        </p:txBody>
      </p:sp>
      <p:sp>
        <p:nvSpPr>
          <p:cNvPr id="50" name="Google Shape;50;p3"/>
          <p:cNvSpPr txBox="1">
            <a:spLocks noGrp="1"/>
          </p:cNvSpPr>
          <p:nvPr>
            <p:ph type="body" idx="19"/>
          </p:nvPr>
        </p:nvSpPr>
        <p:spPr>
          <a:xfrm>
            <a:off x="15779256" y="39415953"/>
            <a:ext cx="12978600" cy="2951400"/>
          </a:xfrm>
          <a:prstGeom prst="rect">
            <a:avLst/>
          </a:prstGeom>
          <a:noFill/>
          <a:ln>
            <a:noFill/>
          </a:ln>
        </p:spPr>
        <p:txBody>
          <a:bodyPr spcFirstLastPara="1" wrap="square" lIns="223875" tIns="223875" rIns="223875" bIns="223875" anchor="t" anchorCtr="0">
            <a:noAutofit/>
          </a:bodyPr>
          <a:lstStyle/>
          <a:p>
            <a:pPr marL="0" lvl="0" indent="0" rtl="0">
              <a:spcBef>
                <a:spcPts val="0"/>
              </a:spcBef>
              <a:spcAft>
                <a:spcPts val="0"/>
              </a:spcAft>
              <a:buClr>
                <a:srgbClr val="161616"/>
              </a:buClr>
              <a:buSzPts val="3900"/>
              <a:buFont typeface="Arial"/>
              <a:buNone/>
            </a:pPr>
            <a:r>
              <a:rPr lang="tr-TR" sz="1800" b="1" u="sng">
                <a:latin typeface="Calibri"/>
                <a:ea typeface="Calibri"/>
                <a:cs typeface="Calibri"/>
                <a:sym typeface="Calibri"/>
              </a:rPr>
              <a:t>BIBLIOGRAPHY</a:t>
            </a:r>
            <a:endParaRPr sz="1200">
              <a:solidFill>
                <a:srgbClr val="000000"/>
              </a:solidFill>
            </a:endParaRPr>
          </a:p>
          <a:p>
            <a:pPr marL="0" marR="0" lvl="0" indent="0" algn="l" rtl="0">
              <a:spcBef>
                <a:spcPts val="0"/>
              </a:spcBef>
              <a:spcAft>
                <a:spcPts val="0"/>
              </a:spcAft>
              <a:buClr>
                <a:srgbClr val="161616"/>
              </a:buClr>
              <a:buSzPts val="2800"/>
              <a:buFont typeface="Arial"/>
              <a:buNone/>
            </a:pPr>
            <a:r>
              <a:rPr lang="tr-TR" sz="1200">
                <a:solidFill>
                  <a:srgbClr val="000000"/>
                </a:solidFill>
              </a:rPr>
              <a:t>https://www.g2crowd.com/categories/blockchain</a:t>
            </a:r>
            <a:endParaRPr sz="1200"/>
          </a:p>
          <a:p>
            <a:pPr marL="0" lvl="0" indent="0" rtl="0">
              <a:lnSpc>
                <a:spcPct val="115000"/>
              </a:lnSpc>
              <a:spcBef>
                <a:spcPts val="0"/>
              </a:spcBef>
              <a:spcAft>
                <a:spcPts val="0"/>
              </a:spcAft>
              <a:buClr>
                <a:schemeClr val="dk1"/>
              </a:buClr>
              <a:buSzPts val="1100"/>
              <a:buFont typeface="Arial"/>
              <a:buNone/>
            </a:pPr>
            <a:r>
              <a:rPr lang="tr-TR" sz="1200">
                <a:latin typeface="Arial"/>
                <a:ea typeface="Arial"/>
                <a:cs typeface="Arial"/>
                <a:sym typeface="Arial"/>
              </a:rPr>
              <a:t>https://medium.com/fluree/blockchain-for-2018-and-beyond-a-growing-list-of-blockchain-use-cases-37db7c19fb99</a:t>
            </a:r>
            <a:endParaRPr sz="1200">
              <a:solidFill>
                <a:schemeClr val="dk1"/>
              </a:solidFill>
              <a:latin typeface="Arial"/>
              <a:ea typeface="Arial"/>
              <a:cs typeface="Arial"/>
              <a:sym typeface="Arial"/>
            </a:endParaRPr>
          </a:p>
          <a:p>
            <a:pPr marL="0" lvl="0" indent="0" rtl="0">
              <a:lnSpc>
                <a:spcPct val="115000"/>
              </a:lnSpc>
              <a:spcBef>
                <a:spcPts val="0"/>
              </a:spcBef>
              <a:spcAft>
                <a:spcPts val="0"/>
              </a:spcAft>
              <a:buClr>
                <a:schemeClr val="dk1"/>
              </a:buClr>
              <a:buSzPts val="1100"/>
              <a:buFont typeface="Arial"/>
              <a:buNone/>
            </a:pPr>
            <a:r>
              <a:rPr lang="tr-TR" sz="1200">
                <a:solidFill>
                  <a:schemeClr val="dk1"/>
                </a:solidFill>
                <a:latin typeface="Arial"/>
                <a:ea typeface="Arial"/>
                <a:cs typeface="Arial"/>
                <a:sym typeface="Arial"/>
              </a:rPr>
              <a:t>https://hackernoon.com/bitcoin-ethereum-blockchain-tokens-icos-why-should-anyone-care-890b868cec06 -resim2</a:t>
            </a:r>
            <a:endParaRPr sz="1200">
              <a:solidFill>
                <a:schemeClr val="dk1"/>
              </a:solidFill>
              <a:latin typeface="Arial"/>
              <a:ea typeface="Arial"/>
              <a:cs typeface="Arial"/>
              <a:sym typeface="Arial"/>
            </a:endParaRPr>
          </a:p>
          <a:p>
            <a:pPr marL="0" lvl="0" indent="0" rtl="0">
              <a:lnSpc>
                <a:spcPct val="115000"/>
              </a:lnSpc>
              <a:spcBef>
                <a:spcPts val="0"/>
              </a:spcBef>
              <a:spcAft>
                <a:spcPts val="0"/>
              </a:spcAft>
              <a:buClr>
                <a:schemeClr val="dk1"/>
              </a:buClr>
              <a:buSzPts val="1100"/>
              <a:buFont typeface="Arial"/>
              <a:buNone/>
            </a:pPr>
            <a:r>
              <a:rPr lang="tr-TR" sz="1200">
                <a:solidFill>
                  <a:schemeClr val="dk1"/>
                </a:solidFill>
                <a:latin typeface="Arial"/>
                <a:ea typeface="Arial"/>
                <a:cs typeface="Arial"/>
                <a:sym typeface="Arial"/>
              </a:rPr>
              <a:t>https://www.youtube.com/watch?v=Lx9zgZCMqXE</a:t>
            </a:r>
            <a:endParaRPr sz="1200">
              <a:solidFill>
                <a:schemeClr val="dk1"/>
              </a:solidFill>
              <a:latin typeface="Arial"/>
              <a:ea typeface="Arial"/>
              <a:cs typeface="Arial"/>
              <a:sym typeface="Arial"/>
            </a:endParaRPr>
          </a:p>
          <a:p>
            <a:pPr marL="0" lvl="0" indent="0" rtl="0">
              <a:lnSpc>
                <a:spcPct val="115000"/>
              </a:lnSpc>
              <a:spcBef>
                <a:spcPts val="0"/>
              </a:spcBef>
              <a:spcAft>
                <a:spcPts val="0"/>
              </a:spcAft>
              <a:buClr>
                <a:schemeClr val="dk1"/>
              </a:buClr>
              <a:buSzPts val="1100"/>
              <a:buFont typeface="Arial"/>
              <a:buNone/>
            </a:pPr>
            <a:r>
              <a:rPr lang="tr-TR" sz="1200">
                <a:solidFill>
                  <a:schemeClr val="dk1"/>
                </a:solidFill>
                <a:latin typeface="Arial"/>
                <a:ea typeface="Arial"/>
                <a:cs typeface="Arial"/>
                <a:sym typeface="Arial"/>
              </a:rPr>
              <a:t>https://www.youtube.com/watch?v=V6gLY-1G4Mc</a:t>
            </a:r>
            <a:endParaRPr sz="1200">
              <a:solidFill>
                <a:schemeClr val="dk1"/>
              </a:solidFill>
              <a:latin typeface="Arial"/>
              <a:ea typeface="Arial"/>
              <a:cs typeface="Arial"/>
              <a:sym typeface="Arial"/>
            </a:endParaRPr>
          </a:p>
          <a:p>
            <a:pPr marL="0" lvl="0" indent="0" rtl="0">
              <a:lnSpc>
                <a:spcPct val="115000"/>
              </a:lnSpc>
              <a:spcBef>
                <a:spcPts val="0"/>
              </a:spcBef>
              <a:spcAft>
                <a:spcPts val="0"/>
              </a:spcAft>
              <a:buClr>
                <a:schemeClr val="dk1"/>
              </a:buClr>
              <a:buSzPts val="1100"/>
              <a:buFont typeface="Arial"/>
              <a:buNone/>
            </a:pPr>
            <a:r>
              <a:rPr lang="tr-TR" sz="1200">
                <a:solidFill>
                  <a:schemeClr val="dk1"/>
                </a:solidFill>
                <a:latin typeface="Arial"/>
                <a:ea typeface="Arial"/>
                <a:cs typeface="Arial"/>
                <a:sym typeface="Arial"/>
              </a:rPr>
              <a:t>Lecture 01 - Bitcoin Protocol and Consensus_ A High Level Overview- Blockchain at Berkeley.</a:t>
            </a:r>
            <a:endParaRPr sz="1200">
              <a:solidFill>
                <a:schemeClr val="dk1"/>
              </a:solidFill>
              <a:latin typeface="Arial"/>
              <a:ea typeface="Arial"/>
              <a:cs typeface="Arial"/>
              <a:sym typeface="Arial"/>
            </a:endParaRPr>
          </a:p>
          <a:p>
            <a:pPr marL="0" lvl="0" indent="0" rtl="0">
              <a:lnSpc>
                <a:spcPct val="115000"/>
              </a:lnSpc>
              <a:spcBef>
                <a:spcPts val="0"/>
              </a:spcBef>
              <a:spcAft>
                <a:spcPts val="0"/>
              </a:spcAft>
              <a:buClr>
                <a:schemeClr val="dk1"/>
              </a:buClr>
              <a:buSzPts val="1100"/>
              <a:buFont typeface="Arial"/>
              <a:buNone/>
            </a:pPr>
            <a:r>
              <a:rPr lang="tr-TR" sz="1200">
                <a:solidFill>
                  <a:schemeClr val="dk1"/>
                </a:solidFill>
                <a:latin typeface="Arial"/>
                <a:ea typeface="Arial"/>
                <a:cs typeface="Arial"/>
                <a:sym typeface="Arial"/>
              </a:rPr>
              <a:t>Lecture 02 - Bitcoin to Blockchain History- Blockchain at Berkeley</a:t>
            </a:r>
            <a:endParaRPr sz="1200">
              <a:solidFill>
                <a:schemeClr val="dk1"/>
              </a:solidFill>
              <a:latin typeface="Arial"/>
              <a:ea typeface="Arial"/>
              <a:cs typeface="Arial"/>
              <a:sym typeface="Arial"/>
            </a:endParaRPr>
          </a:p>
          <a:p>
            <a:pPr marL="0" lvl="0" indent="0" rtl="0">
              <a:lnSpc>
                <a:spcPct val="115000"/>
              </a:lnSpc>
              <a:spcBef>
                <a:spcPts val="0"/>
              </a:spcBef>
              <a:spcAft>
                <a:spcPts val="0"/>
              </a:spcAft>
              <a:buClr>
                <a:schemeClr val="dk1"/>
              </a:buClr>
              <a:buSzPts val="1100"/>
              <a:buFont typeface="Arial"/>
              <a:buNone/>
            </a:pPr>
            <a:r>
              <a:rPr lang="tr-TR" sz="1200">
                <a:solidFill>
                  <a:schemeClr val="dk1"/>
                </a:solidFill>
                <a:latin typeface="Arial"/>
                <a:ea typeface="Arial"/>
                <a:cs typeface="Arial"/>
                <a:sym typeface="Arial"/>
              </a:rPr>
              <a:t>Lecture 03 - Bitcoin Mechanics and Optimizations_ A Technical Overview- Blockchain at Berkeley. (3 ve 4. resimler)</a:t>
            </a:r>
            <a:endParaRPr sz="1200">
              <a:solidFill>
                <a:schemeClr val="dk1"/>
              </a:solidFill>
              <a:latin typeface="Arial"/>
              <a:ea typeface="Arial"/>
              <a:cs typeface="Arial"/>
              <a:sym typeface="Arial"/>
            </a:endParaRPr>
          </a:p>
          <a:p>
            <a:pPr marL="0" marR="0" lvl="0" indent="0" algn="l" rtl="0">
              <a:spcBef>
                <a:spcPts val="0"/>
              </a:spcBef>
              <a:spcAft>
                <a:spcPts val="0"/>
              </a:spcAft>
              <a:buClr>
                <a:srgbClr val="161616"/>
              </a:buClr>
              <a:buSzPts val="2800"/>
              <a:buFont typeface="Arial"/>
              <a:buNone/>
            </a:pPr>
            <a:endParaRPr sz="1200"/>
          </a:p>
        </p:txBody>
      </p:sp>
      <p:sp>
        <p:nvSpPr>
          <p:cNvPr id="51" name="Google Shape;51;p3"/>
          <p:cNvSpPr txBox="1">
            <a:spLocks noGrp="1"/>
          </p:cNvSpPr>
          <p:nvPr>
            <p:ph type="body" idx="20"/>
          </p:nvPr>
        </p:nvSpPr>
        <p:spPr>
          <a:xfrm>
            <a:off x="15473400" y="19695850"/>
            <a:ext cx="14291400" cy="961800"/>
          </a:xfrm>
          <a:prstGeom prst="rect">
            <a:avLst/>
          </a:prstGeom>
          <a:noFill/>
          <a:ln>
            <a:noFill/>
          </a:ln>
        </p:spPr>
        <p:txBody>
          <a:bodyPr spcFirstLastPara="1" wrap="square" lIns="89550" tIns="89550" rIns="89550" bIns="89550" anchor="ctr" anchorCtr="0">
            <a:noAutofit/>
          </a:bodyPr>
          <a:lstStyle/>
          <a:p>
            <a:pPr marL="0" marR="0" lvl="0" indent="0" algn="ctr" rtl="0">
              <a:spcBef>
                <a:spcPts val="0"/>
              </a:spcBef>
              <a:spcAft>
                <a:spcPts val="0"/>
              </a:spcAft>
              <a:buClr>
                <a:srgbClr val="161616"/>
              </a:buClr>
              <a:buSzPts val="3900"/>
              <a:buFont typeface="Arial"/>
              <a:buNone/>
            </a:pPr>
            <a:r>
              <a:rPr lang="tr-TR" u="none"/>
              <a:t>What is Ethereum?</a:t>
            </a:r>
            <a:endParaRPr sz="3900" b="1" i="0" u="none" strike="noStrike" cap="none">
              <a:solidFill>
                <a:srgbClr val="161616"/>
              </a:solidFill>
              <a:latin typeface="Calibri"/>
              <a:ea typeface="Calibri"/>
              <a:cs typeface="Calibri"/>
              <a:sym typeface="Calibri"/>
            </a:endParaRPr>
          </a:p>
        </p:txBody>
      </p:sp>
      <p:sp>
        <p:nvSpPr>
          <p:cNvPr id="52" name="Google Shape;52;p3"/>
          <p:cNvSpPr>
            <a:spLocks noGrp="1"/>
          </p:cNvSpPr>
          <p:nvPr>
            <p:ph type="pic" idx="8"/>
          </p:nvPr>
        </p:nvSpPr>
        <p:spPr>
          <a:xfrm>
            <a:off x="1356850" y="7342500"/>
            <a:ext cx="12978600" cy="11707500"/>
          </a:xfrm>
          <a:prstGeom prst="rect">
            <a:avLst/>
          </a:prstGeom>
          <a:noFill/>
          <a:ln>
            <a:noFill/>
          </a:ln>
        </p:spPr>
        <p:txBody>
          <a:bodyPr spcFirstLastPara="1" wrap="square" lIns="91425" tIns="45700" rIns="91425" bIns="45700" anchor="t" anchorCtr="0">
            <a:noAutofit/>
          </a:bodyPr>
          <a:lstStyle/>
          <a:p>
            <a:pPr marL="0" lvl="0" indent="457200" algn="l" rtl="0">
              <a:lnSpc>
                <a:spcPct val="115000"/>
              </a:lnSpc>
              <a:spcBef>
                <a:spcPts val="0"/>
              </a:spcBef>
              <a:spcAft>
                <a:spcPts val="0"/>
              </a:spcAft>
              <a:buNone/>
            </a:pPr>
            <a:r>
              <a:rPr lang="tr-TR" sz="2000">
                <a:solidFill>
                  <a:srgbClr val="222222"/>
                </a:solidFill>
                <a:latin typeface="Arial"/>
                <a:ea typeface="Arial"/>
                <a:cs typeface="Arial"/>
                <a:sym typeface="Arial"/>
              </a:rPr>
              <a:t>A </a:t>
            </a:r>
            <a:r>
              <a:rPr lang="tr-TR" sz="2000" b="1">
                <a:solidFill>
                  <a:srgbClr val="222222"/>
                </a:solidFill>
                <a:latin typeface="Arial"/>
                <a:ea typeface="Arial"/>
                <a:cs typeface="Arial"/>
                <a:sym typeface="Arial"/>
              </a:rPr>
              <a:t>blockchain</a:t>
            </a:r>
            <a:r>
              <a:rPr lang="tr-TR" sz="2000">
                <a:solidFill>
                  <a:srgbClr val="222222"/>
                </a:solidFill>
                <a:latin typeface="Arial"/>
                <a:ea typeface="Arial"/>
                <a:cs typeface="Arial"/>
                <a:sym typeface="Arial"/>
              </a:rPr>
              <a:t> is a distributed ledger that  basically holds a list of records in semi-ordered manner. A copy of this list exists at every computer within the Blockchain network. In this project, we are interested in the technical details and use cases of this new technology.</a:t>
            </a:r>
            <a:endParaRPr sz="2000">
              <a:solidFill>
                <a:srgbClr val="222222"/>
              </a:solidFill>
              <a:latin typeface="Arial"/>
              <a:ea typeface="Arial"/>
              <a:cs typeface="Arial"/>
              <a:sym typeface="Arial"/>
            </a:endParaRPr>
          </a:p>
          <a:p>
            <a:pPr marL="4114800" lvl="0" indent="457200" algn="l" rtl="0">
              <a:lnSpc>
                <a:spcPct val="115000"/>
              </a:lnSpc>
              <a:spcBef>
                <a:spcPts val="0"/>
              </a:spcBef>
              <a:spcAft>
                <a:spcPts val="0"/>
              </a:spcAft>
              <a:buNone/>
            </a:pPr>
            <a:endParaRPr sz="1600">
              <a:solidFill>
                <a:srgbClr val="222222"/>
              </a:solidFill>
              <a:latin typeface="Arial"/>
              <a:ea typeface="Arial"/>
              <a:cs typeface="Arial"/>
              <a:sym typeface="Arial"/>
            </a:endParaRPr>
          </a:p>
          <a:p>
            <a:pPr marL="4114800" lvl="0" indent="457200" algn="l" rtl="0">
              <a:lnSpc>
                <a:spcPct val="115000"/>
              </a:lnSpc>
              <a:spcBef>
                <a:spcPts val="0"/>
              </a:spcBef>
              <a:spcAft>
                <a:spcPts val="0"/>
              </a:spcAft>
              <a:buNone/>
            </a:pPr>
            <a:endParaRPr sz="2000">
              <a:solidFill>
                <a:srgbClr val="222222"/>
              </a:solidFill>
              <a:latin typeface="Arial"/>
              <a:ea typeface="Arial"/>
              <a:cs typeface="Arial"/>
              <a:sym typeface="Arial"/>
            </a:endParaRPr>
          </a:p>
          <a:p>
            <a:pPr marL="5943600" lvl="0" indent="457200" algn="l" rtl="0">
              <a:lnSpc>
                <a:spcPct val="115000"/>
              </a:lnSpc>
              <a:spcBef>
                <a:spcPts val="0"/>
              </a:spcBef>
              <a:spcAft>
                <a:spcPts val="0"/>
              </a:spcAft>
              <a:buNone/>
            </a:pPr>
            <a:r>
              <a:rPr lang="tr-TR" sz="2000">
                <a:solidFill>
                  <a:srgbClr val="222222"/>
                </a:solidFill>
                <a:latin typeface="Arial"/>
                <a:ea typeface="Arial"/>
                <a:cs typeface="Arial"/>
                <a:sym typeface="Arial"/>
              </a:rPr>
              <a:t>Blockchain could be public or private, it depends on the cryptocurrency, but in Bitcoin, the blockchain is public.</a:t>
            </a:r>
            <a:endParaRPr sz="2000">
              <a:solidFill>
                <a:srgbClr val="222222"/>
              </a:solidFill>
              <a:latin typeface="Arial"/>
              <a:ea typeface="Arial"/>
              <a:cs typeface="Arial"/>
              <a:sym typeface="Arial"/>
            </a:endParaRPr>
          </a:p>
          <a:p>
            <a:pPr marL="5943600" lvl="0" indent="457200" algn="l" rtl="0">
              <a:lnSpc>
                <a:spcPct val="115000"/>
              </a:lnSpc>
              <a:spcBef>
                <a:spcPts val="0"/>
              </a:spcBef>
              <a:spcAft>
                <a:spcPts val="0"/>
              </a:spcAft>
              <a:buNone/>
            </a:pPr>
            <a:r>
              <a:rPr lang="tr-TR" sz="2000">
                <a:solidFill>
                  <a:srgbClr val="222222"/>
                </a:solidFill>
                <a:latin typeface="Arial"/>
                <a:ea typeface="Arial"/>
                <a:cs typeface="Arial"/>
                <a:sym typeface="Arial"/>
              </a:rPr>
              <a:t> In blockchain, every block has many transactions which contain key information like amount, sender, receiver (in our bitcoin case). </a:t>
            </a:r>
            <a:endParaRPr sz="2000">
              <a:solidFill>
                <a:srgbClr val="222222"/>
              </a:solidFill>
              <a:latin typeface="Arial"/>
              <a:ea typeface="Arial"/>
              <a:cs typeface="Arial"/>
              <a:sym typeface="Arial"/>
            </a:endParaRPr>
          </a:p>
          <a:p>
            <a:pPr marL="4114800" lvl="0" indent="0" algn="l" rtl="0">
              <a:lnSpc>
                <a:spcPct val="115000"/>
              </a:lnSpc>
              <a:spcBef>
                <a:spcPts val="0"/>
              </a:spcBef>
              <a:spcAft>
                <a:spcPts val="0"/>
              </a:spcAft>
              <a:buNone/>
            </a:pPr>
            <a:endParaRPr sz="2000">
              <a:solidFill>
                <a:srgbClr val="222222"/>
              </a:solidFill>
              <a:latin typeface="Arial"/>
              <a:ea typeface="Arial"/>
              <a:cs typeface="Arial"/>
              <a:sym typeface="Arial"/>
            </a:endParaRPr>
          </a:p>
          <a:p>
            <a:pPr marL="5486400" lvl="0" indent="457200" algn="l" rtl="0">
              <a:lnSpc>
                <a:spcPct val="115000"/>
              </a:lnSpc>
              <a:spcBef>
                <a:spcPts val="0"/>
              </a:spcBef>
              <a:spcAft>
                <a:spcPts val="0"/>
              </a:spcAft>
              <a:buNone/>
            </a:pPr>
            <a:endParaRPr sz="2000">
              <a:solidFill>
                <a:srgbClr val="222222"/>
              </a:solidFill>
              <a:latin typeface="Arial"/>
              <a:ea typeface="Arial"/>
              <a:cs typeface="Arial"/>
              <a:sym typeface="Arial"/>
            </a:endParaRPr>
          </a:p>
          <a:p>
            <a:pPr marL="0" lvl="0" indent="457200" algn="l" rtl="0">
              <a:lnSpc>
                <a:spcPct val="115000"/>
              </a:lnSpc>
              <a:spcBef>
                <a:spcPts val="0"/>
              </a:spcBef>
              <a:spcAft>
                <a:spcPts val="0"/>
              </a:spcAft>
              <a:buNone/>
            </a:pPr>
            <a:r>
              <a:rPr lang="tr-TR" sz="2000">
                <a:solidFill>
                  <a:srgbClr val="222222"/>
                </a:solidFill>
                <a:latin typeface="Arial"/>
                <a:ea typeface="Arial"/>
                <a:cs typeface="Arial"/>
                <a:sym typeface="Arial"/>
              </a:rPr>
              <a:t>Every block has a header which holds “Merkle Root” and “Hash of previous block header” and every block has a list of transactions within its body.</a:t>
            </a:r>
            <a:endParaRPr sz="2000">
              <a:solidFill>
                <a:srgbClr val="222222"/>
              </a:solidFill>
              <a:latin typeface="Arial"/>
              <a:ea typeface="Arial"/>
              <a:cs typeface="Arial"/>
              <a:sym typeface="Arial"/>
            </a:endParaRPr>
          </a:p>
          <a:p>
            <a:pPr marL="0" lvl="0" indent="0" algn="l" rtl="0">
              <a:lnSpc>
                <a:spcPct val="115000"/>
              </a:lnSpc>
              <a:spcBef>
                <a:spcPts val="0"/>
              </a:spcBef>
              <a:spcAft>
                <a:spcPts val="0"/>
              </a:spcAft>
              <a:buNone/>
            </a:pPr>
            <a:endParaRPr sz="2000">
              <a:solidFill>
                <a:srgbClr val="222222"/>
              </a:solidFill>
              <a:latin typeface="Arial"/>
              <a:ea typeface="Arial"/>
              <a:cs typeface="Arial"/>
              <a:sym typeface="Arial"/>
            </a:endParaRPr>
          </a:p>
          <a:p>
            <a:pPr marL="0" lvl="0" indent="0" algn="l" rtl="0">
              <a:lnSpc>
                <a:spcPct val="115000"/>
              </a:lnSpc>
              <a:spcBef>
                <a:spcPts val="0"/>
              </a:spcBef>
              <a:spcAft>
                <a:spcPts val="0"/>
              </a:spcAft>
              <a:buNone/>
            </a:pPr>
            <a:r>
              <a:rPr lang="tr-TR" sz="2000">
                <a:solidFill>
                  <a:srgbClr val="222222"/>
                </a:solidFill>
                <a:latin typeface="Arial"/>
                <a:ea typeface="Arial"/>
                <a:cs typeface="Arial"/>
                <a:sym typeface="Arial"/>
              </a:rPr>
              <a:t> 	In header, hash of previous header is there for making sure that block is not altered. When someone changes the previous block, its hash value changes which affects all the chain and makes the malicious activity visible to anyone. </a:t>
            </a:r>
            <a:endParaRPr sz="2000">
              <a:solidFill>
                <a:srgbClr val="222222"/>
              </a:solidFill>
              <a:latin typeface="Arial"/>
              <a:ea typeface="Arial"/>
              <a:cs typeface="Arial"/>
              <a:sym typeface="Arial"/>
            </a:endParaRPr>
          </a:p>
          <a:p>
            <a:pPr marL="0" lvl="0" indent="0" algn="l" rtl="0">
              <a:lnSpc>
                <a:spcPct val="115000"/>
              </a:lnSpc>
              <a:spcBef>
                <a:spcPts val="0"/>
              </a:spcBef>
              <a:spcAft>
                <a:spcPts val="0"/>
              </a:spcAft>
              <a:buNone/>
            </a:pPr>
            <a:r>
              <a:rPr lang="tr-TR" sz="2000">
                <a:solidFill>
                  <a:srgbClr val="222222"/>
                </a:solidFill>
                <a:latin typeface="Arial"/>
                <a:ea typeface="Arial"/>
                <a:cs typeface="Arial"/>
                <a:sym typeface="Arial"/>
              </a:rPr>
              <a:t> 	Merkle root is a sort of signature of transactions witin that block’s body part.</a:t>
            </a:r>
            <a:endParaRPr sz="2000">
              <a:solidFill>
                <a:srgbClr val="222222"/>
              </a:solidFill>
              <a:latin typeface="Arial"/>
              <a:ea typeface="Arial"/>
              <a:cs typeface="Arial"/>
              <a:sym typeface="Arial"/>
            </a:endParaRPr>
          </a:p>
          <a:p>
            <a:pPr marL="0" lvl="0" indent="0" algn="l" rtl="0">
              <a:lnSpc>
                <a:spcPct val="115000"/>
              </a:lnSpc>
              <a:spcBef>
                <a:spcPts val="0"/>
              </a:spcBef>
              <a:spcAft>
                <a:spcPts val="0"/>
              </a:spcAft>
              <a:buNone/>
            </a:pPr>
            <a:endParaRPr sz="2000">
              <a:solidFill>
                <a:srgbClr val="222222"/>
              </a:solidFill>
              <a:latin typeface="Arial"/>
              <a:ea typeface="Arial"/>
              <a:cs typeface="Arial"/>
              <a:sym typeface="Arial"/>
            </a:endParaRPr>
          </a:p>
          <a:p>
            <a:pPr marL="6858000" lvl="0" indent="457200" algn="l" rtl="0">
              <a:lnSpc>
                <a:spcPct val="115000"/>
              </a:lnSpc>
              <a:spcBef>
                <a:spcPts val="0"/>
              </a:spcBef>
              <a:spcAft>
                <a:spcPts val="0"/>
              </a:spcAft>
              <a:buNone/>
            </a:pPr>
            <a:r>
              <a:rPr lang="tr-TR" sz="2000">
                <a:solidFill>
                  <a:srgbClr val="222222"/>
                </a:solidFill>
                <a:latin typeface="Arial"/>
                <a:ea typeface="Arial"/>
                <a:cs typeface="Arial"/>
                <a:sym typeface="Arial"/>
              </a:rPr>
              <a:t> Here, when someone changes a transaction it would change specific hashes and it will result in a different Merkle root and which makes blockchain unconsistent</a:t>
            </a:r>
            <a:endParaRPr sz="2000">
              <a:solidFill>
                <a:srgbClr val="222222"/>
              </a:solidFill>
              <a:latin typeface="Arial"/>
              <a:ea typeface="Arial"/>
              <a:cs typeface="Arial"/>
              <a:sym typeface="Arial"/>
            </a:endParaRPr>
          </a:p>
          <a:p>
            <a:pPr marL="0" lvl="0" indent="0" algn="l" rtl="0">
              <a:lnSpc>
                <a:spcPct val="115000"/>
              </a:lnSpc>
              <a:spcBef>
                <a:spcPts val="0"/>
              </a:spcBef>
              <a:spcAft>
                <a:spcPts val="0"/>
              </a:spcAft>
              <a:buNone/>
            </a:pPr>
            <a:endParaRPr sz="2000">
              <a:solidFill>
                <a:srgbClr val="222222"/>
              </a:solidFill>
              <a:latin typeface="Arial"/>
              <a:ea typeface="Arial"/>
              <a:cs typeface="Arial"/>
              <a:sym typeface="Arial"/>
            </a:endParaRPr>
          </a:p>
          <a:p>
            <a:pPr marL="6858000" lvl="0" indent="457200" algn="l" rtl="0">
              <a:lnSpc>
                <a:spcPct val="115000"/>
              </a:lnSpc>
              <a:spcBef>
                <a:spcPts val="0"/>
              </a:spcBef>
              <a:spcAft>
                <a:spcPts val="0"/>
              </a:spcAft>
              <a:buNone/>
            </a:pPr>
            <a:r>
              <a:rPr lang="tr-TR" sz="2000">
                <a:solidFill>
                  <a:srgbClr val="222222"/>
                </a:solidFill>
                <a:latin typeface="Arial"/>
                <a:ea typeface="Arial"/>
                <a:cs typeface="Arial"/>
                <a:sym typeface="Arial"/>
              </a:rPr>
              <a:t>Hash of the previous block, merkle root and nonce must be smaller than the target.</a:t>
            </a:r>
            <a:endParaRPr sz="2000">
              <a:solidFill>
                <a:srgbClr val="222222"/>
              </a:solidFill>
              <a:latin typeface="Arial"/>
              <a:ea typeface="Arial"/>
              <a:cs typeface="Arial"/>
              <a:sym typeface="Arial"/>
            </a:endParaRPr>
          </a:p>
          <a:p>
            <a:pPr marL="0" lvl="0" indent="0" algn="l" rtl="0">
              <a:lnSpc>
                <a:spcPct val="115000"/>
              </a:lnSpc>
              <a:spcBef>
                <a:spcPts val="0"/>
              </a:spcBef>
              <a:spcAft>
                <a:spcPts val="0"/>
              </a:spcAft>
              <a:buNone/>
            </a:pPr>
            <a:endParaRPr sz="1600">
              <a:solidFill>
                <a:srgbClr val="222222"/>
              </a:solidFill>
              <a:latin typeface="Arial"/>
              <a:ea typeface="Arial"/>
              <a:cs typeface="Arial"/>
              <a:sym typeface="Arial"/>
            </a:endParaRPr>
          </a:p>
          <a:p>
            <a:pPr marL="6400800" lvl="0" indent="457200" algn="l" rtl="0">
              <a:lnSpc>
                <a:spcPct val="115000"/>
              </a:lnSpc>
              <a:spcBef>
                <a:spcPts val="0"/>
              </a:spcBef>
              <a:spcAft>
                <a:spcPts val="0"/>
              </a:spcAft>
              <a:buNone/>
            </a:pPr>
            <a:endParaRPr sz="1600">
              <a:solidFill>
                <a:srgbClr val="222222"/>
              </a:solidFill>
              <a:latin typeface="Arial"/>
              <a:ea typeface="Arial"/>
              <a:cs typeface="Arial"/>
              <a:sym typeface="Arial"/>
            </a:endParaRPr>
          </a:p>
          <a:p>
            <a:pPr marL="6400800" lvl="0" indent="457200" algn="l" rtl="0">
              <a:lnSpc>
                <a:spcPct val="115000"/>
              </a:lnSpc>
              <a:spcBef>
                <a:spcPts val="0"/>
              </a:spcBef>
              <a:spcAft>
                <a:spcPts val="0"/>
              </a:spcAft>
              <a:buNone/>
            </a:pPr>
            <a:r>
              <a:rPr lang="tr-TR" sz="2000">
                <a:solidFill>
                  <a:srgbClr val="222222"/>
                </a:solidFill>
                <a:latin typeface="Arial"/>
                <a:ea typeface="Arial"/>
                <a:cs typeface="Arial"/>
                <a:sym typeface="Arial"/>
              </a:rPr>
              <a:t>Computers are continually tries to guess this value. They try random values at hash them together and check if it satisfies the condition, if not they try it again until target is reached.</a:t>
            </a:r>
            <a:endParaRPr sz="2000">
              <a:solidFill>
                <a:srgbClr val="222222"/>
              </a:solidFill>
              <a:latin typeface="Arial"/>
              <a:ea typeface="Arial"/>
              <a:cs typeface="Arial"/>
              <a:sym typeface="Arial"/>
            </a:endParaRPr>
          </a:p>
          <a:p>
            <a:pPr marL="0" lvl="0" indent="0" algn="l" rtl="0">
              <a:lnSpc>
                <a:spcPct val="115000"/>
              </a:lnSpc>
              <a:spcBef>
                <a:spcPts val="0"/>
              </a:spcBef>
              <a:spcAft>
                <a:spcPts val="0"/>
              </a:spcAft>
              <a:buNone/>
            </a:pPr>
            <a:endParaRPr sz="1600">
              <a:solidFill>
                <a:srgbClr val="222222"/>
              </a:solidFill>
              <a:latin typeface="Arial"/>
              <a:ea typeface="Arial"/>
              <a:cs typeface="Arial"/>
              <a:sym typeface="Arial"/>
            </a:endParaRPr>
          </a:p>
          <a:p>
            <a:pPr marL="0" lvl="0" indent="0" algn="l" rtl="0">
              <a:lnSpc>
                <a:spcPct val="115000"/>
              </a:lnSpc>
              <a:spcBef>
                <a:spcPts val="0"/>
              </a:spcBef>
              <a:spcAft>
                <a:spcPts val="0"/>
              </a:spcAft>
              <a:buNone/>
            </a:pPr>
            <a:endParaRPr sz="1600">
              <a:solidFill>
                <a:srgbClr val="222222"/>
              </a:solidFill>
              <a:latin typeface="Arial"/>
              <a:ea typeface="Arial"/>
              <a:cs typeface="Arial"/>
              <a:sym typeface="Arial"/>
            </a:endParaRPr>
          </a:p>
          <a:p>
            <a:pPr marL="0" lvl="0" indent="457200" algn="l" rtl="0">
              <a:lnSpc>
                <a:spcPct val="115000"/>
              </a:lnSpc>
              <a:spcBef>
                <a:spcPts val="0"/>
              </a:spcBef>
              <a:spcAft>
                <a:spcPts val="0"/>
              </a:spcAft>
              <a:buNone/>
            </a:pPr>
            <a:endParaRPr sz="2000">
              <a:solidFill>
                <a:srgbClr val="222222"/>
              </a:solidFill>
              <a:latin typeface="Arial"/>
              <a:ea typeface="Arial"/>
              <a:cs typeface="Arial"/>
              <a:sym typeface="Arial"/>
            </a:endParaRPr>
          </a:p>
        </p:txBody>
      </p:sp>
      <p:pic>
        <p:nvPicPr>
          <p:cNvPr id="53" name="Google Shape;53;p3"/>
          <p:cNvPicPr preferRelativeResize="0"/>
          <p:nvPr/>
        </p:nvPicPr>
        <p:blipFill>
          <a:blip r:embed="rId3">
            <a:alphaModFix/>
          </a:blip>
          <a:stretch>
            <a:fillRect/>
          </a:stretch>
        </p:blipFill>
        <p:spPr>
          <a:xfrm>
            <a:off x="1338175" y="8801075"/>
            <a:ext cx="5734050" cy="2562226"/>
          </a:xfrm>
          <a:prstGeom prst="rect">
            <a:avLst/>
          </a:prstGeom>
          <a:noFill/>
          <a:ln>
            <a:noFill/>
          </a:ln>
        </p:spPr>
      </p:pic>
      <p:pic>
        <p:nvPicPr>
          <p:cNvPr id="54" name="Google Shape;54;p3"/>
          <p:cNvPicPr preferRelativeResize="0"/>
          <p:nvPr/>
        </p:nvPicPr>
        <p:blipFill rotWithShape="1">
          <a:blip r:embed="rId4">
            <a:alphaModFix/>
          </a:blip>
          <a:srcRect l="13254" t="14879"/>
          <a:stretch/>
        </p:blipFill>
        <p:spPr>
          <a:xfrm>
            <a:off x="617550" y="14674924"/>
            <a:ext cx="7135875" cy="4234075"/>
          </a:xfrm>
          <a:prstGeom prst="rect">
            <a:avLst/>
          </a:prstGeom>
          <a:noFill/>
          <a:ln>
            <a:noFill/>
          </a:ln>
        </p:spPr>
      </p:pic>
      <p:pic>
        <p:nvPicPr>
          <p:cNvPr id="55" name="Google Shape;55;p3"/>
          <p:cNvPicPr preferRelativeResize="0"/>
          <p:nvPr/>
        </p:nvPicPr>
        <p:blipFill>
          <a:blip r:embed="rId5">
            <a:alphaModFix/>
          </a:blip>
          <a:stretch>
            <a:fillRect/>
          </a:stretch>
        </p:blipFill>
        <p:spPr>
          <a:xfrm>
            <a:off x="8316200" y="16869263"/>
            <a:ext cx="5734050" cy="342900"/>
          </a:xfrm>
          <a:prstGeom prst="rect">
            <a:avLst/>
          </a:prstGeom>
          <a:noFill/>
          <a:ln>
            <a:noFill/>
          </a:ln>
        </p:spPr>
      </p:pic>
      <p:pic>
        <p:nvPicPr>
          <p:cNvPr id="56" name="Google Shape;56;p3"/>
          <p:cNvPicPr preferRelativeResize="0"/>
          <p:nvPr/>
        </p:nvPicPr>
        <p:blipFill>
          <a:blip r:embed="rId6">
            <a:alphaModFix/>
          </a:blip>
          <a:stretch>
            <a:fillRect/>
          </a:stretch>
        </p:blipFill>
        <p:spPr>
          <a:xfrm>
            <a:off x="23828588" y="8000023"/>
            <a:ext cx="5206725" cy="2590799"/>
          </a:xfrm>
          <a:prstGeom prst="rect">
            <a:avLst/>
          </a:prstGeom>
          <a:noFill/>
          <a:ln>
            <a:noFill/>
          </a:ln>
        </p:spPr>
      </p:pic>
      <p:pic>
        <p:nvPicPr>
          <p:cNvPr id="57" name="Google Shape;57;p3"/>
          <p:cNvPicPr preferRelativeResize="0"/>
          <p:nvPr/>
        </p:nvPicPr>
        <p:blipFill>
          <a:blip r:embed="rId7">
            <a:alphaModFix/>
          </a:blip>
          <a:stretch>
            <a:fillRect/>
          </a:stretch>
        </p:blipFill>
        <p:spPr>
          <a:xfrm>
            <a:off x="19456450" y="19695847"/>
            <a:ext cx="1161400" cy="1161400"/>
          </a:xfrm>
          <a:prstGeom prst="rect">
            <a:avLst/>
          </a:prstGeom>
          <a:noFill/>
          <a:ln>
            <a:noFill/>
          </a:ln>
        </p:spPr>
      </p:pic>
      <p:pic>
        <p:nvPicPr>
          <p:cNvPr id="58" name="Google Shape;58;p3"/>
          <p:cNvPicPr preferRelativeResize="0"/>
          <p:nvPr/>
        </p:nvPicPr>
        <p:blipFill>
          <a:blip r:embed="rId8">
            <a:alphaModFix/>
          </a:blip>
          <a:stretch>
            <a:fillRect/>
          </a:stretch>
        </p:blipFill>
        <p:spPr>
          <a:xfrm>
            <a:off x="22702713" y="13459512"/>
            <a:ext cx="6706501" cy="2800938"/>
          </a:xfrm>
          <a:prstGeom prst="rect">
            <a:avLst/>
          </a:prstGeom>
          <a:noFill/>
          <a:ln>
            <a:noFill/>
          </a:ln>
        </p:spPr>
      </p:pic>
      <p:pic>
        <p:nvPicPr>
          <p:cNvPr id="59" name="Google Shape;59;p3"/>
          <p:cNvPicPr preferRelativeResize="0"/>
          <p:nvPr/>
        </p:nvPicPr>
        <p:blipFill>
          <a:blip r:embed="rId9">
            <a:alphaModFix/>
          </a:blip>
          <a:stretch>
            <a:fillRect/>
          </a:stretch>
        </p:blipFill>
        <p:spPr>
          <a:xfrm>
            <a:off x="22702725" y="16436525"/>
            <a:ext cx="6706499" cy="3048801"/>
          </a:xfrm>
          <a:prstGeom prst="rect">
            <a:avLst/>
          </a:prstGeom>
          <a:noFill/>
          <a:ln>
            <a:noFill/>
          </a:ln>
        </p:spPr>
      </p:pic>
      <p:sp>
        <p:nvSpPr>
          <p:cNvPr id="60" name="Google Shape;60;p3"/>
          <p:cNvSpPr txBox="1"/>
          <p:nvPr/>
        </p:nvSpPr>
        <p:spPr>
          <a:xfrm>
            <a:off x="15996225" y="30456350"/>
            <a:ext cx="6706500" cy="39129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tr-TR" sz="2400" b="1">
                <a:solidFill>
                  <a:schemeClr val="dk1"/>
                </a:solidFill>
              </a:rPr>
              <a:t>Transaction and Messages</a:t>
            </a:r>
            <a:endParaRPr sz="2400" b="1">
              <a:solidFill>
                <a:schemeClr val="dk1"/>
              </a:solidFill>
            </a:endParaRPr>
          </a:p>
          <a:p>
            <a:pPr marL="0" lvl="0" indent="457200" rtl="0">
              <a:lnSpc>
                <a:spcPct val="115000"/>
              </a:lnSpc>
              <a:spcBef>
                <a:spcPts val="0"/>
              </a:spcBef>
              <a:spcAft>
                <a:spcPts val="0"/>
              </a:spcAft>
              <a:buClr>
                <a:schemeClr val="dk1"/>
              </a:buClr>
              <a:buSzPts val="1100"/>
              <a:buFont typeface="Arial"/>
              <a:buNone/>
            </a:pPr>
            <a:r>
              <a:rPr lang="tr-TR" sz="2000">
                <a:solidFill>
                  <a:schemeClr val="dk1"/>
                </a:solidFill>
              </a:rPr>
              <a:t>Basically, transactions are data package that generated and singed by external owned accounts and includes message, then submitted to blockchain.</a:t>
            </a:r>
            <a:endParaRPr sz="2000">
              <a:solidFill>
                <a:schemeClr val="dk1"/>
              </a:solidFill>
            </a:endParaRPr>
          </a:p>
          <a:p>
            <a:pPr marL="0" lvl="0" indent="0" rtl="0">
              <a:lnSpc>
                <a:spcPct val="115000"/>
              </a:lnSpc>
              <a:spcBef>
                <a:spcPts val="0"/>
              </a:spcBef>
              <a:spcAft>
                <a:spcPts val="0"/>
              </a:spcAft>
              <a:buClr>
                <a:schemeClr val="dk1"/>
              </a:buClr>
              <a:buSzPts val="1100"/>
              <a:buFont typeface="Arial"/>
              <a:buNone/>
            </a:pPr>
            <a:r>
              <a:rPr lang="tr-TR" sz="2000">
                <a:solidFill>
                  <a:schemeClr val="dk1"/>
                </a:solidFill>
              </a:rPr>
              <a:t>All transactions contain:</a:t>
            </a:r>
            <a:endParaRPr sz="2000">
              <a:solidFill>
                <a:schemeClr val="dk1"/>
              </a:solidFill>
            </a:endParaRPr>
          </a:p>
          <a:p>
            <a:pPr marL="457200" lvl="0" indent="-355600" rtl="0">
              <a:lnSpc>
                <a:spcPct val="115000"/>
              </a:lnSpc>
              <a:spcBef>
                <a:spcPts val="0"/>
              </a:spcBef>
              <a:spcAft>
                <a:spcPts val="0"/>
              </a:spcAft>
              <a:buClr>
                <a:schemeClr val="dk1"/>
              </a:buClr>
              <a:buSzPts val="2000"/>
              <a:buChar char="●"/>
            </a:pPr>
            <a:r>
              <a:rPr lang="tr-TR" sz="2000">
                <a:solidFill>
                  <a:schemeClr val="dk1"/>
                </a:solidFill>
              </a:rPr>
              <a:t>Nonce : count of number of transactions sent by sender.</a:t>
            </a:r>
            <a:endParaRPr sz="2000">
              <a:solidFill>
                <a:schemeClr val="dk1"/>
              </a:solidFill>
            </a:endParaRPr>
          </a:p>
          <a:p>
            <a:pPr marL="457200" lvl="0" indent="-355600" rtl="0">
              <a:lnSpc>
                <a:spcPct val="115000"/>
              </a:lnSpc>
              <a:spcBef>
                <a:spcPts val="0"/>
              </a:spcBef>
              <a:spcAft>
                <a:spcPts val="0"/>
              </a:spcAft>
              <a:buClr>
                <a:schemeClr val="dk1"/>
              </a:buClr>
              <a:buSzPts val="2000"/>
              <a:buChar char="●"/>
            </a:pPr>
            <a:r>
              <a:rPr lang="tr-TR" sz="2000">
                <a:solidFill>
                  <a:schemeClr val="dk1"/>
                </a:solidFill>
              </a:rPr>
              <a:t>The recipient of the message</a:t>
            </a:r>
            <a:endParaRPr sz="2000">
              <a:solidFill>
                <a:schemeClr val="dk1"/>
              </a:solidFill>
            </a:endParaRPr>
          </a:p>
          <a:p>
            <a:pPr marL="457200" lvl="0" indent="-355600" rtl="0">
              <a:lnSpc>
                <a:spcPct val="115000"/>
              </a:lnSpc>
              <a:spcBef>
                <a:spcPts val="0"/>
              </a:spcBef>
              <a:spcAft>
                <a:spcPts val="0"/>
              </a:spcAft>
              <a:buClr>
                <a:schemeClr val="dk1"/>
              </a:buClr>
              <a:buSzPts val="2000"/>
              <a:buChar char="●"/>
            </a:pPr>
            <a:r>
              <a:rPr lang="tr-TR" sz="2000">
                <a:solidFill>
                  <a:schemeClr val="dk1"/>
                </a:solidFill>
              </a:rPr>
              <a:t>The address of the sender</a:t>
            </a:r>
            <a:endParaRPr sz="2000">
              <a:solidFill>
                <a:schemeClr val="dk1"/>
              </a:solidFill>
            </a:endParaRPr>
          </a:p>
          <a:p>
            <a:pPr marL="457200" lvl="0" indent="-355600" rtl="0">
              <a:lnSpc>
                <a:spcPct val="115000"/>
              </a:lnSpc>
              <a:spcBef>
                <a:spcPts val="0"/>
              </a:spcBef>
              <a:spcAft>
                <a:spcPts val="0"/>
              </a:spcAft>
              <a:buClr>
                <a:schemeClr val="dk1"/>
              </a:buClr>
              <a:buSzPts val="2000"/>
              <a:buChar char="●"/>
            </a:pPr>
            <a:r>
              <a:rPr lang="tr-TR" sz="2000">
                <a:solidFill>
                  <a:schemeClr val="dk1"/>
                </a:solidFill>
              </a:rPr>
              <a:t>The amount of the ether  to transfer</a:t>
            </a:r>
            <a:endParaRPr sz="2000">
              <a:solidFill>
                <a:schemeClr val="dk1"/>
              </a:solidFill>
            </a:endParaRPr>
          </a:p>
          <a:p>
            <a:pPr marL="457200" lvl="0" indent="-355600" rtl="0">
              <a:lnSpc>
                <a:spcPct val="115000"/>
              </a:lnSpc>
              <a:spcBef>
                <a:spcPts val="0"/>
              </a:spcBef>
              <a:spcAft>
                <a:spcPts val="0"/>
              </a:spcAft>
              <a:buClr>
                <a:schemeClr val="dk1"/>
              </a:buClr>
              <a:buSzPts val="2000"/>
              <a:buChar char="●"/>
            </a:pPr>
            <a:r>
              <a:rPr lang="tr-TR" sz="2000">
                <a:solidFill>
                  <a:schemeClr val="dk1"/>
                </a:solidFill>
              </a:rPr>
              <a:t>Optional data field</a:t>
            </a:r>
            <a:endParaRPr sz="2000">
              <a:solidFill>
                <a:schemeClr val="dk1"/>
              </a:solidFill>
            </a:endParaRPr>
          </a:p>
          <a:p>
            <a:pPr marL="457200" lvl="0" indent="-355600" rtl="0">
              <a:lnSpc>
                <a:spcPct val="115000"/>
              </a:lnSpc>
              <a:spcBef>
                <a:spcPts val="0"/>
              </a:spcBef>
              <a:spcAft>
                <a:spcPts val="0"/>
              </a:spcAft>
              <a:buClr>
                <a:schemeClr val="dk1"/>
              </a:buClr>
              <a:buSzPts val="2000"/>
              <a:buChar char="●"/>
            </a:pPr>
            <a:r>
              <a:rPr lang="tr-TR" sz="2000">
                <a:solidFill>
                  <a:schemeClr val="dk1"/>
                </a:solidFill>
              </a:rPr>
              <a:t>The maximum amount of the gas that sender will pay to execute transfer</a:t>
            </a:r>
            <a:endParaRPr sz="2000">
              <a:solidFill>
                <a:schemeClr val="dk1"/>
              </a:solidFill>
            </a:endParaRPr>
          </a:p>
          <a:p>
            <a:pPr marL="457200" lvl="0" indent="-355600" rtl="0">
              <a:lnSpc>
                <a:spcPct val="115000"/>
              </a:lnSpc>
              <a:spcBef>
                <a:spcPts val="0"/>
              </a:spcBef>
              <a:spcAft>
                <a:spcPts val="0"/>
              </a:spcAft>
              <a:buClr>
                <a:schemeClr val="dk1"/>
              </a:buClr>
              <a:buSzPts val="2000"/>
              <a:buChar char="●"/>
            </a:pPr>
            <a:r>
              <a:rPr lang="tr-TR" sz="2000">
                <a:solidFill>
                  <a:schemeClr val="dk1"/>
                </a:solidFill>
              </a:rPr>
              <a:t>Gas price</a:t>
            </a:r>
            <a:endParaRPr sz="2000">
              <a:solidFill>
                <a:schemeClr val="dk1"/>
              </a:solidFill>
            </a:endParaRPr>
          </a:p>
          <a:p>
            <a:pPr marL="0" lvl="0" indent="0" rtl="0">
              <a:spcBef>
                <a:spcPts val="0"/>
              </a:spcBef>
              <a:spcAft>
                <a:spcPts val="0"/>
              </a:spcAft>
              <a:buClr>
                <a:srgbClr val="161616"/>
              </a:buClr>
              <a:buSzPts val="2800"/>
              <a:buFont typeface="Arial"/>
              <a:buNone/>
            </a:pPr>
            <a:endParaRPr sz="2000">
              <a:solidFill>
                <a:srgbClr val="161616"/>
              </a:solidFill>
            </a:endParaRPr>
          </a:p>
          <a:p>
            <a:pPr marL="0" lvl="0" indent="0">
              <a:spcBef>
                <a:spcPts val="0"/>
              </a:spcBef>
              <a:spcAft>
                <a:spcPts val="0"/>
              </a:spcAft>
              <a:buNone/>
            </a:pPr>
            <a:endParaRPr sz="2000"/>
          </a:p>
        </p:txBody>
      </p:sp>
      <p:sp>
        <p:nvSpPr>
          <p:cNvPr id="61" name="Google Shape;61;p3"/>
          <p:cNvSpPr txBox="1"/>
          <p:nvPr/>
        </p:nvSpPr>
        <p:spPr>
          <a:xfrm>
            <a:off x="23108900" y="30316850"/>
            <a:ext cx="6386400" cy="40524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tr-TR" sz="2400" b="1">
                <a:solidFill>
                  <a:schemeClr val="dk1"/>
                </a:solidFill>
              </a:rPr>
              <a:t>Proof of Stake</a:t>
            </a:r>
            <a:endParaRPr sz="2400" b="1">
              <a:solidFill>
                <a:schemeClr val="dk1"/>
              </a:solidFill>
            </a:endParaRPr>
          </a:p>
          <a:p>
            <a:pPr marL="0" lvl="0" indent="0" rtl="0">
              <a:lnSpc>
                <a:spcPct val="115000"/>
              </a:lnSpc>
              <a:spcBef>
                <a:spcPts val="0"/>
              </a:spcBef>
              <a:spcAft>
                <a:spcPts val="0"/>
              </a:spcAft>
              <a:buClr>
                <a:schemeClr val="dk1"/>
              </a:buClr>
              <a:buSzPts val="1100"/>
              <a:buFont typeface="Arial"/>
              <a:buNone/>
            </a:pPr>
            <a:r>
              <a:rPr lang="tr-TR" sz="2000">
                <a:solidFill>
                  <a:schemeClr val="dk1"/>
                </a:solidFill>
              </a:rPr>
              <a:t>Proof of Stake is the consensus protocols as an alternative to proof of work, to use consensus on which block will be the next in blockchain. Creator of next block selected by the randomized system according to how much cryptocurrency account have or how long account has been holding that particular currency rather than computational power as proof of work system.</a:t>
            </a:r>
            <a:endParaRPr sz="2000">
              <a:solidFill>
                <a:schemeClr val="dk1"/>
              </a:solidFill>
            </a:endParaRPr>
          </a:p>
          <a:p>
            <a:pPr marL="0" lvl="0" indent="0" rtl="0">
              <a:lnSpc>
                <a:spcPct val="115000"/>
              </a:lnSpc>
              <a:spcBef>
                <a:spcPts val="0"/>
              </a:spcBef>
              <a:spcAft>
                <a:spcPts val="0"/>
              </a:spcAft>
              <a:buClr>
                <a:schemeClr val="dk1"/>
              </a:buClr>
              <a:buSzPts val="1100"/>
              <a:buFont typeface="Arial"/>
              <a:buNone/>
            </a:pPr>
            <a:r>
              <a:rPr lang="tr-TR" sz="2000">
                <a:solidFill>
                  <a:schemeClr val="dk1"/>
                </a:solidFill>
              </a:rPr>
              <a:t>Possible advantages of proof of stake against proof of work are that:</a:t>
            </a:r>
            <a:endParaRPr sz="2000">
              <a:solidFill>
                <a:schemeClr val="dk1"/>
              </a:solidFill>
            </a:endParaRPr>
          </a:p>
          <a:p>
            <a:pPr marL="457200" lvl="0" indent="-355600" rtl="0">
              <a:lnSpc>
                <a:spcPct val="115000"/>
              </a:lnSpc>
              <a:spcBef>
                <a:spcPts val="0"/>
              </a:spcBef>
              <a:spcAft>
                <a:spcPts val="0"/>
              </a:spcAft>
              <a:buClr>
                <a:schemeClr val="dk1"/>
              </a:buClr>
              <a:buSzPts val="2000"/>
              <a:buChar char="●"/>
            </a:pPr>
            <a:r>
              <a:rPr lang="tr-TR" sz="2000">
                <a:solidFill>
                  <a:schemeClr val="dk1"/>
                </a:solidFill>
              </a:rPr>
              <a:t>It reduce to energy consumption while add the new block on blockchain.</a:t>
            </a:r>
            <a:endParaRPr sz="2000">
              <a:solidFill>
                <a:schemeClr val="dk1"/>
              </a:solidFill>
            </a:endParaRPr>
          </a:p>
          <a:p>
            <a:pPr marL="457200" lvl="0" indent="-355600" rtl="0">
              <a:lnSpc>
                <a:spcPct val="115000"/>
              </a:lnSpc>
              <a:spcBef>
                <a:spcPts val="0"/>
              </a:spcBef>
              <a:spcAft>
                <a:spcPts val="0"/>
              </a:spcAft>
              <a:buClr>
                <a:schemeClr val="dk1"/>
              </a:buClr>
              <a:buSzPts val="2000"/>
              <a:buChar char="●"/>
            </a:pPr>
            <a:r>
              <a:rPr lang="tr-TR" sz="2000">
                <a:solidFill>
                  <a:schemeClr val="dk1"/>
                </a:solidFill>
              </a:rPr>
              <a:t>There is no need to create many new coins in order to encourage miner to continue mining process. </a:t>
            </a:r>
            <a:endParaRPr sz="2000">
              <a:solidFill>
                <a:schemeClr val="dk1"/>
              </a:solidFill>
            </a:endParaRPr>
          </a:p>
          <a:p>
            <a:pPr marL="457200" lvl="0" indent="-355600" rtl="0">
              <a:lnSpc>
                <a:spcPct val="115000"/>
              </a:lnSpc>
              <a:spcBef>
                <a:spcPts val="0"/>
              </a:spcBef>
              <a:spcAft>
                <a:spcPts val="0"/>
              </a:spcAft>
              <a:buClr>
                <a:schemeClr val="dk1"/>
              </a:buClr>
              <a:buSzPts val="2000"/>
              <a:buChar char="●"/>
            </a:pPr>
            <a:r>
              <a:rPr lang="tr-TR" sz="2000">
                <a:solidFill>
                  <a:schemeClr val="dk1"/>
                </a:solidFill>
              </a:rPr>
              <a:t>Proof of stake more secure against %51 attack than the proof of work.</a:t>
            </a:r>
            <a:endParaRPr sz="2000">
              <a:solidFill>
                <a:schemeClr val="dk1"/>
              </a:solidFill>
            </a:endParaRPr>
          </a:p>
          <a:p>
            <a:pPr marL="0" lvl="0" indent="0">
              <a:spcBef>
                <a:spcPts val="0"/>
              </a:spcBef>
              <a:spcAft>
                <a:spcPts val="0"/>
              </a:spcAft>
              <a:buNone/>
            </a:pPr>
            <a:endParaRPr sz="2000"/>
          </a:p>
        </p:txBody>
      </p:sp>
      <p:sp>
        <p:nvSpPr>
          <p:cNvPr id="62" name="Google Shape;62;p3"/>
          <p:cNvSpPr txBox="1"/>
          <p:nvPr/>
        </p:nvSpPr>
        <p:spPr>
          <a:xfrm>
            <a:off x="15996225" y="26899288"/>
            <a:ext cx="7728300" cy="32955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tr-TR" sz="2400" b="1">
                <a:solidFill>
                  <a:schemeClr val="dk1"/>
                </a:solidFill>
              </a:rPr>
              <a:t>Accounts</a:t>
            </a:r>
            <a:endParaRPr sz="2400">
              <a:solidFill>
                <a:schemeClr val="dk1"/>
              </a:solidFill>
            </a:endParaRPr>
          </a:p>
          <a:p>
            <a:pPr marL="0" lvl="0" indent="0" rtl="0">
              <a:lnSpc>
                <a:spcPct val="115000"/>
              </a:lnSpc>
              <a:spcBef>
                <a:spcPts val="0"/>
              </a:spcBef>
              <a:spcAft>
                <a:spcPts val="0"/>
              </a:spcAft>
              <a:buClr>
                <a:schemeClr val="dk1"/>
              </a:buClr>
              <a:buSzPts val="1100"/>
              <a:buFont typeface="Arial"/>
              <a:buNone/>
            </a:pPr>
            <a:r>
              <a:rPr lang="tr-TR" sz="2000">
                <a:solidFill>
                  <a:schemeClr val="dk1"/>
                </a:solidFill>
              </a:rPr>
              <a:t>Accounts are objects that able to interact with each other. There are two types of account which are external owned account and contract account. External owned accounts can create signed transaction with its own private key then can send a message to any other external owned account or contract account. Ethereum accounts occurred by four states which are nonce, ether balance, hashed code and storage. </a:t>
            </a:r>
            <a:endParaRPr sz="2000"/>
          </a:p>
        </p:txBody>
      </p:sp>
      <p:sp>
        <p:nvSpPr>
          <p:cNvPr id="63" name="Google Shape;63;p3"/>
          <p:cNvSpPr txBox="1"/>
          <p:nvPr/>
        </p:nvSpPr>
        <p:spPr>
          <a:xfrm>
            <a:off x="15996225" y="20527075"/>
            <a:ext cx="7567500" cy="58761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tr-TR" sz="2400" b="1">
                <a:solidFill>
                  <a:schemeClr val="dk1"/>
                </a:solidFill>
              </a:rPr>
              <a:t>Ethereum</a:t>
            </a:r>
            <a:endParaRPr sz="2400">
              <a:solidFill>
                <a:schemeClr val="dk1"/>
              </a:solidFill>
            </a:endParaRPr>
          </a:p>
          <a:p>
            <a:pPr marL="0" lvl="0" indent="0" rtl="0">
              <a:lnSpc>
                <a:spcPct val="115000"/>
              </a:lnSpc>
              <a:spcBef>
                <a:spcPts val="0"/>
              </a:spcBef>
              <a:spcAft>
                <a:spcPts val="0"/>
              </a:spcAft>
              <a:buNone/>
            </a:pPr>
            <a:r>
              <a:rPr lang="tr-TR" sz="2000">
                <a:solidFill>
                  <a:schemeClr val="dk1"/>
                </a:solidFill>
              </a:rPr>
              <a:t>Ethereum is a decentralized platform that use smart contracts to run applications on a custom blockchain. This blockchain has powerful associated global connections that can share valuable items and contain ownership of possessions. </a:t>
            </a:r>
            <a:endParaRPr sz="2000">
              <a:solidFill>
                <a:schemeClr val="dk1"/>
              </a:solidFill>
            </a:endParaRPr>
          </a:p>
          <a:p>
            <a:pPr marL="0" lvl="0" indent="0" rtl="0">
              <a:lnSpc>
                <a:spcPct val="115000"/>
              </a:lnSpc>
              <a:spcBef>
                <a:spcPts val="0"/>
              </a:spcBef>
              <a:spcAft>
                <a:spcPts val="0"/>
              </a:spcAft>
              <a:buNone/>
            </a:pPr>
            <a:endParaRPr sz="2000">
              <a:solidFill>
                <a:schemeClr val="dk1"/>
              </a:solidFill>
            </a:endParaRPr>
          </a:p>
          <a:p>
            <a:pPr marL="0" lvl="0" indent="0" rtl="0">
              <a:lnSpc>
                <a:spcPct val="115000"/>
              </a:lnSpc>
              <a:spcBef>
                <a:spcPts val="0"/>
              </a:spcBef>
              <a:spcAft>
                <a:spcPts val="0"/>
              </a:spcAft>
              <a:buNone/>
            </a:pPr>
            <a:r>
              <a:rPr lang="tr-TR" sz="2000">
                <a:solidFill>
                  <a:schemeClr val="dk1"/>
                </a:solidFill>
              </a:rPr>
              <a:t>This features give opportunities to create markets, store given promises or record of charges, make action with funds based on instructions given in past and many different things that have not been think about yet.</a:t>
            </a:r>
            <a:endParaRPr sz="2000">
              <a:solidFill>
                <a:schemeClr val="dk1"/>
              </a:solidFill>
            </a:endParaRPr>
          </a:p>
          <a:p>
            <a:pPr marL="0" lvl="0" indent="0" rtl="0">
              <a:lnSpc>
                <a:spcPct val="115000"/>
              </a:lnSpc>
              <a:spcBef>
                <a:spcPts val="0"/>
              </a:spcBef>
              <a:spcAft>
                <a:spcPts val="0"/>
              </a:spcAft>
              <a:buNone/>
            </a:pPr>
            <a:endParaRPr sz="2000">
              <a:solidFill>
                <a:schemeClr val="dk1"/>
              </a:solidFill>
            </a:endParaRPr>
          </a:p>
          <a:p>
            <a:pPr marL="0" lvl="0" indent="0" rtl="0">
              <a:lnSpc>
                <a:spcPct val="115000"/>
              </a:lnSpc>
              <a:spcBef>
                <a:spcPts val="0"/>
              </a:spcBef>
              <a:spcAft>
                <a:spcPts val="0"/>
              </a:spcAft>
              <a:buClr>
                <a:schemeClr val="dk1"/>
              </a:buClr>
              <a:buSzPts val="1100"/>
              <a:buFont typeface="Arial"/>
              <a:buNone/>
            </a:pPr>
            <a:r>
              <a:rPr lang="tr-TR" sz="2000">
                <a:solidFill>
                  <a:schemeClr val="dk1"/>
                </a:solidFill>
              </a:rPr>
              <a:t>Vitalik Buterin is a developer from Toronto who is the creator of Ethereum. He focused on the blockchain, crypto technologies and Bitcoin in 2011. Then, he came up with an idea of a platform that gives the opportunity to develop other decentralized application beyond the financial usage with the smart contract.</a:t>
            </a:r>
            <a:endParaRPr sz="2000"/>
          </a:p>
        </p:txBody>
      </p:sp>
      <p:sp>
        <p:nvSpPr>
          <p:cNvPr id="64" name="Google Shape;64;p3"/>
          <p:cNvSpPr txBox="1"/>
          <p:nvPr/>
        </p:nvSpPr>
        <p:spPr>
          <a:xfrm>
            <a:off x="23608700" y="20868175"/>
            <a:ext cx="5886600" cy="55350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tr-TR" sz="2000">
                <a:solidFill>
                  <a:schemeClr val="dk1"/>
                </a:solidFill>
              </a:rPr>
              <a:t>Ethereum design based on the following 5 principles:</a:t>
            </a:r>
            <a:endParaRPr sz="2000">
              <a:solidFill>
                <a:schemeClr val="dk1"/>
              </a:solidFill>
            </a:endParaRPr>
          </a:p>
          <a:p>
            <a:pPr marL="457200" lvl="0" indent="-355600" rtl="0">
              <a:lnSpc>
                <a:spcPct val="115000"/>
              </a:lnSpc>
              <a:spcBef>
                <a:spcPts val="0"/>
              </a:spcBef>
              <a:spcAft>
                <a:spcPts val="0"/>
              </a:spcAft>
              <a:buClr>
                <a:schemeClr val="dk1"/>
              </a:buClr>
              <a:buSzPts val="2000"/>
              <a:buChar char="●"/>
            </a:pPr>
            <a:r>
              <a:rPr lang="tr-TR" sz="2000" b="1">
                <a:solidFill>
                  <a:schemeClr val="dk1"/>
                </a:solidFill>
              </a:rPr>
              <a:t>Simplicity</a:t>
            </a:r>
            <a:r>
              <a:rPr lang="tr-TR" sz="2000">
                <a:solidFill>
                  <a:schemeClr val="dk1"/>
                </a:solidFill>
              </a:rPr>
              <a:t>: Ethereum protocol should be as simple as possible to protect over data storage or time efficiency.</a:t>
            </a:r>
            <a:endParaRPr sz="2000">
              <a:solidFill>
                <a:schemeClr val="dk1"/>
              </a:solidFill>
            </a:endParaRPr>
          </a:p>
          <a:p>
            <a:pPr marL="457200" lvl="0" indent="-355600" rtl="0">
              <a:lnSpc>
                <a:spcPct val="115000"/>
              </a:lnSpc>
              <a:spcBef>
                <a:spcPts val="0"/>
              </a:spcBef>
              <a:spcAft>
                <a:spcPts val="0"/>
              </a:spcAft>
              <a:buClr>
                <a:schemeClr val="dk1"/>
              </a:buClr>
              <a:buSzPts val="2000"/>
              <a:buChar char="●"/>
            </a:pPr>
            <a:r>
              <a:rPr lang="tr-TR" sz="2000" b="1">
                <a:solidFill>
                  <a:schemeClr val="dk1"/>
                </a:solidFill>
              </a:rPr>
              <a:t>Universality</a:t>
            </a:r>
            <a:r>
              <a:rPr lang="tr-TR" sz="2000">
                <a:solidFill>
                  <a:schemeClr val="dk1"/>
                </a:solidFill>
              </a:rPr>
              <a:t>: Ethereum provides its own script language which developers can use to create contract or transaction type. </a:t>
            </a:r>
            <a:endParaRPr sz="2000">
              <a:solidFill>
                <a:schemeClr val="dk1"/>
              </a:solidFill>
            </a:endParaRPr>
          </a:p>
          <a:p>
            <a:pPr marL="457200" lvl="0" indent="-355600" rtl="0">
              <a:lnSpc>
                <a:spcPct val="115000"/>
              </a:lnSpc>
              <a:spcBef>
                <a:spcPts val="0"/>
              </a:spcBef>
              <a:spcAft>
                <a:spcPts val="0"/>
              </a:spcAft>
              <a:buClr>
                <a:schemeClr val="dk1"/>
              </a:buClr>
              <a:buSzPts val="2000"/>
              <a:buChar char="●"/>
            </a:pPr>
            <a:r>
              <a:rPr lang="tr-TR" sz="2000" b="1">
                <a:solidFill>
                  <a:schemeClr val="dk1"/>
                </a:solidFill>
              </a:rPr>
              <a:t>Modularity</a:t>
            </a:r>
            <a:r>
              <a:rPr lang="tr-TR" sz="2000">
                <a:solidFill>
                  <a:schemeClr val="dk1"/>
                </a:solidFill>
              </a:rPr>
              <a:t>: Ethereum created as possible as modular and separable. </a:t>
            </a:r>
            <a:endParaRPr sz="2000">
              <a:solidFill>
                <a:schemeClr val="dk1"/>
              </a:solidFill>
            </a:endParaRPr>
          </a:p>
          <a:p>
            <a:pPr marL="457200" lvl="0" indent="-355600" rtl="0">
              <a:lnSpc>
                <a:spcPct val="115000"/>
              </a:lnSpc>
              <a:spcBef>
                <a:spcPts val="0"/>
              </a:spcBef>
              <a:spcAft>
                <a:spcPts val="0"/>
              </a:spcAft>
              <a:buClr>
                <a:schemeClr val="dk1"/>
              </a:buClr>
              <a:buSzPts val="2000"/>
              <a:buChar char="●"/>
            </a:pPr>
            <a:r>
              <a:rPr lang="tr-TR" sz="2000" b="1">
                <a:solidFill>
                  <a:schemeClr val="dk1"/>
                </a:solidFill>
              </a:rPr>
              <a:t>Agility</a:t>
            </a:r>
            <a:r>
              <a:rPr lang="tr-TR" sz="2000">
                <a:solidFill>
                  <a:schemeClr val="dk1"/>
                </a:solidFill>
              </a:rPr>
              <a:t>: There is the opportunity to make the change on high-level constructs</a:t>
            </a:r>
            <a:endParaRPr sz="2000">
              <a:solidFill>
                <a:schemeClr val="dk1"/>
              </a:solidFill>
            </a:endParaRPr>
          </a:p>
          <a:p>
            <a:pPr marL="457200" lvl="0" indent="-355600" rtl="0">
              <a:lnSpc>
                <a:spcPct val="115000"/>
              </a:lnSpc>
              <a:spcBef>
                <a:spcPts val="0"/>
              </a:spcBef>
              <a:spcAft>
                <a:spcPts val="0"/>
              </a:spcAft>
              <a:buClr>
                <a:schemeClr val="dk1"/>
              </a:buClr>
              <a:buSzPts val="2000"/>
              <a:buChar char="●"/>
            </a:pPr>
            <a:r>
              <a:rPr lang="tr-TR" sz="2000" b="1">
                <a:solidFill>
                  <a:schemeClr val="dk1"/>
                </a:solidFill>
              </a:rPr>
              <a:t>Non-discrimination and Non-censorship: </a:t>
            </a:r>
            <a:r>
              <a:rPr lang="tr-TR" sz="2000">
                <a:solidFill>
                  <a:schemeClr val="dk1"/>
                </a:solidFill>
              </a:rPr>
              <a:t>Ethereum protocols should prevent to attempt any restriction and any discrimination which come from central authorities.</a:t>
            </a:r>
            <a:endParaRPr sz="2000">
              <a:solidFill>
                <a:schemeClr val="dk1"/>
              </a:solidFill>
            </a:endParaRPr>
          </a:p>
          <a:p>
            <a:pPr marL="0" lvl="0" indent="0">
              <a:spcBef>
                <a:spcPts val="0"/>
              </a:spcBef>
              <a:spcAft>
                <a:spcPts val="0"/>
              </a:spcAft>
              <a:buNone/>
            </a:pPr>
            <a:endParaRPr sz="2000"/>
          </a:p>
        </p:txBody>
      </p:sp>
      <p:pic>
        <p:nvPicPr>
          <p:cNvPr id="65" name="Google Shape;65;p3"/>
          <p:cNvPicPr preferRelativeResize="0"/>
          <p:nvPr/>
        </p:nvPicPr>
        <p:blipFill>
          <a:blip r:embed="rId10">
            <a:alphaModFix/>
          </a:blip>
          <a:stretch>
            <a:fillRect/>
          </a:stretch>
        </p:blipFill>
        <p:spPr>
          <a:xfrm>
            <a:off x="23608700" y="27263698"/>
            <a:ext cx="5886599" cy="2566715"/>
          </a:xfrm>
          <a:prstGeom prst="rect">
            <a:avLst/>
          </a:prstGeom>
          <a:noFill/>
          <a:ln>
            <a:noFill/>
          </a:ln>
        </p:spPr>
      </p:pic>
      <p:pic>
        <p:nvPicPr>
          <p:cNvPr id="66" name="Google Shape;66;p3"/>
          <p:cNvPicPr preferRelativeResize="0"/>
          <p:nvPr/>
        </p:nvPicPr>
        <p:blipFill>
          <a:blip r:embed="rId11">
            <a:alphaModFix/>
          </a:blip>
          <a:stretch>
            <a:fillRect/>
          </a:stretch>
        </p:blipFill>
        <p:spPr>
          <a:xfrm>
            <a:off x="1356850" y="28727600"/>
            <a:ext cx="7858700" cy="6111000"/>
          </a:xfrm>
          <a:prstGeom prst="rect">
            <a:avLst/>
          </a:prstGeom>
          <a:noFill/>
          <a:ln>
            <a:noFill/>
          </a:ln>
        </p:spPr>
      </p:pic>
      <p:pic>
        <p:nvPicPr>
          <p:cNvPr id="67" name="Google Shape;67;p3"/>
          <p:cNvPicPr preferRelativeResize="0"/>
          <p:nvPr/>
        </p:nvPicPr>
        <p:blipFill>
          <a:blip r:embed="rId12">
            <a:alphaModFix/>
          </a:blip>
          <a:stretch>
            <a:fillRect/>
          </a:stretch>
        </p:blipFill>
        <p:spPr>
          <a:xfrm>
            <a:off x="1104900" y="23095500"/>
            <a:ext cx="7135875" cy="2576844"/>
          </a:xfrm>
          <a:prstGeom prst="rect">
            <a:avLst/>
          </a:prstGeom>
          <a:noFill/>
          <a:ln>
            <a:noFill/>
          </a:ln>
        </p:spPr>
      </p:pic>
      <p:pic>
        <p:nvPicPr>
          <p:cNvPr id="68" name="Google Shape;68;p3"/>
          <p:cNvPicPr preferRelativeResize="0"/>
          <p:nvPr/>
        </p:nvPicPr>
        <p:blipFill>
          <a:blip r:embed="rId13">
            <a:alphaModFix/>
          </a:blip>
          <a:stretch>
            <a:fillRect/>
          </a:stretch>
        </p:blipFill>
        <p:spPr>
          <a:xfrm>
            <a:off x="8659413" y="19561337"/>
            <a:ext cx="5482587" cy="6111001"/>
          </a:xfrm>
          <a:prstGeom prst="rect">
            <a:avLst/>
          </a:prstGeom>
          <a:noFill/>
          <a:ln>
            <a:noFill/>
          </a:ln>
        </p:spPr>
      </p:pic>
      <p:sp>
        <p:nvSpPr>
          <p:cNvPr id="69" name="Google Shape;69;p3"/>
          <p:cNvSpPr txBox="1"/>
          <p:nvPr/>
        </p:nvSpPr>
        <p:spPr>
          <a:xfrm>
            <a:off x="1104900" y="19259550"/>
            <a:ext cx="7391400" cy="34665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tr-TR" sz="2400" b="1">
                <a:solidFill>
                  <a:srgbClr val="222222"/>
                </a:solidFill>
              </a:rPr>
              <a:t>MINING PROCESS </a:t>
            </a:r>
            <a:endParaRPr sz="2400" b="1">
              <a:solidFill>
                <a:srgbClr val="222222"/>
              </a:solidFill>
            </a:endParaRPr>
          </a:p>
          <a:p>
            <a:pPr marL="0" lvl="0" indent="457200" rtl="0">
              <a:lnSpc>
                <a:spcPct val="115000"/>
              </a:lnSpc>
              <a:spcBef>
                <a:spcPts val="0"/>
              </a:spcBef>
              <a:spcAft>
                <a:spcPts val="0"/>
              </a:spcAft>
              <a:buClr>
                <a:schemeClr val="dk1"/>
              </a:buClr>
              <a:buSzPts val="1100"/>
              <a:buFont typeface="Arial"/>
              <a:buNone/>
            </a:pPr>
            <a:r>
              <a:rPr lang="tr-TR" sz="2000">
                <a:solidFill>
                  <a:srgbClr val="222222"/>
                </a:solidFill>
              </a:rPr>
              <a:t>Miners are people that are trying to find a “Nonce” that satisfies that given target. It could be assumed as throwing darts blindfolded. While you are blindfolded, throwing to any place is equally likely but if you throw faster, you can hit the target faster. In Bitcoin, if you have superior hardware, you have  the advantage in this challenge. Miners are earning bitcoin by verifying the blocks</a:t>
            </a:r>
            <a:endParaRPr/>
          </a:p>
        </p:txBody>
      </p:sp>
      <p:sp>
        <p:nvSpPr>
          <p:cNvPr id="70" name="Google Shape;70;p3"/>
          <p:cNvSpPr txBox="1"/>
          <p:nvPr/>
        </p:nvSpPr>
        <p:spPr>
          <a:xfrm>
            <a:off x="933450" y="35528250"/>
            <a:ext cx="13811100" cy="29514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tr-TR" sz="2000">
                <a:solidFill>
                  <a:schemeClr val="dk1"/>
                </a:solidFill>
              </a:rPr>
              <a:t>Bitcoin is a kind of cryptocurrency which exists purely in the digital realm first </a:t>
            </a:r>
            <a:endParaRPr sz="2000">
              <a:solidFill>
                <a:schemeClr val="dk1"/>
              </a:solidFill>
            </a:endParaRPr>
          </a:p>
          <a:p>
            <a:pPr marL="0" lvl="0" indent="0" rtl="0">
              <a:lnSpc>
                <a:spcPct val="115000"/>
              </a:lnSpc>
              <a:spcBef>
                <a:spcPts val="0"/>
              </a:spcBef>
              <a:spcAft>
                <a:spcPts val="0"/>
              </a:spcAft>
              <a:buClr>
                <a:schemeClr val="dk1"/>
              </a:buClr>
              <a:buSzPts val="1100"/>
              <a:buFont typeface="Arial"/>
              <a:buNone/>
            </a:pPr>
            <a:r>
              <a:rPr lang="tr-TR" sz="2000">
                <a:solidFill>
                  <a:schemeClr val="dk1"/>
                </a:solidFill>
              </a:rPr>
              <a:t>time used in 2009. It born out of the </a:t>
            </a:r>
            <a:r>
              <a:rPr lang="tr-TR" sz="2000" u="sng">
                <a:solidFill>
                  <a:schemeClr val="dk1"/>
                </a:solidFill>
              </a:rPr>
              <a:t>Cypherpunk movement</a:t>
            </a:r>
            <a:r>
              <a:rPr lang="tr-TR" sz="2000">
                <a:solidFill>
                  <a:schemeClr val="dk1"/>
                </a:solidFill>
              </a:rPr>
              <a:t>, a libertarian </a:t>
            </a:r>
            <a:endParaRPr sz="2000">
              <a:solidFill>
                <a:schemeClr val="dk1"/>
              </a:solidFill>
            </a:endParaRPr>
          </a:p>
          <a:p>
            <a:pPr marL="0" lvl="0" indent="0" rtl="0">
              <a:lnSpc>
                <a:spcPct val="115000"/>
              </a:lnSpc>
              <a:spcBef>
                <a:spcPts val="0"/>
              </a:spcBef>
              <a:spcAft>
                <a:spcPts val="0"/>
              </a:spcAft>
              <a:buClr>
                <a:schemeClr val="dk1"/>
              </a:buClr>
              <a:buSzPts val="1100"/>
              <a:buFont typeface="Arial"/>
              <a:buNone/>
            </a:pPr>
            <a:r>
              <a:rPr lang="tr-TR" sz="2000">
                <a:solidFill>
                  <a:schemeClr val="dk1"/>
                </a:solidFill>
              </a:rPr>
              <a:t>struggle for privacy and self-governance. Invention of blockchain inspired the </a:t>
            </a:r>
            <a:endParaRPr sz="2000">
              <a:solidFill>
                <a:schemeClr val="dk1"/>
              </a:solidFill>
            </a:endParaRPr>
          </a:p>
          <a:p>
            <a:pPr marL="0" lvl="0" indent="0" rtl="0">
              <a:lnSpc>
                <a:spcPct val="115000"/>
              </a:lnSpc>
              <a:spcBef>
                <a:spcPts val="0"/>
              </a:spcBef>
              <a:spcAft>
                <a:spcPts val="0"/>
              </a:spcAft>
              <a:buClr>
                <a:schemeClr val="dk1"/>
              </a:buClr>
              <a:buSzPts val="1100"/>
              <a:buFont typeface="Arial"/>
              <a:buNone/>
            </a:pPr>
            <a:r>
              <a:rPr lang="tr-TR" sz="2000">
                <a:solidFill>
                  <a:schemeClr val="dk1"/>
                </a:solidFill>
              </a:rPr>
              <a:t>creation of Bitcoin by Satoshi Nakamoto who an anonymous identity.</a:t>
            </a:r>
            <a:endParaRPr sz="2000">
              <a:solidFill>
                <a:schemeClr val="dk1"/>
              </a:solidFill>
            </a:endParaRPr>
          </a:p>
          <a:p>
            <a:pPr marL="0" lvl="0" indent="0" rtl="0">
              <a:lnSpc>
                <a:spcPct val="115000"/>
              </a:lnSpc>
              <a:spcBef>
                <a:spcPts val="0"/>
              </a:spcBef>
              <a:spcAft>
                <a:spcPts val="0"/>
              </a:spcAft>
              <a:buClr>
                <a:schemeClr val="dk1"/>
              </a:buClr>
              <a:buSzPts val="1100"/>
              <a:buFont typeface="Arial"/>
              <a:buNone/>
            </a:pPr>
            <a:r>
              <a:rPr lang="tr-TR" sz="2400" b="1">
                <a:solidFill>
                  <a:schemeClr val="dk1"/>
                </a:solidFill>
              </a:rPr>
              <a:t>What does Bitcoin provide?</a:t>
            </a:r>
            <a:endParaRPr sz="2400" b="1">
              <a:solidFill>
                <a:schemeClr val="dk1"/>
              </a:solidFill>
            </a:endParaRPr>
          </a:p>
          <a:p>
            <a:pPr marL="0" lvl="0" indent="0" rtl="0">
              <a:lnSpc>
                <a:spcPct val="115000"/>
              </a:lnSpc>
              <a:spcBef>
                <a:spcPts val="0"/>
              </a:spcBef>
              <a:spcAft>
                <a:spcPts val="0"/>
              </a:spcAft>
              <a:buClr>
                <a:schemeClr val="dk1"/>
              </a:buClr>
              <a:buSzPts val="1100"/>
              <a:buFont typeface="Arial"/>
              <a:buNone/>
            </a:pPr>
            <a:r>
              <a:rPr lang="tr-TR" sz="2000">
                <a:solidFill>
                  <a:schemeClr val="dk1"/>
                </a:solidFill>
              </a:rPr>
              <a:t>- Account and identity management: Every user has an address and each </a:t>
            </a:r>
            <a:endParaRPr sz="2000">
              <a:solidFill>
                <a:schemeClr val="dk1"/>
              </a:solidFill>
            </a:endParaRPr>
          </a:p>
          <a:p>
            <a:pPr marL="0" lvl="0" indent="0" rtl="0">
              <a:lnSpc>
                <a:spcPct val="115000"/>
              </a:lnSpc>
              <a:spcBef>
                <a:spcPts val="0"/>
              </a:spcBef>
              <a:spcAft>
                <a:spcPts val="0"/>
              </a:spcAft>
              <a:buClr>
                <a:schemeClr val="dk1"/>
              </a:buClr>
              <a:buSzPts val="1100"/>
              <a:buFont typeface="Arial"/>
              <a:buNone/>
            </a:pPr>
            <a:r>
              <a:rPr lang="tr-TR" sz="2000">
                <a:solidFill>
                  <a:schemeClr val="dk1"/>
                </a:solidFill>
              </a:rPr>
              <a:t>  of them relevant with amounts of currency.</a:t>
            </a:r>
            <a:endParaRPr sz="2000">
              <a:solidFill>
                <a:schemeClr val="dk1"/>
              </a:solidFill>
            </a:endParaRPr>
          </a:p>
          <a:p>
            <a:pPr marL="0" lvl="0" indent="0" rtl="0">
              <a:lnSpc>
                <a:spcPct val="115000"/>
              </a:lnSpc>
              <a:spcBef>
                <a:spcPts val="0"/>
              </a:spcBef>
              <a:spcAft>
                <a:spcPts val="0"/>
              </a:spcAft>
              <a:buClr>
                <a:schemeClr val="dk1"/>
              </a:buClr>
              <a:buSzPts val="1100"/>
              <a:buFont typeface="Arial"/>
              <a:buNone/>
            </a:pPr>
            <a:r>
              <a:rPr lang="tr-TR" sz="2000">
                <a:solidFill>
                  <a:schemeClr val="dk1"/>
                </a:solidFill>
              </a:rPr>
              <a:t>- Services: Users can do transactions between each other via other users.</a:t>
            </a:r>
            <a:endParaRPr sz="2000" i="1">
              <a:solidFill>
                <a:schemeClr val="dk1"/>
              </a:solidFill>
            </a:endParaRPr>
          </a:p>
          <a:p>
            <a:pPr marL="0" lvl="0" indent="0" rtl="0">
              <a:lnSpc>
                <a:spcPct val="115000"/>
              </a:lnSpc>
              <a:spcBef>
                <a:spcPts val="0"/>
              </a:spcBef>
              <a:spcAft>
                <a:spcPts val="0"/>
              </a:spcAft>
              <a:buClr>
                <a:schemeClr val="dk1"/>
              </a:buClr>
              <a:buSzPts val="1100"/>
              <a:buFont typeface="Arial"/>
              <a:buNone/>
            </a:pPr>
            <a:r>
              <a:rPr lang="tr-TR" sz="2000">
                <a:solidFill>
                  <a:schemeClr val="dk1"/>
                </a:solidFill>
              </a:rPr>
              <a:t>- Record management: Redundant information is stored by other users which </a:t>
            </a:r>
            <a:endParaRPr sz="2000">
              <a:solidFill>
                <a:schemeClr val="dk1"/>
              </a:solidFill>
            </a:endParaRPr>
          </a:p>
          <a:p>
            <a:pPr marL="0" lvl="0" indent="0" rtl="0">
              <a:lnSpc>
                <a:spcPct val="115000"/>
              </a:lnSpc>
              <a:spcBef>
                <a:spcPts val="0"/>
              </a:spcBef>
              <a:spcAft>
                <a:spcPts val="0"/>
              </a:spcAft>
              <a:buClr>
                <a:schemeClr val="dk1"/>
              </a:buClr>
              <a:buSzPts val="1100"/>
              <a:buFont typeface="Arial"/>
              <a:buNone/>
            </a:pPr>
            <a:r>
              <a:rPr lang="tr-TR" sz="2000">
                <a:solidFill>
                  <a:schemeClr val="dk1"/>
                </a:solidFill>
              </a:rPr>
              <a:t>are on the system via a blockchain.</a:t>
            </a:r>
            <a:endParaRPr sz="2000">
              <a:solidFill>
                <a:schemeClr val="dk1"/>
              </a:solidFill>
            </a:endParaRPr>
          </a:p>
          <a:p>
            <a:pPr marL="0" lvl="0" indent="0" rtl="0">
              <a:lnSpc>
                <a:spcPct val="115000"/>
              </a:lnSpc>
              <a:spcBef>
                <a:spcPts val="0"/>
              </a:spcBef>
              <a:spcAft>
                <a:spcPts val="0"/>
              </a:spcAft>
              <a:buClr>
                <a:schemeClr val="dk1"/>
              </a:buClr>
              <a:buSzPts val="1100"/>
              <a:buFont typeface="Arial"/>
              <a:buNone/>
            </a:pPr>
            <a:r>
              <a:rPr lang="tr-TR" sz="2000">
                <a:solidFill>
                  <a:schemeClr val="dk1"/>
                </a:solidFill>
              </a:rPr>
              <a:t>- Trust: Trust comes from personal encouragement aligning with community goals.</a:t>
            </a:r>
            <a:endParaRPr/>
          </a:p>
        </p:txBody>
      </p:sp>
      <p:pic>
        <p:nvPicPr>
          <p:cNvPr id="71" name="Google Shape;71;p3"/>
          <p:cNvPicPr preferRelativeResize="0"/>
          <p:nvPr/>
        </p:nvPicPr>
        <p:blipFill>
          <a:blip r:embed="rId14">
            <a:alphaModFix/>
          </a:blip>
          <a:stretch>
            <a:fillRect/>
          </a:stretch>
        </p:blipFill>
        <p:spPr>
          <a:xfrm>
            <a:off x="10478175" y="35443501"/>
            <a:ext cx="3944875" cy="3795651"/>
          </a:xfrm>
          <a:prstGeom prst="rect">
            <a:avLst/>
          </a:prstGeom>
          <a:noFill/>
          <a:ln>
            <a:noFill/>
          </a:ln>
        </p:spPr>
      </p:pic>
      <p:pic>
        <p:nvPicPr>
          <p:cNvPr id="72" name="Google Shape;72;p3"/>
          <p:cNvPicPr preferRelativeResize="0"/>
          <p:nvPr/>
        </p:nvPicPr>
        <p:blipFill>
          <a:blip r:embed="rId15">
            <a:alphaModFix/>
          </a:blip>
          <a:stretch>
            <a:fillRect/>
          </a:stretch>
        </p:blipFill>
        <p:spPr>
          <a:xfrm>
            <a:off x="15089350" y="35161725"/>
            <a:ext cx="8520249" cy="4582900"/>
          </a:xfrm>
          <a:prstGeom prst="rect">
            <a:avLst/>
          </a:prstGeom>
          <a:noFill/>
          <a:ln>
            <a:noFill/>
          </a:ln>
        </p:spPr>
      </p:pic>
    </p:spTree>
  </p:cSld>
  <p:clrMapOvr>
    <a:masterClrMapping/>
  </p:clrMapOvr>
</p:sld>
</file>

<file path=ppt/theme/theme1.xml><?xml version="1.0" encoding="utf-8"?>
<a:theme xmlns:a="http://schemas.openxmlformats.org/drawingml/2006/main" name="PosterPresentations.com-100CMx140CM">
  <a:themeElements>
    <a:clrScheme name="Urban">
      <a:dk1>
        <a:srgbClr val="000000"/>
      </a:dk1>
      <a:lt1>
        <a:srgbClr val="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1407</Words>
  <Application>Microsoft Office PowerPoint</Application>
  <PresentationFormat>Özel</PresentationFormat>
  <Paragraphs>117</Paragraphs>
  <Slides>1</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vt:i4>
      </vt:variant>
    </vt:vector>
  </HeadingPairs>
  <TitlesOfParts>
    <vt:vector size="6" baseType="lpstr">
      <vt:lpstr>Arial</vt:lpstr>
      <vt:lpstr>Calibri</vt:lpstr>
      <vt:lpstr>Times New Roman</vt:lpstr>
      <vt:lpstr>Trebuchet MS</vt:lpstr>
      <vt:lpstr>PosterPresentations.com-100CMx140CM</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cp:lastModifiedBy> </cp:lastModifiedBy>
  <cp:revision>1</cp:revision>
  <dcterms:modified xsi:type="dcterms:W3CDTF">2018-08-05T16:47:14Z</dcterms:modified>
</cp:coreProperties>
</file>