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57" r:id="rId3"/>
    <p:sldId id="273" r:id="rId4"/>
    <p:sldId id="272" r:id="rId5"/>
    <p:sldId id="260" r:id="rId6"/>
    <p:sldId id="261" r:id="rId7"/>
    <p:sldId id="275" r:id="rId8"/>
    <p:sldId id="278" r:id="rId9"/>
    <p:sldId id="27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24" autoAdjust="0"/>
    <p:restoredTop sz="94674"/>
  </p:normalViewPr>
  <p:slideViewPr>
    <p:cSldViewPr snapToGrid="0" snapToObjects="1">
      <p:cViewPr>
        <p:scale>
          <a:sx n="37" d="100"/>
          <a:sy n="37" d="100"/>
        </p:scale>
        <p:origin x="53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2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417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BFE92-6C06-4141-8F74-035E5D259958}"/>
              </a:ext>
            </a:extLst>
          </p:cNvPr>
          <p:cNvSpPr txBox="1"/>
          <p:nvPr/>
        </p:nvSpPr>
        <p:spPr>
          <a:xfrm>
            <a:off x="945683" y="1535758"/>
            <a:ext cx="9088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Problem/Hypothesis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High-level conclusion</a:t>
            </a: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29DEAE-EB66-8948-A0C3-4C0429EDE43B}"/>
              </a:ext>
            </a:extLst>
          </p:cNvPr>
          <p:cNvSpPr txBox="1"/>
          <p:nvPr/>
        </p:nvSpPr>
        <p:spPr>
          <a:xfrm>
            <a:off x="1095308" y="1678992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estrial" panose="02000000000000000000" pitchFamily="2" charset="0"/>
              </a:rPr>
              <a:t>Other studies on gentrification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Stage Theory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People, Policy, Place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Model neighborhoods</a:t>
            </a: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92C58-0CCF-A142-AEC9-D3CB0F409F21}"/>
              </a:ext>
            </a:extLst>
          </p:cNvPr>
          <p:cNvSpPr txBox="1"/>
          <p:nvPr/>
        </p:nvSpPr>
        <p:spPr>
          <a:xfrm>
            <a:off x="775976" y="433600"/>
            <a:ext cx="784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313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0DE2-6085-6449-B6B8-DCCDA64D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2429467"/>
            <a:ext cx="6295633" cy="291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50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1984</TotalTime>
  <Words>141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Questrial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18</cp:revision>
  <dcterms:created xsi:type="dcterms:W3CDTF">2019-10-19T14:22:37Z</dcterms:created>
  <dcterms:modified xsi:type="dcterms:W3CDTF">2019-10-22T04:21:36Z</dcterms:modified>
</cp:coreProperties>
</file>