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</p:sldMasterIdLst>
  <p:sldIdLst>
    <p:sldId id="256" r:id="rId2"/>
    <p:sldId id="276" r:id="rId3"/>
    <p:sldId id="273" r:id="rId4"/>
    <p:sldId id="272" r:id="rId5"/>
    <p:sldId id="277" r:id="rId6"/>
    <p:sldId id="260" r:id="rId7"/>
    <p:sldId id="261" r:id="rId8"/>
    <p:sldId id="274" r:id="rId9"/>
    <p:sldId id="269" r:id="rId10"/>
    <p:sldId id="270" r:id="rId11"/>
    <p:sldId id="275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61268-7CDC-664B-B651-15B550CB03CE}" type="doc">
      <dgm:prSet loTypeId="urn:microsoft.com/office/officeart/2008/layout/Hexagon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FC15EC-678B-7144-B1D9-460D2C775505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SQL</a:t>
          </a:r>
        </a:p>
      </dgm:t>
    </dgm:pt>
    <dgm:pt modelId="{6AC106F2-7142-D547-8974-4DED645DEF4B}" type="parTrans" cxnId="{85026ED1-1D88-9542-9D44-21C2F7D613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953382F1-AE11-C74B-90FB-916CB6F1371A}" type="sibTrans" cxnId="{85026ED1-1D88-9542-9D44-21C2F7D6133A}">
      <dgm:prSet/>
      <dgm:spPr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093675C7-4647-0044-B262-204C9A417489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tabula </a:t>
          </a:r>
          <a:r>
            <a:rPr lang="en-US" sz="1800" dirty="0" err="1">
              <a:latin typeface="Questrial" panose="02000000000000000000" pitchFamily="2" charset="0"/>
            </a:rPr>
            <a:t>py</a:t>
          </a:r>
          <a:endParaRPr lang="en-US" sz="1800" dirty="0">
            <a:latin typeface="Questrial" panose="02000000000000000000" pitchFamily="2" charset="0"/>
          </a:endParaRPr>
        </a:p>
      </dgm:t>
    </dgm:pt>
    <dgm:pt modelId="{173766F0-87DF-1448-9A2B-F3450B112B41}" type="parTrans" cxnId="{B63805F5-A183-A74A-B596-FD70A60238F4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D7B9760F-919E-8644-BF61-324BAEA2375A}" type="sibTrans" cxnId="{B63805F5-A183-A74A-B596-FD70A60238F4}">
      <dgm:prSet/>
      <dgm:spPr>
        <a:blipFill>
          <a:blip xmlns:r="http://schemas.openxmlformats.org/officeDocument/2006/relationships" r:embed="rId2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2CBFAAAE-CBE1-3747-9546-3C0DD74B6F0C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holoviews</a:t>
          </a:r>
          <a:endParaRPr lang="en-US" sz="1800" dirty="0">
            <a:latin typeface="Questrial" panose="02000000000000000000" pitchFamily="2" charset="0"/>
          </a:endParaRPr>
        </a:p>
      </dgm:t>
    </dgm:pt>
    <dgm:pt modelId="{EE667060-67D7-5D43-A588-C030E3EF0878}" type="parTrans" cxnId="{6FD96717-D50C-F944-9D9D-6261A12B0AAF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ED42C6D-0F5A-2F4A-A87E-4DAB81944190}" type="sibTrans" cxnId="{6FD96717-D50C-F944-9D9D-6261A12B0AAF}">
      <dgm:prSet/>
      <dgm:spPr>
        <a:blipFill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12048DEB-988E-FE45-AABC-4A7F03643F5D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APIs</a:t>
          </a:r>
        </a:p>
      </dgm:t>
    </dgm:pt>
    <dgm:pt modelId="{D25A4C78-5A5A-7240-9811-93226FEFD1A9}" type="parTrans" cxnId="{EA2E543B-D387-4E4F-A6F1-C793808456B6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0EEFB84-C534-2B4B-B359-C104E5F3F832}" type="sibTrans" cxnId="{EA2E543B-D387-4E4F-A6F1-C793808456B6}">
      <dgm:prSet/>
      <dgm:spPr>
        <a:blipFill>
          <a:blip xmlns:r="http://schemas.openxmlformats.org/officeDocument/2006/relationships" r:embed="rId4"/>
          <a:srcRect/>
          <a:stretch>
            <a:fillRect l="-66000" r="-66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71F6395E-5C1A-CA45-92A3-5538F36EE822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socrata</a:t>
          </a:r>
          <a:endParaRPr lang="en-US" sz="1800" dirty="0">
            <a:latin typeface="Questrial" panose="02000000000000000000" pitchFamily="2" charset="0"/>
          </a:endParaRPr>
        </a:p>
      </dgm:t>
    </dgm:pt>
    <dgm:pt modelId="{2AAD9A83-B723-EA4E-8E34-99C95A6EE102}" type="parTrans" cxnId="{3EF31508-B877-AE4B-B753-CC6DA1A8E2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A5D6DE50-1B12-D445-B147-1F96805A2089}" type="sibTrans" cxnId="{3EF31508-B877-AE4B-B753-CC6DA1A8E23A}">
      <dgm:prSet/>
      <dgm:spPr>
        <a:blipFill>
          <a:blip xmlns:r="http://schemas.openxmlformats.org/officeDocument/2006/relationships" r:embed="rId5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E0BD5324-553C-5548-AE1F-A29346620056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pandas</a:t>
          </a:r>
        </a:p>
      </dgm:t>
    </dgm:pt>
    <dgm:pt modelId="{7BCEB0BF-4079-5743-9F9C-69116955B46D}" type="parTrans" cxnId="{EFAD1312-C8C8-5144-B077-095783156105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DFEFD80-6599-8041-9056-F930BA7E6516}" type="sibTrans" cxnId="{EFAD1312-C8C8-5144-B077-095783156105}">
      <dgm:prSet/>
      <dgm:spPr>
        <a:blipFill>
          <a:blip xmlns:r="http://schemas.openxmlformats.org/officeDocument/2006/relationships" r:embed="rId6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4D4D404-27E9-0D44-A18F-93ED854C4BA7}" type="pres">
      <dgm:prSet presAssocID="{9EB61268-7CDC-664B-B651-15B550CB03CE}" presName="Name0" presStyleCnt="0">
        <dgm:presLayoutVars>
          <dgm:chMax val="21"/>
          <dgm:chPref val="21"/>
        </dgm:presLayoutVars>
      </dgm:prSet>
      <dgm:spPr/>
    </dgm:pt>
    <dgm:pt modelId="{B564327A-EAB8-DF40-BE7D-B8C770878307}" type="pres">
      <dgm:prSet presAssocID="{44FC15EC-678B-7144-B1D9-460D2C775505}" presName="text1" presStyleCnt="0"/>
      <dgm:spPr/>
    </dgm:pt>
    <dgm:pt modelId="{6BFBE7FD-9FEE-8749-AEE7-0F09BAED4D22}" type="pres">
      <dgm:prSet presAssocID="{44FC15EC-678B-7144-B1D9-460D2C775505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402DF10-35FB-D342-8D7A-06C187B97330}" type="pres">
      <dgm:prSet presAssocID="{44FC15EC-678B-7144-B1D9-460D2C775505}" presName="textaccent1" presStyleCnt="0"/>
      <dgm:spPr/>
    </dgm:pt>
    <dgm:pt modelId="{50963A29-37EC-B044-8D13-516B64612969}" type="pres">
      <dgm:prSet presAssocID="{44FC15EC-678B-7144-B1D9-460D2C775505}" presName="accentRepeatNode" presStyleLbl="solidAlignAcc1" presStyleIdx="0" presStyleCnt="12"/>
      <dgm:spPr/>
    </dgm:pt>
    <dgm:pt modelId="{CEA60F29-7B28-7C4C-9B32-8483035C6BA2}" type="pres">
      <dgm:prSet presAssocID="{953382F1-AE11-C74B-90FB-916CB6F1371A}" presName="image1" presStyleCnt="0"/>
      <dgm:spPr/>
    </dgm:pt>
    <dgm:pt modelId="{58D0B220-DA4F-A040-B8A7-C68F8E6CBDD6}" type="pres">
      <dgm:prSet presAssocID="{953382F1-AE11-C74B-90FB-916CB6F1371A}" presName="imageRepeatNode" presStyleLbl="alignAcc1" presStyleIdx="0" presStyleCnt="6"/>
      <dgm:spPr/>
    </dgm:pt>
    <dgm:pt modelId="{1287ED15-D40E-7A40-A3A6-B8600D23F1C0}" type="pres">
      <dgm:prSet presAssocID="{953382F1-AE11-C74B-90FB-916CB6F1371A}" presName="imageaccent1" presStyleCnt="0"/>
      <dgm:spPr/>
    </dgm:pt>
    <dgm:pt modelId="{6C8B27F5-F5C8-A14C-A696-9BCB015A349E}" type="pres">
      <dgm:prSet presAssocID="{953382F1-AE11-C74B-90FB-916CB6F1371A}" presName="accentRepeatNode" presStyleLbl="solidAlignAcc1" presStyleIdx="1" presStyleCnt="12"/>
      <dgm:spPr/>
    </dgm:pt>
    <dgm:pt modelId="{3CBC30EF-D568-9B43-B2A9-9837AF26E86A}" type="pres">
      <dgm:prSet presAssocID="{093675C7-4647-0044-B262-204C9A417489}" presName="text2" presStyleCnt="0"/>
      <dgm:spPr/>
    </dgm:pt>
    <dgm:pt modelId="{E8A63980-AECD-D246-B0FF-E9B3F038B845}" type="pres">
      <dgm:prSet presAssocID="{093675C7-4647-0044-B262-204C9A417489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CD8A644-3C02-CC45-BE03-6DD15EC14619}" type="pres">
      <dgm:prSet presAssocID="{093675C7-4647-0044-B262-204C9A417489}" presName="textaccent2" presStyleCnt="0"/>
      <dgm:spPr/>
    </dgm:pt>
    <dgm:pt modelId="{D86961B3-DEBF-2E47-9EAC-F0ADE28ADF83}" type="pres">
      <dgm:prSet presAssocID="{093675C7-4647-0044-B262-204C9A417489}" presName="accentRepeatNode" presStyleLbl="solidAlignAcc1" presStyleIdx="2" presStyleCnt="12"/>
      <dgm:spPr/>
    </dgm:pt>
    <dgm:pt modelId="{C5C6323E-39A9-954F-A60B-2E7AC88EED75}" type="pres">
      <dgm:prSet presAssocID="{D7B9760F-919E-8644-BF61-324BAEA2375A}" presName="image2" presStyleCnt="0"/>
      <dgm:spPr/>
    </dgm:pt>
    <dgm:pt modelId="{648C2CF0-7073-2B43-BA80-4E1BE83EDC7C}" type="pres">
      <dgm:prSet presAssocID="{D7B9760F-919E-8644-BF61-324BAEA2375A}" presName="imageRepeatNode" presStyleLbl="alignAcc1" presStyleIdx="1" presStyleCnt="6"/>
      <dgm:spPr/>
    </dgm:pt>
    <dgm:pt modelId="{72E264FF-1720-2C46-A4F4-FFF3E2AC54DD}" type="pres">
      <dgm:prSet presAssocID="{D7B9760F-919E-8644-BF61-324BAEA2375A}" presName="imageaccent2" presStyleCnt="0"/>
      <dgm:spPr/>
    </dgm:pt>
    <dgm:pt modelId="{A0810314-0A59-E944-9B92-DB54434163D6}" type="pres">
      <dgm:prSet presAssocID="{D7B9760F-919E-8644-BF61-324BAEA2375A}" presName="accentRepeatNode" presStyleLbl="solidAlignAcc1" presStyleIdx="3" presStyleCnt="12"/>
      <dgm:spPr/>
    </dgm:pt>
    <dgm:pt modelId="{7D2800CD-FACC-5D41-B7E8-87C057D2CE99}" type="pres">
      <dgm:prSet presAssocID="{E0BD5324-553C-5548-AE1F-A29346620056}" presName="text3" presStyleCnt="0"/>
      <dgm:spPr/>
    </dgm:pt>
    <dgm:pt modelId="{FB5E9BD8-7A85-7648-96ED-438086EEFA16}" type="pres">
      <dgm:prSet presAssocID="{E0BD5324-553C-5548-AE1F-A29346620056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D083188-41CF-D141-9D52-8BC321B7EFF4}" type="pres">
      <dgm:prSet presAssocID="{E0BD5324-553C-5548-AE1F-A29346620056}" presName="textaccent3" presStyleCnt="0"/>
      <dgm:spPr/>
    </dgm:pt>
    <dgm:pt modelId="{DC6C5C19-2934-3A41-94AB-0EB167418C47}" type="pres">
      <dgm:prSet presAssocID="{E0BD5324-553C-5548-AE1F-A29346620056}" presName="accentRepeatNode" presStyleLbl="solidAlignAcc1" presStyleIdx="4" presStyleCnt="12"/>
      <dgm:spPr/>
    </dgm:pt>
    <dgm:pt modelId="{0DC538C5-88D6-254C-92B4-A2748DB94E71}" type="pres">
      <dgm:prSet presAssocID="{8DFEFD80-6599-8041-9056-F930BA7E6516}" presName="image3" presStyleCnt="0"/>
      <dgm:spPr/>
    </dgm:pt>
    <dgm:pt modelId="{992774CC-AC45-3B44-85AE-22D3591F0364}" type="pres">
      <dgm:prSet presAssocID="{8DFEFD80-6599-8041-9056-F930BA7E6516}" presName="imageRepeatNode" presStyleLbl="alignAcc1" presStyleIdx="2" presStyleCnt="6"/>
      <dgm:spPr/>
    </dgm:pt>
    <dgm:pt modelId="{CF4B2980-38DC-0E46-A21A-2C9B3EA255BF}" type="pres">
      <dgm:prSet presAssocID="{8DFEFD80-6599-8041-9056-F930BA7E6516}" presName="imageaccent3" presStyleCnt="0"/>
      <dgm:spPr/>
    </dgm:pt>
    <dgm:pt modelId="{DD3172D2-3725-CF4D-BBBF-192CE461037B}" type="pres">
      <dgm:prSet presAssocID="{8DFEFD80-6599-8041-9056-F930BA7E6516}" presName="accentRepeatNode" presStyleLbl="solidAlignAcc1" presStyleIdx="5" presStyleCnt="12"/>
      <dgm:spPr/>
    </dgm:pt>
    <dgm:pt modelId="{84113C69-D2AC-4C4A-AD6A-0C0A6E2F9C97}" type="pres">
      <dgm:prSet presAssocID="{2CBFAAAE-CBE1-3747-9546-3C0DD74B6F0C}" presName="text4" presStyleCnt="0"/>
      <dgm:spPr/>
    </dgm:pt>
    <dgm:pt modelId="{D536B104-6502-EF46-A4AF-759B709C04E8}" type="pres">
      <dgm:prSet presAssocID="{2CBFAAAE-CBE1-3747-9546-3C0DD74B6F0C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0D914F0-D759-3149-B76F-41C03B47693E}" type="pres">
      <dgm:prSet presAssocID="{2CBFAAAE-CBE1-3747-9546-3C0DD74B6F0C}" presName="textaccent4" presStyleCnt="0"/>
      <dgm:spPr/>
    </dgm:pt>
    <dgm:pt modelId="{82B79AAE-53FF-4C46-A744-A8DD541AAB20}" type="pres">
      <dgm:prSet presAssocID="{2CBFAAAE-CBE1-3747-9546-3C0DD74B6F0C}" presName="accentRepeatNode" presStyleLbl="solidAlignAcc1" presStyleIdx="6" presStyleCnt="12"/>
      <dgm:spPr/>
    </dgm:pt>
    <dgm:pt modelId="{0439917B-B1B8-B44C-85C5-DEF0FB665790}" type="pres">
      <dgm:prSet presAssocID="{8ED42C6D-0F5A-2F4A-A87E-4DAB81944190}" presName="image4" presStyleCnt="0"/>
      <dgm:spPr/>
    </dgm:pt>
    <dgm:pt modelId="{54BF2C85-258F-6A4B-A484-879BA5E1305A}" type="pres">
      <dgm:prSet presAssocID="{8ED42C6D-0F5A-2F4A-A87E-4DAB81944190}" presName="imageRepeatNode" presStyleLbl="alignAcc1" presStyleIdx="3" presStyleCnt="6"/>
      <dgm:spPr/>
    </dgm:pt>
    <dgm:pt modelId="{D25EEE85-58CF-3843-BE98-5C28E4D32D8C}" type="pres">
      <dgm:prSet presAssocID="{8ED42C6D-0F5A-2F4A-A87E-4DAB81944190}" presName="imageaccent4" presStyleCnt="0"/>
      <dgm:spPr/>
    </dgm:pt>
    <dgm:pt modelId="{3EA7AEAD-75DD-5149-915E-ED66F69A0AC8}" type="pres">
      <dgm:prSet presAssocID="{8ED42C6D-0F5A-2F4A-A87E-4DAB81944190}" presName="accentRepeatNode" presStyleLbl="solidAlignAcc1" presStyleIdx="7" presStyleCnt="12"/>
      <dgm:spPr/>
    </dgm:pt>
    <dgm:pt modelId="{A1108B6A-E865-B842-820E-627DD6050EEC}" type="pres">
      <dgm:prSet presAssocID="{12048DEB-988E-FE45-AABC-4A7F03643F5D}" presName="text5" presStyleCnt="0"/>
      <dgm:spPr/>
    </dgm:pt>
    <dgm:pt modelId="{86B9DE7F-A417-CF47-9F5C-BC788A6D1F4A}" type="pres">
      <dgm:prSet presAssocID="{12048DEB-988E-FE45-AABC-4A7F03643F5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6DEC358-2535-6A42-9D67-20C3E60C5DDE}" type="pres">
      <dgm:prSet presAssocID="{12048DEB-988E-FE45-AABC-4A7F03643F5D}" presName="textaccent5" presStyleCnt="0"/>
      <dgm:spPr/>
    </dgm:pt>
    <dgm:pt modelId="{510A2CE6-6557-C343-8BA2-E8E367194B54}" type="pres">
      <dgm:prSet presAssocID="{12048DEB-988E-FE45-AABC-4A7F03643F5D}" presName="accentRepeatNode" presStyleLbl="solidAlignAcc1" presStyleIdx="8" presStyleCnt="12"/>
      <dgm:spPr/>
    </dgm:pt>
    <dgm:pt modelId="{8BBE08A9-1DFA-1645-8BF7-82C2F138F9F9}" type="pres">
      <dgm:prSet presAssocID="{B0EEFB84-C534-2B4B-B359-C104E5F3F832}" presName="image5" presStyleCnt="0"/>
      <dgm:spPr/>
    </dgm:pt>
    <dgm:pt modelId="{334C126C-EDB8-0649-ADB8-D07B99BCE434}" type="pres">
      <dgm:prSet presAssocID="{B0EEFB84-C534-2B4B-B359-C104E5F3F832}" presName="imageRepeatNode" presStyleLbl="alignAcc1" presStyleIdx="4" presStyleCnt="6" custScaleX="100212"/>
      <dgm:spPr/>
    </dgm:pt>
    <dgm:pt modelId="{F1106BAF-C089-BA4A-A531-D0576458ADB1}" type="pres">
      <dgm:prSet presAssocID="{B0EEFB84-C534-2B4B-B359-C104E5F3F832}" presName="imageaccent5" presStyleCnt="0"/>
      <dgm:spPr/>
    </dgm:pt>
    <dgm:pt modelId="{BDB14A7A-08E3-9B4E-8A70-72A46FA1FB88}" type="pres">
      <dgm:prSet presAssocID="{B0EEFB84-C534-2B4B-B359-C104E5F3F832}" presName="accentRepeatNode" presStyleLbl="solidAlignAcc1" presStyleIdx="9" presStyleCnt="12"/>
      <dgm:spPr/>
    </dgm:pt>
    <dgm:pt modelId="{E26242CD-86DF-2A4B-A7B1-49E957AA17EA}" type="pres">
      <dgm:prSet presAssocID="{71F6395E-5C1A-CA45-92A3-5538F36EE822}" presName="text6" presStyleCnt="0"/>
      <dgm:spPr/>
    </dgm:pt>
    <dgm:pt modelId="{DBE2159E-F56F-BC4A-A38E-C8878C911CDB}" type="pres">
      <dgm:prSet presAssocID="{71F6395E-5C1A-CA45-92A3-5538F36EE82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F506049-6AA2-F24A-AE95-AD95F7B0E87D}" type="pres">
      <dgm:prSet presAssocID="{71F6395E-5C1A-CA45-92A3-5538F36EE822}" presName="textaccent6" presStyleCnt="0"/>
      <dgm:spPr/>
    </dgm:pt>
    <dgm:pt modelId="{54E65B09-AE32-C149-95FC-C3DFF18ABCBB}" type="pres">
      <dgm:prSet presAssocID="{71F6395E-5C1A-CA45-92A3-5538F36EE822}" presName="accentRepeatNode" presStyleLbl="solidAlignAcc1" presStyleIdx="10" presStyleCnt="12"/>
      <dgm:spPr/>
    </dgm:pt>
    <dgm:pt modelId="{1383DD1A-239E-EC4A-BC89-90B7171DB0E3}" type="pres">
      <dgm:prSet presAssocID="{A5D6DE50-1B12-D445-B147-1F96805A2089}" presName="image6" presStyleCnt="0"/>
      <dgm:spPr/>
    </dgm:pt>
    <dgm:pt modelId="{87C2958F-9059-5745-A422-E289CB1021C2}" type="pres">
      <dgm:prSet presAssocID="{A5D6DE50-1B12-D445-B147-1F96805A2089}" presName="imageRepeatNode" presStyleLbl="alignAcc1" presStyleIdx="5" presStyleCnt="6"/>
      <dgm:spPr/>
    </dgm:pt>
    <dgm:pt modelId="{258189FD-5E5F-524E-BE50-E92D776EAA14}" type="pres">
      <dgm:prSet presAssocID="{A5D6DE50-1B12-D445-B147-1F96805A2089}" presName="imageaccent6" presStyleCnt="0"/>
      <dgm:spPr/>
    </dgm:pt>
    <dgm:pt modelId="{CBA8D480-5FFA-F743-9284-388613B9BB2F}" type="pres">
      <dgm:prSet presAssocID="{A5D6DE50-1B12-D445-B147-1F96805A2089}" presName="accentRepeatNode" presStyleLbl="solidAlignAcc1" presStyleIdx="11" presStyleCnt="12"/>
      <dgm:spPr/>
    </dgm:pt>
  </dgm:ptLst>
  <dgm:cxnLst>
    <dgm:cxn modelId="{6F446500-CCEF-EC4A-81FA-939818CECC45}" type="presOf" srcId="{8DFEFD80-6599-8041-9056-F930BA7E6516}" destId="{992774CC-AC45-3B44-85AE-22D3591F0364}" srcOrd="0" destOrd="0" presId="urn:microsoft.com/office/officeart/2008/layout/HexagonCluster"/>
    <dgm:cxn modelId="{3EF31508-B877-AE4B-B753-CC6DA1A8E23A}" srcId="{9EB61268-7CDC-664B-B651-15B550CB03CE}" destId="{71F6395E-5C1A-CA45-92A3-5538F36EE822}" srcOrd="5" destOrd="0" parTransId="{2AAD9A83-B723-EA4E-8E34-99C95A6EE102}" sibTransId="{A5D6DE50-1B12-D445-B147-1F96805A2089}"/>
    <dgm:cxn modelId="{4ECB7B0C-1A97-1B41-B53A-DE2C078E0D6B}" type="presOf" srcId="{8ED42C6D-0F5A-2F4A-A87E-4DAB81944190}" destId="{54BF2C85-258F-6A4B-A484-879BA5E1305A}" srcOrd="0" destOrd="0" presId="urn:microsoft.com/office/officeart/2008/layout/HexagonCluster"/>
    <dgm:cxn modelId="{97C3400F-B514-D641-94E3-E5E06FED75B8}" type="presOf" srcId="{9EB61268-7CDC-664B-B651-15B550CB03CE}" destId="{B4D4D404-27E9-0D44-A18F-93ED854C4BA7}" srcOrd="0" destOrd="0" presId="urn:microsoft.com/office/officeart/2008/layout/HexagonCluster"/>
    <dgm:cxn modelId="{EFAD1312-C8C8-5144-B077-095783156105}" srcId="{9EB61268-7CDC-664B-B651-15B550CB03CE}" destId="{E0BD5324-553C-5548-AE1F-A29346620056}" srcOrd="2" destOrd="0" parTransId="{7BCEB0BF-4079-5743-9F9C-69116955B46D}" sibTransId="{8DFEFD80-6599-8041-9056-F930BA7E6516}"/>
    <dgm:cxn modelId="{7726C016-A7CF-B540-B14D-9DB5B4D2DD9D}" type="presOf" srcId="{B0EEFB84-C534-2B4B-B359-C104E5F3F832}" destId="{334C126C-EDB8-0649-ADB8-D07B99BCE434}" srcOrd="0" destOrd="0" presId="urn:microsoft.com/office/officeart/2008/layout/HexagonCluster"/>
    <dgm:cxn modelId="{6FD96717-D50C-F944-9D9D-6261A12B0AAF}" srcId="{9EB61268-7CDC-664B-B651-15B550CB03CE}" destId="{2CBFAAAE-CBE1-3747-9546-3C0DD74B6F0C}" srcOrd="3" destOrd="0" parTransId="{EE667060-67D7-5D43-A588-C030E3EF0878}" sibTransId="{8ED42C6D-0F5A-2F4A-A87E-4DAB81944190}"/>
    <dgm:cxn modelId="{33FAAD29-D43E-D742-84B0-05836F7D368C}" type="presOf" srcId="{953382F1-AE11-C74B-90FB-916CB6F1371A}" destId="{58D0B220-DA4F-A040-B8A7-C68F8E6CBDD6}" srcOrd="0" destOrd="0" presId="urn:microsoft.com/office/officeart/2008/layout/HexagonCluster"/>
    <dgm:cxn modelId="{EA2E543B-D387-4E4F-A6F1-C793808456B6}" srcId="{9EB61268-7CDC-664B-B651-15B550CB03CE}" destId="{12048DEB-988E-FE45-AABC-4A7F03643F5D}" srcOrd="4" destOrd="0" parTransId="{D25A4C78-5A5A-7240-9811-93226FEFD1A9}" sibTransId="{B0EEFB84-C534-2B4B-B359-C104E5F3F832}"/>
    <dgm:cxn modelId="{EBCCFA4B-2FDD-6F43-9083-87D117553695}" type="presOf" srcId="{44FC15EC-678B-7144-B1D9-460D2C775505}" destId="{6BFBE7FD-9FEE-8749-AEE7-0F09BAED4D22}" srcOrd="0" destOrd="0" presId="urn:microsoft.com/office/officeart/2008/layout/HexagonCluster"/>
    <dgm:cxn modelId="{58CA924C-E12C-8E40-9311-0B42379BFD6F}" type="presOf" srcId="{2CBFAAAE-CBE1-3747-9546-3C0DD74B6F0C}" destId="{D536B104-6502-EF46-A4AF-759B709C04E8}" srcOrd="0" destOrd="0" presId="urn:microsoft.com/office/officeart/2008/layout/HexagonCluster"/>
    <dgm:cxn modelId="{062C1350-4779-6543-B901-67BF65EEE6BA}" type="presOf" srcId="{A5D6DE50-1B12-D445-B147-1F96805A2089}" destId="{87C2958F-9059-5745-A422-E289CB1021C2}" srcOrd="0" destOrd="0" presId="urn:microsoft.com/office/officeart/2008/layout/HexagonCluster"/>
    <dgm:cxn modelId="{53732059-4EEA-7847-B36A-E7348DFED9AE}" type="presOf" srcId="{093675C7-4647-0044-B262-204C9A417489}" destId="{E8A63980-AECD-D246-B0FF-E9B3F038B845}" srcOrd="0" destOrd="0" presId="urn:microsoft.com/office/officeart/2008/layout/HexagonCluster"/>
    <dgm:cxn modelId="{89EAB173-0D49-0043-8E22-D61BAAE734AB}" type="presOf" srcId="{E0BD5324-553C-5548-AE1F-A29346620056}" destId="{FB5E9BD8-7A85-7648-96ED-438086EEFA16}" srcOrd="0" destOrd="0" presId="urn:microsoft.com/office/officeart/2008/layout/HexagonCluster"/>
    <dgm:cxn modelId="{1C2CE176-8E9A-3D42-A8A5-5462AFDDE0B5}" type="presOf" srcId="{71F6395E-5C1A-CA45-92A3-5538F36EE822}" destId="{DBE2159E-F56F-BC4A-A38E-C8878C911CDB}" srcOrd="0" destOrd="0" presId="urn:microsoft.com/office/officeart/2008/layout/HexagonCluster"/>
    <dgm:cxn modelId="{B2A598C1-0F9E-2149-85A6-089E1C9D7C8F}" type="presOf" srcId="{12048DEB-988E-FE45-AABC-4A7F03643F5D}" destId="{86B9DE7F-A417-CF47-9F5C-BC788A6D1F4A}" srcOrd="0" destOrd="0" presId="urn:microsoft.com/office/officeart/2008/layout/HexagonCluster"/>
    <dgm:cxn modelId="{85026ED1-1D88-9542-9D44-21C2F7D6133A}" srcId="{9EB61268-7CDC-664B-B651-15B550CB03CE}" destId="{44FC15EC-678B-7144-B1D9-460D2C775505}" srcOrd="0" destOrd="0" parTransId="{6AC106F2-7142-D547-8974-4DED645DEF4B}" sibTransId="{953382F1-AE11-C74B-90FB-916CB6F1371A}"/>
    <dgm:cxn modelId="{EDC9ADE1-EF44-7941-B410-583C5E1B5B87}" type="presOf" srcId="{D7B9760F-919E-8644-BF61-324BAEA2375A}" destId="{648C2CF0-7073-2B43-BA80-4E1BE83EDC7C}" srcOrd="0" destOrd="0" presId="urn:microsoft.com/office/officeart/2008/layout/HexagonCluster"/>
    <dgm:cxn modelId="{B63805F5-A183-A74A-B596-FD70A60238F4}" srcId="{9EB61268-7CDC-664B-B651-15B550CB03CE}" destId="{093675C7-4647-0044-B262-204C9A417489}" srcOrd="1" destOrd="0" parTransId="{173766F0-87DF-1448-9A2B-F3450B112B41}" sibTransId="{D7B9760F-919E-8644-BF61-324BAEA2375A}"/>
    <dgm:cxn modelId="{EC4AA45F-B4D6-9C4C-95A7-10896505BE60}" type="presParOf" srcId="{B4D4D404-27E9-0D44-A18F-93ED854C4BA7}" destId="{B564327A-EAB8-DF40-BE7D-B8C770878307}" srcOrd="0" destOrd="0" presId="urn:microsoft.com/office/officeart/2008/layout/HexagonCluster"/>
    <dgm:cxn modelId="{79E78F09-08EB-A145-9148-71E03CB218DA}" type="presParOf" srcId="{B564327A-EAB8-DF40-BE7D-B8C770878307}" destId="{6BFBE7FD-9FEE-8749-AEE7-0F09BAED4D22}" srcOrd="0" destOrd="0" presId="urn:microsoft.com/office/officeart/2008/layout/HexagonCluster"/>
    <dgm:cxn modelId="{713B016E-8A70-474F-96E3-8CF847BA5981}" type="presParOf" srcId="{B4D4D404-27E9-0D44-A18F-93ED854C4BA7}" destId="{D402DF10-35FB-D342-8D7A-06C187B97330}" srcOrd="1" destOrd="0" presId="urn:microsoft.com/office/officeart/2008/layout/HexagonCluster"/>
    <dgm:cxn modelId="{97860E03-3C1B-9A47-9FA6-010AF5D0EBC2}" type="presParOf" srcId="{D402DF10-35FB-D342-8D7A-06C187B97330}" destId="{50963A29-37EC-B044-8D13-516B64612969}" srcOrd="0" destOrd="0" presId="urn:microsoft.com/office/officeart/2008/layout/HexagonCluster"/>
    <dgm:cxn modelId="{103EF6F0-5D69-3C4D-9B9D-1EE1E67B2B85}" type="presParOf" srcId="{B4D4D404-27E9-0D44-A18F-93ED854C4BA7}" destId="{CEA60F29-7B28-7C4C-9B32-8483035C6BA2}" srcOrd="2" destOrd="0" presId="urn:microsoft.com/office/officeart/2008/layout/HexagonCluster"/>
    <dgm:cxn modelId="{47AD69F3-9CF1-FB45-A89E-05B2416D8AEA}" type="presParOf" srcId="{CEA60F29-7B28-7C4C-9B32-8483035C6BA2}" destId="{58D0B220-DA4F-A040-B8A7-C68F8E6CBDD6}" srcOrd="0" destOrd="0" presId="urn:microsoft.com/office/officeart/2008/layout/HexagonCluster"/>
    <dgm:cxn modelId="{8B6821E7-35AA-954E-8A21-912AB90911EE}" type="presParOf" srcId="{B4D4D404-27E9-0D44-A18F-93ED854C4BA7}" destId="{1287ED15-D40E-7A40-A3A6-B8600D23F1C0}" srcOrd="3" destOrd="0" presId="urn:microsoft.com/office/officeart/2008/layout/HexagonCluster"/>
    <dgm:cxn modelId="{3C0FCC75-F20A-0F42-AD35-C3B25AF3C0B3}" type="presParOf" srcId="{1287ED15-D40E-7A40-A3A6-B8600D23F1C0}" destId="{6C8B27F5-F5C8-A14C-A696-9BCB015A349E}" srcOrd="0" destOrd="0" presId="urn:microsoft.com/office/officeart/2008/layout/HexagonCluster"/>
    <dgm:cxn modelId="{8060BF44-28F7-264A-9A39-A9EA0E0712D2}" type="presParOf" srcId="{B4D4D404-27E9-0D44-A18F-93ED854C4BA7}" destId="{3CBC30EF-D568-9B43-B2A9-9837AF26E86A}" srcOrd="4" destOrd="0" presId="urn:microsoft.com/office/officeart/2008/layout/HexagonCluster"/>
    <dgm:cxn modelId="{C6CA642F-806A-684A-9FEC-7AA93ACD980A}" type="presParOf" srcId="{3CBC30EF-D568-9B43-B2A9-9837AF26E86A}" destId="{E8A63980-AECD-D246-B0FF-E9B3F038B845}" srcOrd="0" destOrd="0" presId="urn:microsoft.com/office/officeart/2008/layout/HexagonCluster"/>
    <dgm:cxn modelId="{D859772B-D176-6443-99AA-3B7E139BE075}" type="presParOf" srcId="{B4D4D404-27E9-0D44-A18F-93ED854C4BA7}" destId="{7CD8A644-3C02-CC45-BE03-6DD15EC14619}" srcOrd="5" destOrd="0" presId="urn:microsoft.com/office/officeart/2008/layout/HexagonCluster"/>
    <dgm:cxn modelId="{8CA1DDE3-4B48-ED4F-96D3-9EFEC7624B8A}" type="presParOf" srcId="{7CD8A644-3C02-CC45-BE03-6DD15EC14619}" destId="{D86961B3-DEBF-2E47-9EAC-F0ADE28ADF83}" srcOrd="0" destOrd="0" presId="urn:microsoft.com/office/officeart/2008/layout/HexagonCluster"/>
    <dgm:cxn modelId="{75356676-E8DA-E148-9F48-0DEF5FC07C39}" type="presParOf" srcId="{B4D4D404-27E9-0D44-A18F-93ED854C4BA7}" destId="{C5C6323E-39A9-954F-A60B-2E7AC88EED75}" srcOrd="6" destOrd="0" presId="urn:microsoft.com/office/officeart/2008/layout/HexagonCluster"/>
    <dgm:cxn modelId="{4FC18D8B-AC92-CE40-BD38-55E9981A0FC5}" type="presParOf" srcId="{C5C6323E-39A9-954F-A60B-2E7AC88EED75}" destId="{648C2CF0-7073-2B43-BA80-4E1BE83EDC7C}" srcOrd="0" destOrd="0" presId="urn:microsoft.com/office/officeart/2008/layout/HexagonCluster"/>
    <dgm:cxn modelId="{EF93BA1E-E0E1-0040-A87D-4120B5F140A3}" type="presParOf" srcId="{B4D4D404-27E9-0D44-A18F-93ED854C4BA7}" destId="{72E264FF-1720-2C46-A4F4-FFF3E2AC54DD}" srcOrd="7" destOrd="0" presId="urn:microsoft.com/office/officeart/2008/layout/HexagonCluster"/>
    <dgm:cxn modelId="{AF5A5FB1-0556-0741-BBB1-BAA19029C4E4}" type="presParOf" srcId="{72E264FF-1720-2C46-A4F4-FFF3E2AC54DD}" destId="{A0810314-0A59-E944-9B92-DB54434163D6}" srcOrd="0" destOrd="0" presId="urn:microsoft.com/office/officeart/2008/layout/HexagonCluster"/>
    <dgm:cxn modelId="{CC80F207-D209-7449-9979-801BDA7A27E4}" type="presParOf" srcId="{B4D4D404-27E9-0D44-A18F-93ED854C4BA7}" destId="{7D2800CD-FACC-5D41-B7E8-87C057D2CE99}" srcOrd="8" destOrd="0" presId="urn:microsoft.com/office/officeart/2008/layout/HexagonCluster"/>
    <dgm:cxn modelId="{F2C77F75-C6FE-5741-AEC5-522247DF375B}" type="presParOf" srcId="{7D2800CD-FACC-5D41-B7E8-87C057D2CE99}" destId="{FB5E9BD8-7A85-7648-96ED-438086EEFA16}" srcOrd="0" destOrd="0" presId="urn:microsoft.com/office/officeart/2008/layout/HexagonCluster"/>
    <dgm:cxn modelId="{DA3C966F-8F17-2849-B294-0368C8FE4E59}" type="presParOf" srcId="{B4D4D404-27E9-0D44-A18F-93ED854C4BA7}" destId="{ED083188-41CF-D141-9D52-8BC321B7EFF4}" srcOrd="9" destOrd="0" presId="urn:microsoft.com/office/officeart/2008/layout/HexagonCluster"/>
    <dgm:cxn modelId="{8D96F1F1-F785-A445-AB32-FAC857BCF7FC}" type="presParOf" srcId="{ED083188-41CF-D141-9D52-8BC321B7EFF4}" destId="{DC6C5C19-2934-3A41-94AB-0EB167418C47}" srcOrd="0" destOrd="0" presId="urn:microsoft.com/office/officeart/2008/layout/HexagonCluster"/>
    <dgm:cxn modelId="{C091FF2D-CE57-C940-A938-62EE2726306A}" type="presParOf" srcId="{B4D4D404-27E9-0D44-A18F-93ED854C4BA7}" destId="{0DC538C5-88D6-254C-92B4-A2748DB94E71}" srcOrd="10" destOrd="0" presId="urn:microsoft.com/office/officeart/2008/layout/HexagonCluster"/>
    <dgm:cxn modelId="{9A322D29-E929-B349-8D62-F324148C4323}" type="presParOf" srcId="{0DC538C5-88D6-254C-92B4-A2748DB94E71}" destId="{992774CC-AC45-3B44-85AE-22D3591F0364}" srcOrd="0" destOrd="0" presId="urn:microsoft.com/office/officeart/2008/layout/HexagonCluster"/>
    <dgm:cxn modelId="{3F81BD10-4BC0-7243-A584-0C5EF7604844}" type="presParOf" srcId="{B4D4D404-27E9-0D44-A18F-93ED854C4BA7}" destId="{CF4B2980-38DC-0E46-A21A-2C9B3EA255BF}" srcOrd="11" destOrd="0" presId="urn:microsoft.com/office/officeart/2008/layout/HexagonCluster"/>
    <dgm:cxn modelId="{086C9F3E-836C-C84F-BA16-5B9850F0DCE0}" type="presParOf" srcId="{CF4B2980-38DC-0E46-A21A-2C9B3EA255BF}" destId="{DD3172D2-3725-CF4D-BBBF-192CE461037B}" srcOrd="0" destOrd="0" presId="urn:microsoft.com/office/officeart/2008/layout/HexagonCluster"/>
    <dgm:cxn modelId="{F0D624CB-5711-1645-98EC-97BFE5075A3B}" type="presParOf" srcId="{B4D4D404-27E9-0D44-A18F-93ED854C4BA7}" destId="{84113C69-D2AC-4C4A-AD6A-0C0A6E2F9C97}" srcOrd="12" destOrd="0" presId="urn:microsoft.com/office/officeart/2008/layout/HexagonCluster"/>
    <dgm:cxn modelId="{DABF8750-18F5-D243-86BA-5219FF5C5775}" type="presParOf" srcId="{84113C69-D2AC-4C4A-AD6A-0C0A6E2F9C97}" destId="{D536B104-6502-EF46-A4AF-759B709C04E8}" srcOrd="0" destOrd="0" presId="urn:microsoft.com/office/officeart/2008/layout/HexagonCluster"/>
    <dgm:cxn modelId="{32B127A0-C94E-9F40-9BDA-270F554B07E5}" type="presParOf" srcId="{B4D4D404-27E9-0D44-A18F-93ED854C4BA7}" destId="{00D914F0-D759-3149-B76F-41C03B47693E}" srcOrd="13" destOrd="0" presId="urn:microsoft.com/office/officeart/2008/layout/HexagonCluster"/>
    <dgm:cxn modelId="{17597EA3-377C-EF49-A197-5F1EADDDCBE4}" type="presParOf" srcId="{00D914F0-D759-3149-B76F-41C03B47693E}" destId="{82B79AAE-53FF-4C46-A744-A8DD541AAB20}" srcOrd="0" destOrd="0" presId="urn:microsoft.com/office/officeart/2008/layout/HexagonCluster"/>
    <dgm:cxn modelId="{BBC9C921-0CBD-3E42-A621-D0B8E89B0A58}" type="presParOf" srcId="{B4D4D404-27E9-0D44-A18F-93ED854C4BA7}" destId="{0439917B-B1B8-B44C-85C5-DEF0FB665790}" srcOrd="14" destOrd="0" presId="urn:microsoft.com/office/officeart/2008/layout/HexagonCluster"/>
    <dgm:cxn modelId="{88BBC9F5-460B-1540-9ABC-E940EA036B9C}" type="presParOf" srcId="{0439917B-B1B8-B44C-85C5-DEF0FB665790}" destId="{54BF2C85-258F-6A4B-A484-879BA5E1305A}" srcOrd="0" destOrd="0" presId="urn:microsoft.com/office/officeart/2008/layout/HexagonCluster"/>
    <dgm:cxn modelId="{72E081AB-C6CB-9C4B-92DF-BE89D0B17AE8}" type="presParOf" srcId="{B4D4D404-27E9-0D44-A18F-93ED854C4BA7}" destId="{D25EEE85-58CF-3843-BE98-5C28E4D32D8C}" srcOrd="15" destOrd="0" presId="urn:microsoft.com/office/officeart/2008/layout/HexagonCluster"/>
    <dgm:cxn modelId="{70950D8B-8122-6943-B25A-8139D7440BAC}" type="presParOf" srcId="{D25EEE85-58CF-3843-BE98-5C28E4D32D8C}" destId="{3EA7AEAD-75DD-5149-915E-ED66F69A0AC8}" srcOrd="0" destOrd="0" presId="urn:microsoft.com/office/officeart/2008/layout/HexagonCluster"/>
    <dgm:cxn modelId="{51AAEC84-A1E3-9942-BC64-4758884CA327}" type="presParOf" srcId="{B4D4D404-27E9-0D44-A18F-93ED854C4BA7}" destId="{A1108B6A-E865-B842-820E-627DD6050EEC}" srcOrd="16" destOrd="0" presId="urn:microsoft.com/office/officeart/2008/layout/HexagonCluster"/>
    <dgm:cxn modelId="{D066BB6D-CD52-D64A-8296-C28093335C5F}" type="presParOf" srcId="{A1108B6A-E865-B842-820E-627DD6050EEC}" destId="{86B9DE7F-A417-CF47-9F5C-BC788A6D1F4A}" srcOrd="0" destOrd="0" presId="urn:microsoft.com/office/officeart/2008/layout/HexagonCluster"/>
    <dgm:cxn modelId="{D569EDF8-2EFF-474A-A4EA-4E9AD19A17C7}" type="presParOf" srcId="{B4D4D404-27E9-0D44-A18F-93ED854C4BA7}" destId="{86DEC358-2535-6A42-9D67-20C3E60C5DDE}" srcOrd="17" destOrd="0" presId="urn:microsoft.com/office/officeart/2008/layout/HexagonCluster"/>
    <dgm:cxn modelId="{8FE7341F-ECB2-4649-AD1B-B0CDFFF22AD0}" type="presParOf" srcId="{86DEC358-2535-6A42-9D67-20C3E60C5DDE}" destId="{510A2CE6-6557-C343-8BA2-E8E367194B54}" srcOrd="0" destOrd="0" presId="urn:microsoft.com/office/officeart/2008/layout/HexagonCluster"/>
    <dgm:cxn modelId="{68FCF516-0E7B-9A4F-9AB4-484E9375EE3F}" type="presParOf" srcId="{B4D4D404-27E9-0D44-A18F-93ED854C4BA7}" destId="{8BBE08A9-1DFA-1645-8BF7-82C2F138F9F9}" srcOrd="18" destOrd="0" presId="urn:microsoft.com/office/officeart/2008/layout/HexagonCluster"/>
    <dgm:cxn modelId="{32AD5930-65F3-FE40-9673-572C0E9836C3}" type="presParOf" srcId="{8BBE08A9-1DFA-1645-8BF7-82C2F138F9F9}" destId="{334C126C-EDB8-0649-ADB8-D07B99BCE434}" srcOrd="0" destOrd="0" presId="urn:microsoft.com/office/officeart/2008/layout/HexagonCluster"/>
    <dgm:cxn modelId="{D7E415DD-721B-6147-91A1-A9CE70A9923F}" type="presParOf" srcId="{B4D4D404-27E9-0D44-A18F-93ED854C4BA7}" destId="{F1106BAF-C089-BA4A-A531-D0576458ADB1}" srcOrd="19" destOrd="0" presId="urn:microsoft.com/office/officeart/2008/layout/HexagonCluster"/>
    <dgm:cxn modelId="{725C5B0E-F59B-4F48-B3AB-37AD82A7E34D}" type="presParOf" srcId="{F1106BAF-C089-BA4A-A531-D0576458ADB1}" destId="{BDB14A7A-08E3-9B4E-8A70-72A46FA1FB88}" srcOrd="0" destOrd="0" presId="urn:microsoft.com/office/officeart/2008/layout/HexagonCluster"/>
    <dgm:cxn modelId="{7662ABB0-6C2D-794A-8863-5EE71E440C47}" type="presParOf" srcId="{B4D4D404-27E9-0D44-A18F-93ED854C4BA7}" destId="{E26242CD-86DF-2A4B-A7B1-49E957AA17EA}" srcOrd="20" destOrd="0" presId="urn:microsoft.com/office/officeart/2008/layout/HexagonCluster"/>
    <dgm:cxn modelId="{6AAAB956-84BE-BD4D-90E0-F6AAD5D7F167}" type="presParOf" srcId="{E26242CD-86DF-2A4B-A7B1-49E957AA17EA}" destId="{DBE2159E-F56F-BC4A-A38E-C8878C911CDB}" srcOrd="0" destOrd="0" presId="urn:microsoft.com/office/officeart/2008/layout/HexagonCluster"/>
    <dgm:cxn modelId="{569FB8F5-F63D-734B-AFE2-B89263982402}" type="presParOf" srcId="{B4D4D404-27E9-0D44-A18F-93ED854C4BA7}" destId="{FF506049-6AA2-F24A-AE95-AD95F7B0E87D}" srcOrd="21" destOrd="0" presId="urn:microsoft.com/office/officeart/2008/layout/HexagonCluster"/>
    <dgm:cxn modelId="{0EFABECD-AB0F-6045-945C-716A3AC67B73}" type="presParOf" srcId="{FF506049-6AA2-F24A-AE95-AD95F7B0E87D}" destId="{54E65B09-AE32-C149-95FC-C3DFF18ABCBB}" srcOrd="0" destOrd="0" presId="urn:microsoft.com/office/officeart/2008/layout/HexagonCluster"/>
    <dgm:cxn modelId="{E09D9E87-1D42-EC4D-8990-91C401B8EFC6}" type="presParOf" srcId="{B4D4D404-27E9-0D44-A18F-93ED854C4BA7}" destId="{1383DD1A-239E-EC4A-BC89-90B7171DB0E3}" srcOrd="22" destOrd="0" presId="urn:microsoft.com/office/officeart/2008/layout/HexagonCluster"/>
    <dgm:cxn modelId="{A3296642-3B6D-A442-AFBD-B5B9ED6E2B12}" type="presParOf" srcId="{1383DD1A-239E-EC4A-BC89-90B7171DB0E3}" destId="{87C2958F-9059-5745-A422-E289CB1021C2}" srcOrd="0" destOrd="0" presId="urn:microsoft.com/office/officeart/2008/layout/HexagonCluster"/>
    <dgm:cxn modelId="{835C145B-EEAA-414D-BFA7-CAD4476CC58C}" type="presParOf" srcId="{B4D4D404-27E9-0D44-A18F-93ED854C4BA7}" destId="{258189FD-5E5F-524E-BE50-E92D776EAA14}" srcOrd="23" destOrd="0" presId="urn:microsoft.com/office/officeart/2008/layout/HexagonCluster"/>
    <dgm:cxn modelId="{80F53943-0A50-BC4F-B321-04B14FD2F057}" type="presParOf" srcId="{258189FD-5E5F-524E-BE50-E92D776EAA14}" destId="{CBA8D480-5FFA-F743-9284-388613B9BB2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32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358ABF4A-FC68-43C0-AB36-BDA499C36472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2003 – 2018 sales data by year and borough</a:t>
          </a:r>
        </a:p>
      </dgm:t>
    </dgm:pt>
    <dgm:pt modelId="{3B984CCA-996B-4158-A0DF-FAF317905A9B}" type="parTrans" cxnId="{FAD44126-9496-43EC-ABA7-4AE84E2537AA}">
      <dgm:prSet/>
      <dgm:spPr/>
      <dgm:t>
        <a:bodyPr/>
        <a:lstStyle/>
        <a:p>
          <a:endParaRPr lang="en-US"/>
        </a:p>
      </dgm:t>
    </dgm:pt>
    <dgm:pt modelId="{7967366A-168D-412E-9D1D-88706D3A0FD0}" type="sibTrans" cxnId="{FAD44126-9496-43EC-ABA7-4AE84E2537AA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15D5409B-8E41-4CF7-97D5-ADE28A891E40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loaded all spreadsheets into </a:t>
          </a:r>
          <a:r>
            <a:rPr lang="en-US" sz="2400" dirty="0" err="1">
              <a:solidFill>
                <a:schemeClr val="bg1"/>
              </a:solidFill>
              <a:latin typeface="Questrial" panose="02000000000000000000"/>
            </a:rPr>
            <a:t>pgAdmin</a:t>
          </a:r>
          <a:endParaRPr lang="en-US" sz="2400" dirty="0">
            <a:solidFill>
              <a:schemeClr val="bg1"/>
            </a:solidFill>
            <a:latin typeface="Questrial" panose="02000000000000000000"/>
          </a:endParaRPr>
        </a:p>
      </dgm:t>
    </dgm:pt>
    <dgm:pt modelId="{7AA6BC19-5FF1-4EE8-994F-2CECF8A018F0}" type="parTrans" cxnId="{CA8D88C6-CD80-42D3-8086-1A52855E27FC}">
      <dgm:prSet/>
      <dgm:spPr/>
      <dgm:t>
        <a:bodyPr/>
        <a:lstStyle/>
        <a:p>
          <a:endParaRPr lang="en-US"/>
        </a:p>
      </dgm:t>
    </dgm:pt>
    <dgm:pt modelId="{82DD4E70-F76D-4522-96DF-1EF1A4AE332C}" type="sibTrans" cxnId="{CA8D88C6-CD80-42D3-8086-1A52855E27FC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B04BE6B5-3481-430E-AA08-ECA9F4C6FB9A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export data by borough</a:t>
          </a:r>
        </a:p>
      </dgm:t>
    </dgm:pt>
    <dgm:pt modelId="{FFAC3A82-5CC1-4CE5-A2A4-71A59A320D59}" type="parTrans" cxnId="{B2166A3B-B17A-4D96-818A-EB49E698E8D1}">
      <dgm:prSet/>
      <dgm:spPr/>
      <dgm:t>
        <a:bodyPr/>
        <a:lstStyle/>
        <a:p>
          <a:endParaRPr lang="en-US"/>
        </a:p>
      </dgm:t>
    </dgm:pt>
    <dgm:pt modelId="{48C5D5C7-8EEC-4C63-8037-FFD535BF0CBE}" type="sibTrans" cxnId="{B2166A3B-B17A-4D96-818A-EB49E698E8D1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2"/>
      <dgm:spPr/>
    </dgm:pt>
    <dgm:pt modelId="{5E81B5D2-B089-4B78-9EB8-5432B35A7A8E}" type="pres">
      <dgm:prSet presAssocID="{23FAF6AD-92AA-4B4B-94F4-B5823555B8D3}" presName="ParentText" presStyleLbl="node1" presStyleIdx="0" presStyleCnt="3" custScaleX="160833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2"/>
      <dgm:spPr/>
    </dgm:pt>
    <dgm:pt modelId="{D62DD6A4-A238-4782-8FED-F742C3E33E47}" type="pres">
      <dgm:prSet presAssocID="{CD4BFA8E-C797-4661-803D-E8C08148CFBA}" presName="ParentText" presStyleLbl="node1" presStyleIdx="1" presStyleCnt="3" custScaleX="156902" custScaleY="91045" custLinFactNeighborX="-6375" custLinFactNeighborY="-4249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5B9741FF-6FA9-4FBF-AF78-BD8E8D06D574}" type="pres">
      <dgm:prSet presAssocID="{AC5CB9AF-6818-471B-89E9-597FCAC11DBB}" presName="ParentText" presStyleLbl="node1" presStyleIdx="2" presStyleCnt="3" custScaleX="147670" custScaleY="87204" custLinFactNeighborX="-4080" custLinFactNeighborY="-11077">
        <dgm:presLayoutVars>
          <dgm:chMax val="1"/>
          <dgm:chPref val="1"/>
          <dgm:bulletEnabled val="1"/>
        </dgm:presLayoutVars>
      </dgm:prSet>
      <dgm:spPr/>
    </dgm:pt>
    <dgm:pt modelId="{39A2C4B4-D988-4263-902A-FDBB1806567C}" type="pres">
      <dgm:prSet presAssocID="{AC5CB9AF-6818-471B-89E9-597FCAC11DBB}" presName="FinalChildText" presStyleLbl="revTx" presStyleIdx="2" presStyleCnt="3" custScaleX="104785" custLinFactNeighborX="31263" custLinFactNeighborY="-11443">
        <dgm:presLayoutVars>
          <dgm:chMax val="0"/>
          <dgm:chPref val="0"/>
          <dgm:bulletEnabled val="1"/>
        </dgm:presLayoutVars>
      </dgm:prSet>
      <dgm:spPr/>
    </dgm:pt>
  </dgm:ptLst>
  <dgm:cxnLst>
    <dgm:cxn modelId="{A0A76F0E-D656-49DD-8E35-BCF2BEE7C1F4}" type="presOf" srcId="{358ABF4A-FC68-43C0-AB36-BDA499C36472}" destId="{AECF62EF-64C5-4DBD-B200-BCE68A395269}" srcOrd="0" destOrd="0" presId="urn:microsoft.com/office/officeart/2005/8/layout/StepDownProcess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FAD44126-9496-43EC-ABA7-4AE84E2537AA}" srcId="{23FAF6AD-92AA-4B4B-94F4-B5823555B8D3}" destId="{358ABF4A-FC68-43C0-AB36-BDA499C36472}" srcOrd="0" destOrd="0" parTransId="{3B984CCA-996B-4158-A0DF-FAF317905A9B}" sibTransId="{7967366A-168D-412E-9D1D-88706D3A0FD0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B2166A3B-B17A-4D96-818A-EB49E698E8D1}" srcId="{AC5CB9AF-6818-471B-89E9-597FCAC11DBB}" destId="{B04BE6B5-3481-430E-AA08-ECA9F4C6FB9A}" srcOrd="0" destOrd="0" parTransId="{FFAC3A82-5CC1-4CE5-A2A4-71A59A320D59}" sibTransId="{48C5D5C7-8EEC-4C63-8037-FFD535BF0CBE}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0F924AB5-987F-455F-917D-3F0774B524C1}" type="presOf" srcId="{B04BE6B5-3481-430E-AA08-ECA9F4C6FB9A}" destId="{39A2C4B4-D988-4263-902A-FDBB1806567C}" srcOrd="0" destOrd="0" presId="urn:microsoft.com/office/officeart/2005/8/layout/StepDownProcess"/>
    <dgm:cxn modelId="{6713E4BD-75AD-44E2-BB1C-EA97769F2EB1}" type="presOf" srcId="{15D5409B-8E41-4CF7-97D5-ADE28A891E40}" destId="{D982D841-0F4E-4194-BA6E-8265C0EE41E6}" srcOrd="0" destOrd="0" presId="urn:microsoft.com/office/officeart/2005/8/layout/StepDownProcess"/>
    <dgm:cxn modelId="{CA8D88C6-CD80-42D3-8086-1A52855E27FC}" srcId="{CD4BFA8E-C797-4661-803D-E8C08148CFBA}" destId="{15D5409B-8E41-4CF7-97D5-ADE28A891E40}" srcOrd="0" destOrd="0" parTransId="{7AA6BC19-5FF1-4EE8-994F-2CECF8A018F0}" sibTransId="{82DD4E70-F76D-4522-96DF-1EF1A4AE332C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D89C7C47-53BA-459B-90F3-03223B97FD74}" type="presParOf" srcId="{BC54DACF-26BC-4D5E-99D4-88DDEA6A9005}" destId="{5B9741FF-6FA9-4FBF-AF78-BD8E8D06D574}" srcOrd="0" destOrd="0" presId="urn:microsoft.com/office/officeart/2005/8/layout/StepDownProcess"/>
    <dgm:cxn modelId="{69C2324B-2659-4C19-A29E-85A7452A7061}" type="presParOf" srcId="{BC54DACF-26BC-4D5E-99D4-88DDEA6A9005}" destId="{39A2C4B4-D988-4263-902A-FDBB1806567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2F8164-F727-0341-8AA5-4789E2A8F36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7B4C24-BBC7-8545-A36F-9B6379020CB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tabula </a:t>
          </a:r>
          <a:r>
            <a:rPr lang="en-US" sz="3200" dirty="0" err="1">
              <a:latin typeface="Questrial" panose="02000000000000000000" pitchFamily="2" charset="0"/>
            </a:rPr>
            <a:t>py</a:t>
          </a:r>
          <a:endParaRPr lang="en-US" sz="3200" dirty="0">
            <a:latin typeface="Questrial" panose="02000000000000000000" pitchFamily="2" charset="0"/>
          </a:endParaRPr>
        </a:p>
      </dgm:t>
    </dgm:pt>
    <dgm:pt modelId="{C8794E51-040D-514E-A229-6145CF5100A9}" type="parTrans" cxnId="{E1072863-CD73-D24C-BE42-43849A25CDF8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4A4A7518-BDB5-8149-9FF6-428BBE2BCAE7}" type="sibTrans" cxnId="{E1072863-CD73-D24C-BE42-43849A25CDF8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03682FA9-0E73-464A-B737-9F1F3BB4279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clean up</a:t>
          </a:r>
        </a:p>
      </dgm:t>
    </dgm:pt>
    <dgm:pt modelId="{CD1C12C1-59A2-3C4E-8B3F-E7F2F06EC40C}" type="parTrans" cxnId="{E2D658DB-B86D-6342-8BD1-0630A87289DF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ED4B939-4427-384E-998D-0172932AC879}" type="sibTrans" cxnId="{E2D658DB-B86D-6342-8BD1-0630A87289DF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9D18312-F38B-144E-8B62-96E2DA91BE6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normalize</a:t>
          </a:r>
        </a:p>
      </dgm:t>
    </dgm:pt>
    <dgm:pt modelId="{92CEA34E-DBB0-704F-B135-60771B9CB648}" type="par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26591882-3032-B94C-8784-9E601771FF9B}" type="sib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6AC15599-C576-2541-92B1-246D546D98C2}" type="pres">
      <dgm:prSet presAssocID="{832F8164-F727-0341-8AA5-4789E2A8F365}" presName="Name0" presStyleCnt="0">
        <dgm:presLayoutVars>
          <dgm:dir/>
          <dgm:resizeHandles val="exact"/>
        </dgm:presLayoutVars>
      </dgm:prSet>
      <dgm:spPr/>
    </dgm:pt>
    <dgm:pt modelId="{1ED3C5EC-29FA-D04E-ADF2-EF63ECFC9C27}" type="pres">
      <dgm:prSet presAssocID="{327B4C24-BBC7-8545-A36F-9B6379020CB4}" presName="node" presStyleLbl="node1" presStyleIdx="0" presStyleCnt="3">
        <dgm:presLayoutVars>
          <dgm:bulletEnabled val="1"/>
        </dgm:presLayoutVars>
      </dgm:prSet>
      <dgm:spPr/>
    </dgm:pt>
    <dgm:pt modelId="{B803D4B7-12DD-0B48-88C1-8C1FAF8BF1E3}" type="pres">
      <dgm:prSet presAssocID="{4A4A7518-BDB5-8149-9FF6-428BBE2BCAE7}" presName="sibTrans" presStyleLbl="sibTrans2D1" presStyleIdx="0" presStyleCnt="2"/>
      <dgm:spPr/>
    </dgm:pt>
    <dgm:pt modelId="{4EF42A08-C88C-3648-8373-DD206A8E4C05}" type="pres">
      <dgm:prSet presAssocID="{4A4A7518-BDB5-8149-9FF6-428BBE2BCAE7}" presName="connectorText" presStyleLbl="sibTrans2D1" presStyleIdx="0" presStyleCnt="2"/>
      <dgm:spPr/>
    </dgm:pt>
    <dgm:pt modelId="{F80820BC-CB52-7442-961E-DD497D8F5AB3}" type="pres">
      <dgm:prSet presAssocID="{03682FA9-0E73-464A-B737-9F1F3BB42791}" presName="node" presStyleLbl="node1" presStyleIdx="1" presStyleCnt="3">
        <dgm:presLayoutVars>
          <dgm:bulletEnabled val="1"/>
        </dgm:presLayoutVars>
      </dgm:prSet>
      <dgm:spPr/>
    </dgm:pt>
    <dgm:pt modelId="{1613E343-1D83-9D47-A010-ED16899BF04D}" type="pres">
      <dgm:prSet presAssocID="{EED4B939-4427-384E-998D-0172932AC879}" presName="sibTrans" presStyleLbl="sibTrans2D1" presStyleIdx="1" presStyleCnt="2"/>
      <dgm:spPr/>
    </dgm:pt>
    <dgm:pt modelId="{0AA27C2B-6650-2449-8822-18E42FFC7191}" type="pres">
      <dgm:prSet presAssocID="{EED4B939-4427-384E-998D-0172932AC879}" presName="connectorText" presStyleLbl="sibTrans2D1" presStyleIdx="1" presStyleCnt="2"/>
      <dgm:spPr/>
    </dgm:pt>
    <dgm:pt modelId="{2132A068-EDCB-5648-8F37-52B038598451}" type="pres">
      <dgm:prSet presAssocID="{E9D18312-F38B-144E-8B62-96E2DA91BE6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EE327-A1EE-CF4B-BB69-3DC22D79E597}" type="presOf" srcId="{03682FA9-0E73-464A-B737-9F1F3BB42791}" destId="{F80820BC-CB52-7442-961E-DD497D8F5AB3}" srcOrd="0" destOrd="0" presId="urn:microsoft.com/office/officeart/2005/8/layout/process1"/>
    <dgm:cxn modelId="{E935D73C-D161-8842-902F-C952FF213B09}" type="presOf" srcId="{EED4B939-4427-384E-998D-0172932AC879}" destId="{0AA27C2B-6650-2449-8822-18E42FFC7191}" srcOrd="1" destOrd="0" presId="urn:microsoft.com/office/officeart/2005/8/layout/process1"/>
    <dgm:cxn modelId="{AA414E3D-2B27-7541-A6FF-13E411F81A53}" type="presOf" srcId="{327B4C24-BBC7-8545-A36F-9B6379020CB4}" destId="{1ED3C5EC-29FA-D04E-ADF2-EF63ECFC9C27}" srcOrd="0" destOrd="0" presId="urn:microsoft.com/office/officeart/2005/8/layout/process1"/>
    <dgm:cxn modelId="{E1072863-CD73-D24C-BE42-43849A25CDF8}" srcId="{832F8164-F727-0341-8AA5-4789E2A8F365}" destId="{327B4C24-BBC7-8545-A36F-9B6379020CB4}" srcOrd="0" destOrd="0" parTransId="{C8794E51-040D-514E-A229-6145CF5100A9}" sibTransId="{4A4A7518-BDB5-8149-9FF6-428BBE2BCAE7}"/>
    <dgm:cxn modelId="{861BB378-03F6-A94D-9429-0CC5A6A0CAD8}" type="presOf" srcId="{832F8164-F727-0341-8AA5-4789E2A8F365}" destId="{6AC15599-C576-2541-92B1-246D546D98C2}" srcOrd="0" destOrd="0" presId="urn:microsoft.com/office/officeart/2005/8/layout/process1"/>
    <dgm:cxn modelId="{A0789B89-78F0-844B-8C62-1F33B5393907}" type="presOf" srcId="{4A4A7518-BDB5-8149-9FF6-428BBE2BCAE7}" destId="{B803D4B7-12DD-0B48-88C1-8C1FAF8BF1E3}" srcOrd="0" destOrd="0" presId="urn:microsoft.com/office/officeart/2005/8/layout/process1"/>
    <dgm:cxn modelId="{586402A5-8402-0147-8A66-6C90F09518AF}" type="presOf" srcId="{EED4B939-4427-384E-998D-0172932AC879}" destId="{1613E343-1D83-9D47-A010-ED16899BF04D}" srcOrd="0" destOrd="0" presId="urn:microsoft.com/office/officeart/2005/8/layout/process1"/>
    <dgm:cxn modelId="{100978B4-9D2F-9048-9D24-13B473C7B90E}" type="presOf" srcId="{E9D18312-F38B-144E-8B62-96E2DA91BE66}" destId="{2132A068-EDCB-5648-8F37-52B038598451}" srcOrd="0" destOrd="0" presId="urn:microsoft.com/office/officeart/2005/8/layout/process1"/>
    <dgm:cxn modelId="{11CE65C7-15EE-1F4C-A6FB-FC3D375F7A87}" type="presOf" srcId="{4A4A7518-BDB5-8149-9FF6-428BBE2BCAE7}" destId="{4EF42A08-C88C-3648-8373-DD206A8E4C05}" srcOrd="1" destOrd="0" presId="urn:microsoft.com/office/officeart/2005/8/layout/process1"/>
    <dgm:cxn modelId="{1F08EDD7-EBB4-6541-A0FD-F7B5201F5559}" srcId="{832F8164-F727-0341-8AA5-4789E2A8F365}" destId="{E9D18312-F38B-144E-8B62-96E2DA91BE66}" srcOrd="2" destOrd="0" parTransId="{92CEA34E-DBB0-704F-B135-60771B9CB648}" sibTransId="{26591882-3032-B94C-8784-9E601771FF9B}"/>
    <dgm:cxn modelId="{E2D658DB-B86D-6342-8BD1-0630A87289DF}" srcId="{832F8164-F727-0341-8AA5-4789E2A8F365}" destId="{03682FA9-0E73-464A-B737-9F1F3BB42791}" srcOrd="1" destOrd="0" parTransId="{CD1C12C1-59A2-3C4E-8B3F-E7F2F06EC40C}" sibTransId="{EED4B939-4427-384E-998D-0172932AC879}"/>
    <dgm:cxn modelId="{DE5532FE-4FF3-F84E-9C50-ABD79A5BE7DC}" type="presParOf" srcId="{6AC15599-C576-2541-92B1-246D546D98C2}" destId="{1ED3C5EC-29FA-D04E-ADF2-EF63ECFC9C27}" srcOrd="0" destOrd="0" presId="urn:microsoft.com/office/officeart/2005/8/layout/process1"/>
    <dgm:cxn modelId="{B4A8B919-1DF3-1D44-B42C-9F5FB4787EBA}" type="presParOf" srcId="{6AC15599-C576-2541-92B1-246D546D98C2}" destId="{B803D4B7-12DD-0B48-88C1-8C1FAF8BF1E3}" srcOrd="1" destOrd="0" presId="urn:microsoft.com/office/officeart/2005/8/layout/process1"/>
    <dgm:cxn modelId="{3D1003F1-15A0-C941-8DA9-A9729D4CCC0F}" type="presParOf" srcId="{B803D4B7-12DD-0B48-88C1-8C1FAF8BF1E3}" destId="{4EF42A08-C88C-3648-8373-DD206A8E4C05}" srcOrd="0" destOrd="0" presId="urn:microsoft.com/office/officeart/2005/8/layout/process1"/>
    <dgm:cxn modelId="{177B69EC-8466-D248-92A8-EC2D91854ADD}" type="presParOf" srcId="{6AC15599-C576-2541-92B1-246D546D98C2}" destId="{F80820BC-CB52-7442-961E-DD497D8F5AB3}" srcOrd="2" destOrd="0" presId="urn:microsoft.com/office/officeart/2005/8/layout/process1"/>
    <dgm:cxn modelId="{B7E6DA99-08BF-094D-8F49-2CD7113311D3}" type="presParOf" srcId="{6AC15599-C576-2541-92B1-246D546D98C2}" destId="{1613E343-1D83-9D47-A010-ED16899BF04D}" srcOrd="3" destOrd="0" presId="urn:microsoft.com/office/officeart/2005/8/layout/process1"/>
    <dgm:cxn modelId="{96D6E886-917F-0747-A47C-5FDB9B64F84F}" type="presParOf" srcId="{1613E343-1D83-9D47-A010-ED16899BF04D}" destId="{0AA27C2B-6650-2449-8822-18E42FFC7191}" srcOrd="0" destOrd="0" presId="urn:microsoft.com/office/officeart/2005/8/layout/process1"/>
    <dgm:cxn modelId="{CF25F614-994F-6743-B894-F349600A3086}" type="presParOf" srcId="{6AC15599-C576-2541-92B1-246D546D98C2}" destId="{2132A068-EDCB-5648-8F37-52B03859845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E7FD-9FEE-8749-AEE7-0F09BAED4D22}">
      <dsp:nvSpPr>
        <dsp:cNvPr id="0" name=""/>
        <dsp:cNvSpPr/>
      </dsp:nvSpPr>
      <dsp:spPr>
        <a:xfrm>
          <a:off x="1318361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SQL</a:t>
          </a:r>
        </a:p>
      </dsp:txBody>
      <dsp:txXfrm>
        <a:off x="1555799" y="2981024"/>
        <a:ext cx="1058064" cy="908545"/>
      </dsp:txXfrm>
    </dsp:sp>
    <dsp:sp modelId="{50963A29-37EC-B044-8D13-516B64612969}">
      <dsp:nvSpPr>
        <dsp:cNvPr id="0" name=""/>
        <dsp:cNvSpPr/>
      </dsp:nvSpPr>
      <dsp:spPr>
        <a:xfrm>
          <a:off x="1354937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B220-DA4F-A040-B8A7-C68F8E6CBDD6}">
      <dsp:nvSpPr>
        <dsp:cNvPr id="0" name=""/>
        <dsp:cNvSpPr/>
      </dsp:nvSpPr>
      <dsp:spPr>
        <a:xfrm>
          <a:off x="-812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B27F5-F5C8-A14C-A696-9BCB015A349E}">
      <dsp:nvSpPr>
        <dsp:cNvPr id="0" name=""/>
        <dsp:cNvSpPr/>
      </dsp:nvSpPr>
      <dsp:spPr>
        <a:xfrm>
          <a:off x="1049325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3980-AECD-D246-B0FF-E9B3F038B845}">
      <dsp:nvSpPr>
        <dsp:cNvPr id="0" name=""/>
        <dsp:cNvSpPr/>
      </dsp:nvSpPr>
      <dsp:spPr>
        <a:xfrm>
          <a:off x="2637536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tabula </a:t>
          </a:r>
          <a:r>
            <a:rPr lang="en-US" sz="1800" kern="1200" dirty="0" err="1">
              <a:latin typeface="Questrial" panose="02000000000000000000" pitchFamily="2" charset="0"/>
            </a:rPr>
            <a:t>py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2874974" y="2249551"/>
        <a:ext cx="1058064" cy="908545"/>
      </dsp:txXfrm>
    </dsp:sp>
    <dsp:sp modelId="{D86961B3-DEBF-2E47-9EAC-F0ADE28ADF83}">
      <dsp:nvSpPr>
        <dsp:cNvPr id="0" name=""/>
        <dsp:cNvSpPr/>
      </dsp:nvSpPr>
      <dsp:spPr>
        <a:xfrm>
          <a:off x="3692550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2CF0-7073-2B43-BA80-4E1BE83EDC7C}">
      <dsp:nvSpPr>
        <dsp:cNvPr id="0" name=""/>
        <dsp:cNvSpPr/>
      </dsp:nvSpPr>
      <dsp:spPr>
        <a:xfrm>
          <a:off x="3955897" y="2774598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0314-0A59-E944-9B92-DB54434163D6}">
      <dsp:nvSpPr>
        <dsp:cNvPr id="0" name=""/>
        <dsp:cNvSpPr/>
      </dsp:nvSpPr>
      <dsp:spPr>
        <a:xfrm>
          <a:off x="3993286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9BD8-7A85-7648-96ED-438086EEFA16}">
      <dsp:nvSpPr>
        <dsp:cNvPr id="0" name=""/>
        <dsp:cNvSpPr/>
      </dsp:nvSpPr>
      <dsp:spPr>
        <a:xfrm>
          <a:off x="1318361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pandas</a:t>
          </a:r>
        </a:p>
      </dsp:txBody>
      <dsp:txXfrm>
        <a:off x="1555799" y="1526130"/>
        <a:ext cx="1058064" cy="908545"/>
      </dsp:txXfrm>
    </dsp:sp>
    <dsp:sp modelId="{DC6C5C19-2934-3A41-94AB-0EB167418C47}">
      <dsp:nvSpPr>
        <dsp:cNvPr id="0" name=""/>
        <dsp:cNvSpPr/>
      </dsp:nvSpPr>
      <dsp:spPr>
        <a:xfrm>
          <a:off x="2368499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74CC-AC45-3B44-85AE-22D3591F0364}">
      <dsp:nvSpPr>
        <dsp:cNvPr id="0" name=""/>
        <dsp:cNvSpPr/>
      </dsp:nvSpPr>
      <dsp:spPr>
        <a:xfrm>
          <a:off x="2637536" y="59034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72D2-3725-CF4D-BBBF-192CE461037B}">
      <dsp:nvSpPr>
        <dsp:cNvPr id="0" name=""/>
        <dsp:cNvSpPr/>
      </dsp:nvSpPr>
      <dsp:spPr>
        <a:xfrm>
          <a:off x="2680614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B104-6502-EF46-A4AF-759B709C04E8}">
      <dsp:nvSpPr>
        <dsp:cNvPr id="0" name=""/>
        <dsp:cNvSpPr/>
      </dsp:nvSpPr>
      <dsp:spPr>
        <a:xfrm>
          <a:off x="3955897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holoviews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4193335" y="1523163"/>
        <a:ext cx="1058064" cy="908545"/>
      </dsp:txXfrm>
    </dsp:sp>
    <dsp:sp modelId="{82B79AAE-53FF-4C46-A744-A8DD541AAB20}">
      <dsp:nvSpPr>
        <dsp:cNvPr id="0" name=""/>
        <dsp:cNvSpPr/>
      </dsp:nvSpPr>
      <dsp:spPr>
        <a:xfrm>
          <a:off x="5282387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2C85-258F-6A4B-A484-879BA5E1305A}">
      <dsp:nvSpPr>
        <dsp:cNvPr id="0" name=""/>
        <dsp:cNvSpPr/>
      </dsp:nvSpPr>
      <dsp:spPr>
        <a:xfrm>
          <a:off x="5275072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AEAD-75DD-5149-915E-ED66F69A0AC8}">
      <dsp:nvSpPr>
        <dsp:cNvPr id="0" name=""/>
        <dsp:cNvSpPr/>
      </dsp:nvSpPr>
      <dsp:spPr>
        <a:xfrm>
          <a:off x="5574182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DE7F-A417-CF47-9F5C-BC788A6D1F4A}">
      <dsp:nvSpPr>
        <dsp:cNvPr id="0" name=""/>
        <dsp:cNvSpPr/>
      </dsp:nvSpPr>
      <dsp:spPr>
        <a:xfrm>
          <a:off x="5275072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APIs</a:t>
          </a:r>
        </a:p>
      </dsp:txBody>
      <dsp:txXfrm>
        <a:off x="5512510" y="808218"/>
        <a:ext cx="1058064" cy="908545"/>
      </dsp:txXfrm>
    </dsp:sp>
    <dsp:sp modelId="{510A2CE6-6557-C343-8BA2-E8E367194B54}">
      <dsp:nvSpPr>
        <dsp:cNvPr id="0" name=""/>
        <dsp:cNvSpPr/>
      </dsp:nvSpPr>
      <dsp:spPr>
        <a:xfrm>
          <a:off x="6601561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126C-EDB8-0649-ADB8-D07B99BCE434}">
      <dsp:nvSpPr>
        <dsp:cNvPr id="0" name=""/>
        <dsp:cNvSpPr/>
      </dsp:nvSpPr>
      <dsp:spPr>
        <a:xfrm>
          <a:off x="6592621" y="1338774"/>
          <a:ext cx="153619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rcRect/>
          <a:stretch>
            <a:fillRect l="-66000" r="-66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4A7A-08E3-9B4E-8A70-72A46FA1FB88}">
      <dsp:nvSpPr>
        <dsp:cNvPr id="0" name=""/>
        <dsp:cNvSpPr/>
      </dsp:nvSpPr>
      <dsp:spPr>
        <a:xfrm>
          <a:off x="6899859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2159E-F56F-BC4A-A38E-C8878C911CDB}">
      <dsp:nvSpPr>
        <dsp:cNvPr id="0" name=""/>
        <dsp:cNvSpPr/>
      </dsp:nvSpPr>
      <dsp:spPr>
        <a:xfrm>
          <a:off x="6594246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socrata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6831684" y="2995434"/>
        <a:ext cx="1058064" cy="908545"/>
      </dsp:txXfrm>
    </dsp:sp>
    <dsp:sp modelId="{54E65B09-AE32-C149-95FC-C3DFF18ABCBB}">
      <dsp:nvSpPr>
        <dsp:cNvPr id="0" name=""/>
        <dsp:cNvSpPr/>
      </dsp:nvSpPr>
      <dsp:spPr>
        <a:xfrm>
          <a:off x="6898233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2958F-9059-5745-A422-E289CB1021C2}">
      <dsp:nvSpPr>
        <dsp:cNvPr id="0" name=""/>
        <dsp:cNvSpPr/>
      </dsp:nvSpPr>
      <dsp:spPr>
        <a:xfrm>
          <a:off x="5275072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D480-5FFA-F743-9284-388613B9BB2F}">
      <dsp:nvSpPr>
        <dsp:cNvPr id="0" name=""/>
        <dsp:cNvSpPr/>
      </dsp:nvSpPr>
      <dsp:spPr>
        <a:xfrm>
          <a:off x="6613753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1691828" y="1480811"/>
          <a:ext cx="1312930" cy="1494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0"/>
          <a:ext cx="3554733" cy="154706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3200" kern="1200" dirty="0">
              <a:latin typeface="Questrial" panose="02000000000000000000"/>
            </a:rPr>
            <a:t>spreadsheets</a:t>
          </a:r>
        </a:p>
      </dsp:txBody>
      <dsp:txXfrm>
        <a:off x="75535" y="75535"/>
        <a:ext cx="3403663" cy="1395999"/>
      </dsp:txXfrm>
    </dsp:sp>
    <dsp:sp modelId="{AECF62EF-64C5-4DBD-B200-BCE68A395269}">
      <dsp:nvSpPr>
        <dsp:cNvPr id="0" name=""/>
        <dsp:cNvSpPr/>
      </dsp:nvSpPr>
      <dsp:spPr>
        <a:xfrm>
          <a:off x="3614504" y="64227"/>
          <a:ext cx="3691294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2003 – 2018 sales data by year and borough</a:t>
          </a:r>
        </a:p>
      </dsp:txBody>
      <dsp:txXfrm>
        <a:off x="3614504" y="64227"/>
        <a:ext cx="3691294" cy="1250409"/>
      </dsp:txXfrm>
    </dsp:sp>
    <dsp:sp modelId="{1D229A78-2F52-4E53-95D9-1CE10743129F}">
      <dsp:nvSpPr>
        <dsp:cNvPr id="0" name=""/>
        <dsp:cNvSpPr/>
      </dsp:nvSpPr>
      <dsp:spPr>
        <a:xfrm rot="5400000">
          <a:off x="4303679" y="3149410"/>
          <a:ext cx="1312930" cy="1494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3186108" y="1697536"/>
          <a:ext cx="3467849" cy="14085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3254879" y="1766307"/>
        <a:ext cx="3330307" cy="1270987"/>
      </dsp:txXfrm>
    </dsp:sp>
    <dsp:sp modelId="{D982D841-0F4E-4194-BA6E-8265C0EE41E6}">
      <dsp:nvSpPr>
        <dsp:cNvPr id="0" name=""/>
        <dsp:cNvSpPr/>
      </dsp:nvSpPr>
      <dsp:spPr>
        <a:xfrm>
          <a:off x="6849129" y="1697527"/>
          <a:ext cx="3639405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loaded all spreadsheets into </a:t>
          </a:r>
          <a:r>
            <a:rPr lang="en-US" sz="2400" kern="1200" dirty="0" err="1">
              <a:solidFill>
                <a:schemeClr val="bg1"/>
              </a:solidFill>
              <a:latin typeface="Questrial" panose="02000000000000000000"/>
            </a:rPr>
            <a:t>pgAdmin</a:t>
          </a:r>
          <a:endParaRPr lang="en-US" sz="2400" kern="1200" dirty="0">
            <a:solidFill>
              <a:schemeClr val="bg1"/>
            </a:solidFill>
            <a:latin typeface="Questrial" panose="02000000000000000000"/>
          </a:endParaRPr>
        </a:p>
      </dsp:txBody>
      <dsp:txXfrm>
        <a:off x="6849129" y="1697527"/>
        <a:ext cx="3639405" cy="1250409"/>
      </dsp:txXfrm>
    </dsp:sp>
    <dsp:sp modelId="{5B9741FF-6FA9-4FBF-AF78-BD8E8D06D574}">
      <dsp:nvSpPr>
        <dsp:cNvPr id="0" name=""/>
        <dsp:cNvSpPr/>
      </dsp:nvSpPr>
      <dsp:spPr>
        <a:xfrm>
          <a:off x="5892124" y="3260501"/>
          <a:ext cx="3263804" cy="134910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5957994" y="3326371"/>
        <a:ext cx="3132064" cy="1217366"/>
      </dsp:txXfrm>
    </dsp:sp>
    <dsp:sp modelId="{39A2C4B4-D988-4263-902A-FDBB1806567C}">
      <dsp:nvSpPr>
        <dsp:cNvPr id="0" name=""/>
        <dsp:cNvSpPr/>
      </dsp:nvSpPr>
      <dsp:spPr>
        <a:xfrm>
          <a:off x="9183394" y="3337353"/>
          <a:ext cx="1684408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export data by borough</a:t>
          </a:r>
        </a:p>
      </dsp:txBody>
      <dsp:txXfrm>
        <a:off x="9183394" y="3337353"/>
        <a:ext cx="1684408" cy="1250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C5EC-29FA-D04E-ADF2-EF63ECFC9C27}">
      <dsp:nvSpPr>
        <dsp:cNvPr id="0" name=""/>
        <dsp:cNvSpPr/>
      </dsp:nvSpPr>
      <dsp:spPr>
        <a:xfrm>
          <a:off x="8683" y="0"/>
          <a:ext cx="2595407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tabula </a:t>
          </a:r>
          <a:r>
            <a:rPr lang="en-US" sz="3200" kern="1200" dirty="0" err="1">
              <a:latin typeface="Questrial" panose="02000000000000000000" pitchFamily="2" charset="0"/>
            </a:rPr>
            <a:t>py</a:t>
          </a:r>
          <a:endParaRPr lang="en-US" sz="3200" kern="1200" dirty="0">
            <a:latin typeface="Questrial" panose="02000000000000000000" pitchFamily="2" charset="0"/>
          </a:endParaRPr>
        </a:p>
      </dsp:txBody>
      <dsp:txXfrm>
        <a:off x="29250" y="20567"/>
        <a:ext cx="2554273" cy="661090"/>
      </dsp:txXfrm>
    </dsp:sp>
    <dsp:sp modelId="{B803D4B7-12DD-0B48-88C1-8C1FAF8BF1E3}">
      <dsp:nvSpPr>
        <dsp:cNvPr id="0" name=""/>
        <dsp:cNvSpPr/>
      </dsp:nvSpPr>
      <dsp:spPr>
        <a:xfrm>
          <a:off x="2863631" y="29281"/>
          <a:ext cx="550226" cy="643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2863631" y="158013"/>
        <a:ext cx="385158" cy="386196"/>
      </dsp:txXfrm>
    </dsp:sp>
    <dsp:sp modelId="{F80820BC-CB52-7442-961E-DD497D8F5AB3}">
      <dsp:nvSpPr>
        <dsp:cNvPr id="0" name=""/>
        <dsp:cNvSpPr/>
      </dsp:nvSpPr>
      <dsp:spPr>
        <a:xfrm>
          <a:off x="3642253" y="0"/>
          <a:ext cx="2595407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clean up</a:t>
          </a:r>
        </a:p>
      </dsp:txBody>
      <dsp:txXfrm>
        <a:off x="3662820" y="20567"/>
        <a:ext cx="2554273" cy="661090"/>
      </dsp:txXfrm>
    </dsp:sp>
    <dsp:sp modelId="{1613E343-1D83-9D47-A010-ED16899BF04D}">
      <dsp:nvSpPr>
        <dsp:cNvPr id="0" name=""/>
        <dsp:cNvSpPr/>
      </dsp:nvSpPr>
      <dsp:spPr>
        <a:xfrm>
          <a:off x="6497201" y="29281"/>
          <a:ext cx="550226" cy="6436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6497201" y="158013"/>
        <a:ext cx="385158" cy="386196"/>
      </dsp:txXfrm>
    </dsp:sp>
    <dsp:sp modelId="{2132A068-EDCB-5648-8F37-52B038598451}">
      <dsp:nvSpPr>
        <dsp:cNvPr id="0" name=""/>
        <dsp:cNvSpPr/>
      </dsp:nvSpPr>
      <dsp:spPr>
        <a:xfrm>
          <a:off x="7275823" y="0"/>
          <a:ext cx="2595407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normalize</a:t>
          </a:r>
        </a:p>
      </dsp:txBody>
      <dsp:txXfrm>
        <a:off x="7296390" y="20567"/>
        <a:ext cx="2554273" cy="66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724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income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79515A-9829-8F4C-9F28-963145F24364}"/>
              </a:ext>
            </a:extLst>
          </p:cNvPr>
          <p:cNvGrpSpPr/>
          <p:nvPr/>
        </p:nvGrpSpPr>
        <p:grpSpPr>
          <a:xfrm>
            <a:off x="1587670" y="1923465"/>
            <a:ext cx="9402733" cy="3217987"/>
            <a:chOff x="1587670" y="1923465"/>
            <a:chExt cx="9402733" cy="3217987"/>
          </a:xfrm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77C55682-D4C9-CA45-83C9-87A06BF09B17}"/>
                </a:ext>
              </a:extLst>
            </p:cNvPr>
            <p:cNvSpPr/>
            <p:nvPr/>
          </p:nvSpPr>
          <p:spPr>
            <a:xfrm rot="5400000">
              <a:off x="1878577" y="1923233"/>
              <a:ext cx="3011072" cy="3011535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239234C4-A2A4-0540-85B5-39D02820A6F0}"/>
                </a:ext>
              </a:extLst>
            </p:cNvPr>
            <p:cNvSpPr/>
            <p:nvPr/>
          </p:nvSpPr>
          <p:spPr>
            <a:xfrm rot="16200000">
              <a:off x="4977588" y="1923233"/>
              <a:ext cx="3011072" cy="3011535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8689CDB-5252-E94F-B575-A7A5C88047E5}"/>
                </a:ext>
              </a:extLst>
            </p:cNvPr>
            <p:cNvSpPr/>
            <p:nvPr/>
          </p:nvSpPr>
          <p:spPr>
            <a:xfrm>
              <a:off x="5196238" y="4539045"/>
              <a:ext cx="2584256" cy="602407"/>
            </a:xfrm>
            <a:custGeom>
              <a:avLst/>
              <a:gdLst>
                <a:gd name="connsiteX0" fmla="*/ 0 w 2286215"/>
                <a:gd name="connsiteY0" fmla="*/ 0 h 602407"/>
                <a:gd name="connsiteX1" fmla="*/ 2286215 w 2286215"/>
                <a:gd name="connsiteY1" fmla="*/ 0 h 602407"/>
                <a:gd name="connsiteX2" fmla="*/ 2286215 w 2286215"/>
                <a:gd name="connsiteY2" fmla="*/ 602407 h 602407"/>
                <a:gd name="connsiteX3" fmla="*/ 0 w 2286215"/>
                <a:gd name="connsiteY3" fmla="*/ 602407 h 602407"/>
                <a:gd name="connsiteX4" fmla="*/ 0 w 2286215"/>
                <a:gd name="connsiteY4" fmla="*/ 0 h 60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215" h="602407">
                  <a:moveTo>
                    <a:pt x="0" y="0"/>
                  </a:moveTo>
                  <a:lnTo>
                    <a:pt x="2286215" y="0"/>
                  </a:lnTo>
                  <a:lnTo>
                    <a:pt x="2286215" y="602407"/>
                  </a:lnTo>
                  <a:lnTo>
                    <a:pt x="0" y="6024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>
                  <a:solidFill>
                    <a:schemeClr val="bg1"/>
                  </a:solidFill>
                  <a:latin typeface="Questrial" panose="02000000000000000000" pitchFamily="2" charset="0"/>
                </a:rPr>
                <a:t>missing pk</a:t>
              </a:r>
              <a:endParaRPr lang="en-US" sz="3200" kern="1200" dirty="0">
                <a:solidFill>
                  <a:schemeClr val="bg1"/>
                </a:solidFill>
                <a:latin typeface="Questrial" panose="02000000000000000000" pitchFamily="2" charset="0"/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DCFB3FE0-DA8C-1D4B-AB13-93F3BCCFF477}"/>
                </a:ext>
              </a:extLst>
            </p:cNvPr>
            <p:cNvSpPr/>
            <p:nvPr/>
          </p:nvSpPr>
          <p:spPr>
            <a:xfrm rot="5400000">
              <a:off x="4881000" y="1923233"/>
              <a:ext cx="3011072" cy="3011535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E267FD50-1C1A-6742-B466-58F061FFFE07}"/>
                </a:ext>
              </a:extLst>
            </p:cNvPr>
            <p:cNvSpPr/>
            <p:nvPr/>
          </p:nvSpPr>
          <p:spPr>
            <a:xfrm rot="16200000">
              <a:off x="7979100" y="1923233"/>
              <a:ext cx="3011072" cy="3011535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8EE8102-1AA2-A740-A0B5-ECF376D34DBF}"/>
                </a:ext>
              </a:extLst>
            </p:cNvPr>
            <p:cNvSpPr/>
            <p:nvPr/>
          </p:nvSpPr>
          <p:spPr>
            <a:xfrm>
              <a:off x="8086851" y="4539045"/>
              <a:ext cx="2584256" cy="602407"/>
            </a:xfrm>
            <a:custGeom>
              <a:avLst/>
              <a:gdLst>
                <a:gd name="connsiteX0" fmla="*/ 0 w 2286215"/>
                <a:gd name="connsiteY0" fmla="*/ 0 h 602407"/>
                <a:gd name="connsiteX1" fmla="*/ 2286215 w 2286215"/>
                <a:gd name="connsiteY1" fmla="*/ 0 h 602407"/>
                <a:gd name="connsiteX2" fmla="*/ 2286215 w 2286215"/>
                <a:gd name="connsiteY2" fmla="*/ 602407 h 602407"/>
                <a:gd name="connsiteX3" fmla="*/ 0 w 2286215"/>
                <a:gd name="connsiteY3" fmla="*/ 602407 h 602407"/>
                <a:gd name="connsiteX4" fmla="*/ 0 w 2286215"/>
                <a:gd name="connsiteY4" fmla="*/ 0 h 60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215" h="602407">
                  <a:moveTo>
                    <a:pt x="0" y="0"/>
                  </a:moveTo>
                  <a:lnTo>
                    <a:pt x="2286215" y="0"/>
                  </a:lnTo>
                  <a:lnTo>
                    <a:pt x="2286215" y="602407"/>
                  </a:lnTo>
                  <a:lnTo>
                    <a:pt x="0" y="6024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solidFill>
                    <a:schemeClr val="bg1"/>
                  </a:solidFill>
                  <a:latin typeface="Questrial" panose="02000000000000000000" pitchFamily="2" charset="0"/>
                </a:rPr>
                <a:t>normalized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3C019AD-53A8-CD4C-A3C9-329F53B5123D}"/>
                </a:ext>
              </a:extLst>
            </p:cNvPr>
            <p:cNvSpPr/>
            <p:nvPr/>
          </p:nvSpPr>
          <p:spPr>
            <a:xfrm>
              <a:off x="5260177" y="2787469"/>
              <a:ext cx="1379601" cy="1379601"/>
            </a:xfrm>
            <a:custGeom>
              <a:avLst/>
              <a:gdLst>
                <a:gd name="connsiteX0" fmla="*/ 0 w 1379601"/>
                <a:gd name="connsiteY0" fmla="*/ 689801 h 1379601"/>
                <a:gd name="connsiteX1" fmla="*/ 689801 w 1379601"/>
                <a:gd name="connsiteY1" fmla="*/ 0 h 1379601"/>
                <a:gd name="connsiteX2" fmla="*/ 1379602 w 1379601"/>
                <a:gd name="connsiteY2" fmla="*/ 689801 h 1379601"/>
                <a:gd name="connsiteX3" fmla="*/ 689801 w 1379601"/>
                <a:gd name="connsiteY3" fmla="*/ 1379602 h 1379601"/>
                <a:gd name="connsiteX4" fmla="*/ 0 w 1379601"/>
                <a:gd name="connsiteY4" fmla="*/ 689801 h 137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601" h="1379601">
                  <a:moveTo>
                    <a:pt x="0" y="689801"/>
                  </a:moveTo>
                  <a:cubicBezTo>
                    <a:pt x="0" y="308834"/>
                    <a:pt x="308834" y="0"/>
                    <a:pt x="689801" y="0"/>
                  </a:cubicBezTo>
                  <a:cubicBezTo>
                    <a:pt x="1070768" y="0"/>
                    <a:pt x="1379602" y="308834"/>
                    <a:pt x="1379602" y="689801"/>
                  </a:cubicBezTo>
                  <a:cubicBezTo>
                    <a:pt x="1379602" y="1070768"/>
                    <a:pt x="1070768" y="1379602"/>
                    <a:pt x="689801" y="1379602"/>
                  </a:cubicBezTo>
                  <a:cubicBezTo>
                    <a:pt x="308834" y="1379602"/>
                    <a:pt x="0" y="1070768"/>
                    <a:pt x="0" y="68980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92647" tIns="162684" rIns="391508" bIns="16268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Questrial" panose="02000000000000000000" pitchFamily="2" charset="0"/>
                </a:rPr>
                <a:t>ZIP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0DB837C-BE8E-9545-BDEF-207EF5BBD210}"/>
                </a:ext>
              </a:extLst>
            </p:cNvPr>
            <p:cNvSpPr/>
            <p:nvPr/>
          </p:nvSpPr>
          <p:spPr>
            <a:xfrm>
              <a:off x="6254484" y="2787469"/>
              <a:ext cx="1379601" cy="1379601"/>
            </a:xfrm>
            <a:custGeom>
              <a:avLst/>
              <a:gdLst>
                <a:gd name="connsiteX0" fmla="*/ 0 w 1379601"/>
                <a:gd name="connsiteY0" fmla="*/ 689801 h 1379601"/>
                <a:gd name="connsiteX1" fmla="*/ 689801 w 1379601"/>
                <a:gd name="connsiteY1" fmla="*/ 0 h 1379601"/>
                <a:gd name="connsiteX2" fmla="*/ 1379602 w 1379601"/>
                <a:gd name="connsiteY2" fmla="*/ 689801 h 1379601"/>
                <a:gd name="connsiteX3" fmla="*/ 689801 w 1379601"/>
                <a:gd name="connsiteY3" fmla="*/ 1379602 h 1379601"/>
                <a:gd name="connsiteX4" fmla="*/ 0 w 1379601"/>
                <a:gd name="connsiteY4" fmla="*/ 689801 h 137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601" h="1379601">
                  <a:moveTo>
                    <a:pt x="0" y="689801"/>
                  </a:moveTo>
                  <a:cubicBezTo>
                    <a:pt x="0" y="308834"/>
                    <a:pt x="308834" y="0"/>
                    <a:pt x="689801" y="0"/>
                  </a:cubicBezTo>
                  <a:cubicBezTo>
                    <a:pt x="1070768" y="0"/>
                    <a:pt x="1379602" y="308834"/>
                    <a:pt x="1379602" y="689801"/>
                  </a:cubicBezTo>
                  <a:cubicBezTo>
                    <a:pt x="1379602" y="1070768"/>
                    <a:pt x="1070768" y="1379602"/>
                    <a:pt x="689801" y="1379602"/>
                  </a:cubicBezTo>
                  <a:cubicBezTo>
                    <a:pt x="308834" y="1379602"/>
                    <a:pt x="0" y="1070768"/>
                    <a:pt x="0" y="6898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4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91440" tIns="162684" rIns="91440" bIns="16268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Questrial" panose="02000000000000000000" pitchFamily="2" charset="0"/>
                </a:rPr>
                <a:t>ZIP-   neighbor-hood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0FC6B10-C50C-494F-8B99-0F82241DAE08}"/>
                </a:ext>
              </a:extLst>
            </p:cNvPr>
            <p:cNvSpPr/>
            <p:nvPr/>
          </p:nvSpPr>
          <p:spPr>
            <a:xfrm>
              <a:off x="2661746" y="2296428"/>
              <a:ext cx="887151" cy="887155"/>
            </a:xfrm>
            <a:custGeom>
              <a:avLst/>
              <a:gdLst>
                <a:gd name="connsiteX0" fmla="*/ 0 w 887151"/>
                <a:gd name="connsiteY0" fmla="*/ 443578 h 887155"/>
                <a:gd name="connsiteX1" fmla="*/ 443576 w 887151"/>
                <a:gd name="connsiteY1" fmla="*/ 0 h 887155"/>
                <a:gd name="connsiteX2" fmla="*/ 887152 w 887151"/>
                <a:gd name="connsiteY2" fmla="*/ 443578 h 887155"/>
                <a:gd name="connsiteX3" fmla="*/ 443576 w 887151"/>
                <a:gd name="connsiteY3" fmla="*/ 887156 h 887155"/>
                <a:gd name="connsiteX4" fmla="*/ 0 w 887151"/>
                <a:gd name="connsiteY4" fmla="*/ 443578 h 8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151" h="887155">
                  <a:moveTo>
                    <a:pt x="0" y="443578"/>
                  </a:moveTo>
                  <a:cubicBezTo>
                    <a:pt x="0" y="198597"/>
                    <a:pt x="198596" y="0"/>
                    <a:pt x="443576" y="0"/>
                  </a:cubicBezTo>
                  <a:cubicBezTo>
                    <a:pt x="688556" y="0"/>
                    <a:pt x="887152" y="198597"/>
                    <a:pt x="887152" y="443578"/>
                  </a:cubicBezTo>
                  <a:cubicBezTo>
                    <a:pt x="887152" y="688559"/>
                    <a:pt x="688556" y="887156"/>
                    <a:pt x="443576" y="887156"/>
                  </a:cubicBezTo>
                  <a:cubicBezTo>
                    <a:pt x="198596" y="887156"/>
                    <a:pt x="0" y="688559"/>
                    <a:pt x="0" y="44357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5640" tIns="175641" rIns="175640" bIns="17564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Questrial" panose="02000000000000000000" pitchFamily="2" charset="0"/>
                </a:rPr>
                <a:t>file names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C829B3-ED5B-964D-8337-AF4176AA20B9}"/>
                </a:ext>
              </a:extLst>
            </p:cNvPr>
            <p:cNvSpPr/>
            <p:nvPr/>
          </p:nvSpPr>
          <p:spPr>
            <a:xfrm>
              <a:off x="3594887" y="2324173"/>
              <a:ext cx="253471" cy="25350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EA9D0FA-8EB8-B84D-977D-94F95A05C0B9}"/>
                </a:ext>
              </a:extLst>
            </p:cNvPr>
            <p:cNvSpPr/>
            <p:nvPr/>
          </p:nvSpPr>
          <p:spPr>
            <a:xfrm>
              <a:off x="3595099" y="2588194"/>
              <a:ext cx="887151" cy="887155"/>
            </a:xfrm>
            <a:custGeom>
              <a:avLst/>
              <a:gdLst>
                <a:gd name="connsiteX0" fmla="*/ 0 w 887151"/>
                <a:gd name="connsiteY0" fmla="*/ 443578 h 887155"/>
                <a:gd name="connsiteX1" fmla="*/ 443576 w 887151"/>
                <a:gd name="connsiteY1" fmla="*/ 0 h 887155"/>
                <a:gd name="connsiteX2" fmla="*/ 887152 w 887151"/>
                <a:gd name="connsiteY2" fmla="*/ 443578 h 887155"/>
                <a:gd name="connsiteX3" fmla="*/ 443576 w 887151"/>
                <a:gd name="connsiteY3" fmla="*/ 887156 h 887155"/>
                <a:gd name="connsiteX4" fmla="*/ 0 w 887151"/>
                <a:gd name="connsiteY4" fmla="*/ 443578 h 8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151" h="887155">
                  <a:moveTo>
                    <a:pt x="0" y="443578"/>
                  </a:moveTo>
                  <a:cubicBezTo>
                    <a:pt x="0" y="198597"/>
                    <a:pt x="198596" y="0"/>
                    <a:pt x="443576" y="0"/>
                  </a:cubicBezTo>
                  <a:cubicBezTo>
                    <a:pt x="688556" y="0"/>
                    <a:pt x="887152" y="198597"/>
                    <a:pt x="887152" y="443578"/>
                  </a:cubicBezTo>
                  <a:cubicBezTo>
                    <a:pt x="887152" y="688559"/>
                    <a:pt x="688556" y="887156"/>
                    <a:pt x="443576" y="887156"/>
                  </a:cubicBezTo>
                  <a:cubicBezTo>
                    <a:pt x="198596" y="887156"/>
                    <a:pt x="0" y="688559"/>
                    <a:pt x="0" y="44357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5640" tIns="175641" rIns="175640" bIns="17564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Questrial" panose="02000000000000000000" pitchFamily="2" charset="0"/>
                </a:rPr>
                <a:t>title rows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F2A4C6-B853-8447-BCC8-AD45960F7FA9}"/>
                </a:ext>
              </a:extLst>
            </p:cNvPr>
            <p:cNvSpPr/>
            <p:nvPr/>
          </p:nvSpPr>
          <p:spPr>
            <a:xfrm>
              <a:off x="4319697" y="3488775"/>
              <a:ext cx="253471" cy="25350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70A84DD-4DE7-2848-98DD-E869BF7937D9}"/>
                </a:ext>
              </a:extLst>
            </p:cNvPr>
            <p:cNvSpPr/>
            <p:nvPr/>
          </p:nvSpPr>
          <p:spPr>
            <a:xfrm>
              <a:off x="2479178" y="3622465"/>
              <a:ext cx="887151" cy="887155"/>
            </a:xfrm>
            <a:custGeom>
              <a:avLst/>
              <a:gdLst>
                <a:gd name="connsiteX0" fmla="*/ 0 w 887151"/>
                <a:gd name="connsiteY0" fmla="*/ 443578 h 887155"/>
                <a:gd name="connsiteX1" fmla="*/ 443576 w 887151"/>
                <a:gd name="connsiteY1" fmla="*/ 0 h 887155"/>
                <a:gd name="connsiteX2" fmla="*/ 887152 w 887151"/>
                <a:gd name="connsiteY2" fmla="*/ 443578 h 887155"/>
                <a:gd name="connsiteX3" fmla="*/ 443576 w 887151"/>
                <a:gd name="connsiteY3" fmla="*/ 887156 h 887155"/>
                <a:gd name="connsiteX4" fmla="*/ 0 w 887151"/>
                <a:gd name="connsiteY4" fmla="*/ 443578 h 8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151" h="887155">
                  <a:moveTo>
                    <a:pt x="0" y="443578"/>
                  </a:moveTo>
                  <a:cubicBezTo>
                    <a:pt x="0" y="198597"/>
                    <a:pt x="198596" y="0"/>
                    <a:pt x="443576" y="0"/>
                  </a:cubicBezTo>
                  <a:cubicBezTo>
                    <a:pt x="688556" y="0"/>
                    <a:pt x="887152" y="198597"/>
                    <a:pt x="887152" y="443578"/>
                  </a:cubicBezTo>
                  <a:cubicBezTo>
                    <a:pt x="887152" y="688559"/>
                    <a:pt x="688556" y="887156"/>
                    <a:pt x="443576" y="887156"/>
                  </a:cubicBezTo>
                  <a:cubicBezTo>
                    <a:pt x="198596" y="887156"/>
                    <a:pt x="0" y="688559"/>
                    <a:pt x="0" y="44357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5640" tIns="175641" rIns="175640" bIns="17564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Questrial" panose="02000000000000000000" pitchFamily="2" charset="0"/>
                </a:rPr>
                <a:t>column orders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E302BB7-E3B6-0C4C-A504-3A65066A6585}"/>
                </a:ext>
              </a:extLst>
            </p:cNvPr>
            <p:cNvSpPr/>
            <p:nvPr/>
          </p:nvSpPr>
          <p:spPr>
            <a:xfrm>
              <a:off x="3434030" y="3576036"/>
              <a:ext cx="887151" cy="887155"/>
            </a:xfrm>
            <a:custGeom>
              <a:avLst/>
              <a:gdLst>
                <a:gd name="connsiteX0" fmla="*/ 0 w 887151"/>
                <a:gd name="connsiteY0" fmla="*/ 443578 h 887155"/>
                <a:gd name="connsiteX1" fmla="*/ 443576 w 887151"/>
                <a:gd name="connsiteY1" fmla="*/ 0 h 887155"/>
                <a:gd name="connsiteX2" fmla="*/ 887152 w 887151"/>
                <a:gd name="connsiteY2" fmla="*/ 443578 h 887155"/>
                <a:gd name="connsiteX3" fmla="*/ 443576 w 887151"/>
                <a:gd name="connsiteY3" fmla="*/ 887156 h 887155"/>
                <a:gd name="connsiteX4" fmla="*/ 0 w 887151"/>
                <a:gd name="connsiteY4" fmla="*/ 443578 h 8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151" h="887155">
                  <a:moveTo>
                    <a:pt x="0" y="443578"/>
                  </a:moveTo>
                  <a:cubicBezTo>
                    <a:pt x="0" y="198597"/>
                    <a:pt x="198596" y="0"/>
                    <a:pt x="443576" y="0"/>
                  </a:cubicBezTo>
                  <a:cubicBezTo>
                    <a:pt x="688556" y="0"/>
                    <a:pt x="887152" y="198597"/>
                    <a:pt x="887152" y="443578"/>
                  </a:cubicBezTo>
                  <a:cubicBezTo>
                    <a:pt x="887152" y="688559"/>
                    <a:pt x="688556" y="887156"/>
                    <a:pt x="443576" y="887156"/>
                  </a:cubicBezTo>
                  <a:cubicBezTo>
                    <a:pt x="198596" y="887156"/>
                    <a:pt x="0" y="688559"/>
                    <a:pt x="0" y="44357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5640" tIns="175641" rIns="175640" bIns="17564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Questrial" panose="02000000000000000000" pitchFamily="2" charset="0"/>
                </a:rPr>
                <a:t>column names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6001E1-C974-6747-8EE6-CB22BCD8B9A3}"/>
                </a:ext>
              </a:extLst>
            </p:cNvPr>
            <p:cNvSpPr/>
            <p:nvPr/>
          </p:nvSpPr>
          <p:spPr>
            <a:xfrm>
              <a:off x="3148462" y="3205421"/>
              <a:ext cx="435734" cy="43563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B5395D-C6CD-634B-8BB1-8967B45B4D89}"/>
                </a:ext>
              </a:extLst>
            </p:cNvPr>
            <p:cNvSpPr/>
            <p:nvPr/>
          </p:nvSpPr>
          <p:spPr>
            <a:xfrm>
              <a:off x="2870986" y="3243325"/>
              <a:ext cx="190527" cy="19040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501DDDC-04DE-9B4F-AFA0-950694F20DE5}"/>
                </a:ext>
              </a:extLst>
            </p:cNvPr>
            <p:cNvSpPr/>
            <p:nvPr/>
          </p:nvSpPr>
          <p:spPr>
            <a:xfrm>
              <a:off x="8375243" y="2545823"/>
              <a:ext cx="1758627" cy="1758309"/>
            </a:xfrm>
            <a:custGeom>
              <a:avLst/>
              <a:gdLst>
                <a:gd name="connsiteX0" fmla="*/ 0 w 1758627"/>
                <a:gd name="connsiteY0" fmla="*/ 879155 h 1758309"/>
                <a:gd name="connsiteX1" fmla="*/ 879314 w 1758627"/>
                <a:gd name="connsiteY1" fmla="*/ 0 h 1758309"/>
                <a:gd name="connsiteX2" fmla="*/ 1758628 w 1758627"/>
                <a:gd name="connsiteY2" fmla="*/ 879155 h 1758309"/>
                <a:gd name="connsiteX3" fmla="*/ 879314 w 1758627"/>
                <a:gd name="connsiteY3" fmla="*/ 1758310 h 1758309"/>
                <a:gd name="connsiteX4" fmla="*/ 0 w 1758627"/>
                <a:gd name="connsiteY4" fmla="*/ 879155 h 17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627" h="1758309">
                  <a:moveTo>
                    <a:pt x="0" y="879155"/>
                  </a:moveTo>
                  <a:cubicBezTo>
                    <a:pt x="0" y="393611"/>
                    <a:pt x="393682" y="0"/>
                    <a:pt x="879314" y="0"/>
                  </a:cubicBezTo>
                  <a:cubicBezTo>
                    <a:pt x="1364946" y="0"/>
                    <a:pt x="1758628" y="393611"/>
                    <a:pt x="1758628" y="879155"/>
                  </a:cubicBezTo>
                  <a:cubicBezTo>
                    <a:pt x="1758628" y="1364699"/>
                    <a:pt x="1364946" y="1758310"/>
                    <a:pt x="879314" y="1758310"/>
                  </a:cubicBezTo>
                  <a:cubicBezTo>
                    <a:pt x="393682" y="1758310"/>
                    <a:pt x="0" y="1364699"/>
                    <a:pt x="0" y="87915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310838" rIns="91440" bIns="3108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Questrial" panose="02000000000000000000" pitchFamily="2" charset="0"/>
                </a:rPr>
                <a:t>1 df</a:t>
              </a:r>
              <a:endParaRPr lang="en-US" sz="2400" b="1" kern="1200" dirty="0">
                <a:solidFill>
                  <a:schemeClr val="tx1"/>
                </a:solidFill>
                <a:latin typeface="Questrial" panose="02000000000000000000" pitchFamily="2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B117AEA-65F4-B54A-BC03-58B390464FB5}"/>
                </a:ext>
              </a:extLst>
            </p:cNvPr>
            <p:cNvSpPr/>
            <p:nvPr/>
          </p:nvSpPr>
          <p:spPr>
            <a:xfrm>
              <a:off x="1905583" y="4539045"/>
              <a:ext cx="2584256" cy="602407"/>
            </a:xfrm>
            <a:custGeom>
              <a:avLst/>
              <a:gdLst>
                <a:gd name="connsiteX0" fmla="*/ 0 w 2286215"/>
                <a:gd name="connsiteY0" fmla="*/ 0 h 602407"/>
                <a:gd name="connsiteX1" fmla="*/ 2286215 w 2286215"/>
                <a:gd name="connsiteY1" fmla="*/ 0 h 602407"/>
                <a:gd name="connsiteX2" fmla="*/ 2286215 w 2286215"/>
                <a:gd name="connsiteY2" fmla="*/ 602407 h 602407"/>
                <a:gd name="connsiteX3" fmla="*/ 0 w 2286215"/>
                <a:gd name="connsiteY3" fmla="*/ 602407 h 602407"/>
                <a:gd name="connsiteX4" fmla="*/ 0 w 2286215"/>
                <a:gd name="connsiteY4" fmla="*/ 0 h 60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215" h="602407">
                  <a:moveTo>
                    <a:pt x="0" y="0"/>
                  </a:moveTo>
                  <a:lnTo>
                    <a:pt x="2286215" y="0"/>
                  </a:lnTo>
                  <a:lnTo>
                    <a:pt x="2286215" y="602407"/>
                  </a:lnTo>
                  <a:lnTo>
                    <a:pt x="0" y="6024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solidFill>
                    <a:schemeClr val="bg1"/>
                  </a:solidFill>
                  <a:latin typeface="Questrial" panose="02000000000000000000" pitchFamily="2" charset="0"/>
                </a:rPr>
                <a:t>inconsistent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217994E-A04E-4747-9305-44D88C796389}"/>
                </a:ext>
              </a:extLst>
            </p:cNvPr>
            <p:cNvSpPr/>
            <p:nvPr/>
          </p:nvSpPr>
          <p:spPr>
            <a:xfrm>
              <a:off x="1970473" y="2897398"/>
              <a:ext cx="822960" cy="822960"/>
            </a:xfrm>
            <a:custGeom>
              <a:avLst/>
              <a:gdLst>
                <a:gd name="connsiteX0" fmla="*/ 0 w 887151"/>
                <a:gd name="connsiteY0" fmla="*/ 443578 h 887155"/>
                <a:gd name="connsiteX1" fmla="*/ 443576 w 887151"/>
                <a:gd name="connsiteY1" fmla="*/ 0 h 887155"/>
                <a:gd name="connsiteX2" fmla="*/ 887152 w 887151"/>
                <a:gd name="connsiteY2" fmla="*/ 443578 h 887155"/>
                <a:gd name="connsiteX3" fmla="*/ 443576 w 887151"/>
                <a:gd name="connsiteY3" fmla="*/ 887156 h 887155"/>
                <a:gd name="connsiteX4" fmla="*/ 0 w 887151"/>
                <a:gd name="connsiteY4" fmla="*/ 443578 h 8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151" h="887155">
                  <a:moveTo>
                    <a:pt x="0" y="443578"/>
                  </a:moveTo>
                  <a:cubicBezTo>
                    <a:pt x="0" y="198597"/>
                    <a:pt x="198596" y="0"/>
                    <a:pt x="443576" y="0"/>
                  </a:cubicBezTo>
                  <a:cubicBezTo>
                    <a:pt x="688556" y="0"/>
                    <a:pt x="887152" y="198597"/>
                    <a:pt x="887152" y="443578"/>
                  </a:cubicBezTo>
                  <a:cubicBezTo>
                    <a:pt x="887152" y="688559"/>
                    <a:pt x="688556" y="887156"/>
                    <a:pt x="443576" y="887156"/>
                  </a:cubicBezTo>
                  <a:cubicBezTo>
                    <a:pt x="198596" y="887156"/>
                    <a:pt x="0" y="688559"/>
                    <a:pt x="0" y="44357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5720" tIns="175641" rIns="45720" bIns="17564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latin typeface="Questrial" panose="02000000000000000000" pitchFamily="2" charset="0"/>
                </a:rPr>
                <a:t>n</a:t>
              </a:r>
              <a:r>
                <a:rPr lang="en-US" sz="1200" kern="1200" dirty="0">
                  <a:latin typeface="Questrial" panose="02000000000000000000" pitchFamily="2" charset="0"/>
                </a:rPr>
                <a:t>uanced nulls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7BEC388-53EA-8A4A-9D91-49FE69F95280}"/>
                </a:ext>
              </a:extLst>
            </p:cNvPr>
            <p:cNvSpPr/>
            <p:nvPr/>
          </p:nvSpPr>
          <p:spPr>
            <a:xfrm>
              <a:off x="1587670" y="3721533"/>
              <a:ext cx="731520" cy="731520"/>
            </a:xfrm>
            <a:custGeom>
              <a:avLst/>
              <a:gdLst>
                <a:gd name="connsiteX0" fmla="*/ 0 w 887151"/>
                <a:gd name="connsiteY0" fmla="*/ 443578 h 887155"/>
                <a:gd name="connsiteX1" fmla="*/ 443576 w 887151"/>
                <a:gd name="connsiteY1" fmla="*/ 0 h 887155"/>
                <a:gd name="connsiteX2" fmla="*/ 887152 w 887151"/>
                <a:gd name="connsiteY2" fmla="*/ 443578 h 887155"/>
                <a:gd name="connsiteX3" fmla="*/ 443576 w 887151"/>
                <a:gd name="connsiteY3" fmla="*/ 887156 h 887155"/>
                <a:gd name="connsiteX4" fmla="*/ 0 w 887151"/>
                <a:gd name="connsiteY4" fmla="*/ 443578 h 8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151" h="887155">
                  <a:moveTo>
                    <a:pt x="0" y="443578"/>
                  </a:moveTo>
                  <a:cubicBezTo>
                    <a:pt x="0" y="198597"/>
                    <a:pt x="198596" y="0"/>
                    <a:pt x="443576" y="0"/>
                  </a:cubicBezTo>
                  <a:cubicBezTo>
                    <a:pt x="688556" y="0"/>
                    <a:pt x="887152" y="198597"/>
                    <a:pt x="887152" y="443578"/>
                  </a:cubicBezTo>
                  <a:cubicBezTo>
                    <a:pt x="887152" y="688559"/>
                    <a:pt x="688556" y="887156"/>
                    <a:pt x="443576" y="887156"/>
                  </a:cubicBezTo>
                  <a:cubicBezTo>
                    <a:pt x="198596" y="887156"/>
                    <a:pt x="0" y="688559"/>
                    <a:pt x="0" y="44357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5720" tIns="175641" rIns="45720" bIns="17564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latin typeface="Questrial" panose="02000000000000000000" pitchFamily="2" charset="0"/>
                </a:rPr>
                <a:t>merged cells</a:t>
              </a:r>
              <a:endParaRPr lang="en-US" sz="1200" kern="1200" dirty="0">
                <a:latin typeface="Questrial" panose="02000000000000000000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BEE87-52E7-624F-999C-CA9554E2FA78}"/>
                </a:ext>
              </a:extLst>
            </p:cNvPr>
            <p:cNvSpPr/>
            <p:nvPr/>
          </p:nvSpPr>
          <p:spPr>
            <a:xfrm>
              <a:off x="2320800" y="2596678"/>
              <a:ext cx="253471" cy="25350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701F5A0-E264-8E4B-852F-4C2437565527}"/>
                </a:ext>
              </a:extLst>
            </p:cNvPr>
            <p:cNvSpPr/>
            <p:nvPr/>
          </p:nvSpPr>
          <p:spPr>
            <a:xfrm>
              <a:off x="1707872" y="3433733"/>
              <a:ext cx="253471" cy="25350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</p:grp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– </a:t>
            </a:r>
            <a:r>
              <a:rPr lang="en-US" b="1" dirty="0" err="1"/>
              <a:t>Opp</a:t>
            </a:r>
            <a:r>
              <a:rPr lang="en-US" b="1" dirty="0"/>
              <a:t> Zone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opportunity zone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CC7668-2940-3B41-9371-26E4A6D77AF7}"/>
              </a:ext>
            </a:extLst>
          </p:cNvPr>
          <p:cNvGrpSpPr/>
          <p:nvPr/>
        </p:nvGrpSpPr>
        <p:grpSpPr>
          <a:xfrm>
            <a:off x="1175079" y="2737977"/>
            <a:ext cx="9879914" cy="2263421"/>
            <a:chOff x="1175079" y="2737977"/>
            <a:chExt cx="9879914" cy="2263421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DC244479-D666-BF47-9B31-FB1274928E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4544590"/>
                </p:ext>
              </p:extLst>
            </p:nvPr>
          </p:nvGraphicFramePr>
          <p:xfrm>
            <a:off x="1175079" y="4299174"/>
            <a:ext cx="9879914" cy="7022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Document 2">
              <a:extLst>
                <a:ext uri="{FF2B5EF4-FFF2-40B4-BE49-F238E27FC236}">
                  <a16:creationId xmlns:a16="http://schemas.microsoft.com/office/drawing/2014/main" id="{817EC1F3-D53A-7A45-B487-94E3784BDC36}"/>
                </a:ext>
              </a:extLst>
            </p:cNvPr>
            <p:cNvSpPr/>
            <p:nvPr/>
          </p:nvSpPr>
          <p:spPr>
            <a:xfrm>
              <a:off x="1553227" y="2737977"/>
              <a:ext cx="1903957" cy="1339242"/>
            </a:xfrm>
            <a:prstGeom prst="flowChartDocumen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2">
                      <a:lumMod val="10000"/>
                    </a:schemeClr>
                  </a:solidFill>
                  <a:latin typeface="Questrial" panose="02000000000000000000" pitchFamily="2" charset="0"/>
                </a:rPr>
                <a:t>PDF</a:t>
              </a:r>
            </a:p>
          </p:txBody>
        </p:sp>
        <p:pic>
          <p:nvPicPr>
            <p:cNvPr id="8" name="Graphic 7" descr="Mop and bucket">
              <a:extLst>
                <a:ext uri="{FF2B5EF4-FFF2-40B4-BE49-F238E27FC236}">
                  <a16:creationId xmlns:a16="http://schemas.microsoft.com/office/drawing/2014/main" id="{0AC9DB8F-1DD5-7641-B615-05662E78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89778" y="2737977"/>
              <a:ext cx="1250515" cy="1250515"/>
            </a:xfrm>
            <a:prstGeom prst="rect">
              <a:avLst/>
            </a:prstGeom>
          </p:spPr>
        </p:pic>
        <p:pic>
          <p:nvPicPr>
            <p:cNvPr id="10" name="Graphic 9" descr="Table">
              <a:extLst>
                <a:ext uri="{FF2B5EF4-FFF2-40B4-BE49-F238E27FC236}">
                  <a16:creationId xmlns:a16="http://schemas.microsoft.com/office/drawing/2014/main" id="{B4DC2A21-AD86-DD47-BCC1-84F405A29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33353" y="2737977"/>
              <a:ext cx="1427967" cy="1427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08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17543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This plays when on slide show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C3166-AA11-3C47-94BD-99E5554FE01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visualized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AD27-CEEB-1A44-9376-B4047F08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1" y="2032794"/>
            <a:ext cx="6343928" cy="3954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whoever wants to 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AB2C0-3787-2241-8330-4FD9E7A55EB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recommendations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EA5FD-4B2E-4648-8775-5609B064A842}"/>
              </a:ext>
            </a:extLst>
          </p:cNvPr>
          <p:cNvSpPr txBox="1"/>
          <p:nvPr/>
        </p:nvSpPr>
        <p:spPr>
          <a:xfrm>
            <a:off x="1318767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employ more accurate estimation methodologies such as linear regression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use research-based weighting of variables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more sources of data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(Please add more)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88B4E-1D20-9940-9C08-6D18070CEAA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q&amp;a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F1A04-D7ED-F142-A2FD-C04536D101EF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698F-8308-8147-9BEB-5F605099109F}"/>
              </a:ext>
            </a:extLst>
          </p:cNvPr>
          <p:cNvSpPr txBox="1"/>
          <p:nvPr/>
        </p:nvSpPr>
        <p:spPr>
          <a:xfrm>
            <a:off x="1527058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immense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potential in NYC real estate investing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complex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landscape requires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methodical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analysis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stage theory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tells us when to invest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insights are in the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3 Ps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data is gold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patient digging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technology is key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effective design thinking</a:t>
            </a:r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77DD77FB-761C-E744-A2DB-6FA7CA32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26" y="3450496"/>
            <a:ext cx="914400" cy="914400"/>
          </a:xfrm>
          <a:prstGeom prst="rect">
            <a:avLst/>
          </a:prstGeom>
        </p:spPr>
      </p:pic>
      <p:pic>
        <p:nvPicPr>
          <p:cNvPr id="12" name="Graphic 11" descr="Excavator">
            <a:extLst>
              <a:ext uri="{FF2B5EF4-FFF2-40B4-BE49-F238E27FC236}">
                <a16:creationId xmlns:a16="http://schemas.microsoft.com/office/drawing/2014/main" id="{BE08CB90-E9F1-1C4E-A68F-5386DABBE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026" y="4817314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05325-5897-8447-AC33-731817E06C37}"/>
              </a:ext>
            </a:extLst>
          </p:cNvPr>
          <p:cNvCxnSpPr>
            <a:cxnSpLocks/>
          </p:cNvCxnSpPr>
          <p:nvPr/>
        </p:nvCxnSpPr>
        <p:spPr>
          <a:xfrm>
            <a:off x="1312113" y="3093929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F7666-4C1B-5B45-8041-4BF6CC909C17}"/>
              </a:ext>
            </a:extLst>
          </p:cNvPr>
          <p:cNvCxnSpPr>
            <a:cxnSpLocks/>
          </p:cNvCxnSpPr>
          <p:nvPr/>
        </p:nvCxnSpPr>
        <p:spPr>
          <a:xfrm>
            <a:off x="1312113" y="4574082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AE34717F-7C4A-0F44-9AEF-AAF7975AC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25" y="1866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8" y="520095"/>
            <a:ext cx="7673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whoever wants to cover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E80F8E-F556-E949-9DA1-296F6CD5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580831"/>
              </p:ext>
            </p:extLst>
          </p:nvPr>
        </p:nvGraphicFramePr>
        <p:xfrm>
          <a:off x="1892009" y="12639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</a:t>
            </a:r>
          </a:p>
          <a:p>
            <a:endParaRPr lang="en-US" dirty="0"/>
          </a:p>
          <a:p>
            <a:r>
              <a:rPr lang="en-US" dirty="0"/>
              <a:t>Income – IRS</a:t>
            </a:r>
          </a:p>
          <a:p>
            <a:r>
              <a:rPr lang="en-US" dirty="0"/>
              <a:t>- </a:t>
            </a:r>
            <a:r>
              <a:rPr lang="en-US" dirty="0" err="1"/>
              <a:t>year,s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Sales – </a:t>
            </a:r>
          </a:p>
          <a:p>
            <a:endParaRPr lang="en-US" dirty="0"/>
          </a:p>
          <a:p>
            <a:r>
              <a:rPr lang="en-US" dirty="0"/>
              <a:t>Dev </a:t>
            </a:r>
          </a:p>
          <a:p>
            <a:endParaRPr lang="en-US" dirty="0"/>
          </a:p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4CB0E-218D-2446-BF79-92D87CF55195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20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E7D23-D495-FB4F-8D2B-834A0BA96D1F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Crime - </a:t>
            </a:r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23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80253"/>
              </p:ext>
            </p:extLst>
          </p:nvPr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6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C2DEF-2EEE-D742-A623-0967BCEDC039}"/>
              </a:ext>
            </a:extLst>
          </p:cNvPr>
          <p:cNvSpPr txBox="1"/>
          <p:nvPr/>
        </p:nvSpPr>
        <p:spPr>
          <a:xfrm>
            <a:off x="10602098" y="98854"/>
            <a:ext cx="1309816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and Dev - Emmy</a:t>
            </a:r>
          </a:p>
        </p:txBody>
      </p:sp>
    </p:spTree>
    <p:extLst>
      <p:ext uri="{BB962C8B-B14F-4D97-AF65-F5344CB8AC3E}">
        <p14:creationId xmlns:p14="http://schemas.microsoft.com/office/powerpoint/2010/main" val="70034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2166</TotalTime>
  <Words>293</Words>
  <Application>Microsoft Macintosh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Britannic Bold</vt:lpstr>
      <vt:lpstr>Calibri</vt:lpstr>
      <vt:lpstr>Calibri Light</vt:lpstr>
      <vt:lpstr>Questrial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John Soliman</cp:lastModifiedBy>
  <cp:revision>36</cp:revision>
  <dcterms:created xsi:type="dcterms:W3CDTF">2019-10-19T14:22:37Z</dcterms:created>
  <dcterms:modified xsi:type="dcterms:W3CDTF">2019-10-22T06:39:48Z</dcterms:modified>
</cp:coreProperties>
</file>