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57" r:id="rId3"/>
    <p:sldId id="273" r:id="rId4"/>
    <p:sldId id="272" r:id="rId5"/>
    <p:sldId id="260" r:id="rId6"/>
    <p:sldId id="261" r:id="rId7"/>
    <p:sldId id="274" r:id="rId8"/>
    <p:sldId id="269" r:id="rId9"/>
    <p:sldId id="270" r:id="rId10"/>
    <p:sldId id="275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358ABF4A-FC68-43C0-AB36-BDA499C36472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gm:t>
    </dgm:pt>
    <dgm:pt modelId="{3B984CCA-996B-4158-A0DF-FAF317905A9B}" type="parTrans" cxnId="{FAD44126-9496-43EC-ABA7-4AE84E2537AA}">
      <dgm:prSet/>
      <dgm:spPr/>
      <dgm:t>
        <a:bodyPr/>
        <a:lstStyle/>
        <a:p>
          <a:endParaRPr lang="en-US"/>
        </a:p>
      </dgm:t>
    </dgm:pt>
    <dgm:pt modelId="{7967366A-168D-412E-9D1D-88706D3A0FD0}" type="sibTrans" cxnId="{FAD44126-9496-43EC-ABA7-4AE84E2537AA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15D5409B-8E41-4CF7-97D5-ADE28A891E40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dirty="0">
            <a:solidFill>
              <a:schemeClr val="bg1"/>
            </a:solidFill>
            <a:latin typeface="Questrial" panose="02000000000000000000"/>
          </a:endParaRPr>
        </a:p>
      </dgm:t>
    </dgm:pt>
    <dgm:pt modelId="{7AA6BC19-5FF1-4EE8-994F-2CECF8A018F0}" type="parTrans" cxnId="{CA8D88C6-CD80-42D3-8086-1A52855E27FC}">
      <dgm:prSet/>
      <dgm:spPr/>
      <dgm:t>
        <a:bodyPr/>
        <a:lstStyle/>
        <a:p>
          <a:endParaRPr lang="en-US"/>
        </a:p>
      </dgm:t>
    </dgm:pt>
    <dgm:pt modelId="{82DD4E70-F76D-4522-96DF-1EF1A4AE332C}" type="sibTrans" cxnId="{CA8D88C6-CD80-42D3-8086-1A52855E27FC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B04BE6B5-3481-430E-AA08-ECA9F4C6FB9A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gm:t>
    </dgm:pt>
    <dgm:pt modelId="{FFAC3A82-5CC1-4CE5-A2A4-71A59A320D59}" type="parTrans" cxnId="{B2166A3B-B17A-4D96-818A-EB49E698E8D1}">
      <dgm:prSet/>
      <dgm:spPr/>
      <dgm:t>
        <a:bodyPr/>
        <a:lstStyle/>
        <a:p>
          <a:endParaRPr lang="en-US"/>
        </a:p>
      </dgm:t>
    </dgm:pt>
    <dgm:pt modelId="{48C5D5C7-8EEC-4C63-8037-FFD535BF0CBE}" type="sibTrans" cxnId="{B2166A3B-B17A-4D96-818A-EB49E698E8D1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2"/>
      <dgm:spPr/>
    </dgm:pt>
    <dgm:pt modelId="{5E81B5D2-B089-4B78-9EB8-5432B35A7A8E}" type="pres">
      <dgm:prSet presAssocID="{23FAF6AD-92AA-4B4B-94F4-B5823555B8D3}" presName="ParentText" presStyleLbl="node1" presStyleIdx="0" presStyleCnt="3" custScaleX="160833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2"/>
      <dgm:spPr/>
    </dgm:pt>
    <dgm:pt modelId="{D62DD6A4-A238-4782-8FED-F742C3E33E47}" type="pres">
      <dgm:prSet presAssocID="{CD4BFA8E-C797-4661-803D-E8C08148CFBA}" presName="ParentText" presStyleLbl="node1" presStyleIdx="1" presStyleCnt="3" custScaleX="156902" custScaleY="91045" custLinFactNeighborX="-6375" custLinFactNeighborY="-4249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5B9741FF-6FA9-4FBF-AF78-BD8E8D06D574}" type="pres">
      <dgm:prSet presAssocID="{AC5CB9AF-6818-471B-89E9-597FCAC11DBB}" presName="ParentText" presStyleLbl="node1" presStyleIdx="2" presStyleCnt="3" custScaleX="147670" custScaleY="87204" custLinFactNeighborX="-4080" custLinFactNeighborY="-11077">
        <dgm:presLayoutVars>
          <dgm:chMax val="1"/>
          <dgm:chPref val="1"/>
          <dgm:bulletEnabled val="1"/>
        </dgm:presLayoutVars>
      </dgm:prSet>
      <dgm:spPr/>
    </dgm:pt>
    <dgm:pt modelId="{39A2C4B4-D988-4263-902A-FDBB1806567C}" type="pres">
      <dgm:prSet presAssocID="{AC5CB9AF-6818-471B-89E9-597FCAC11DBB}" presName="FinalChildText" presStyleLbl="revTx" presStyleIdx="2" presStyleCnt="3" custScaleX="104785" custLinFactNeighborX="31263" custLinFactNeighborY="-11443">
        <dgm:presLayoutVars>
          <dgm:chMax val="0"/>
          <dgm:chPref val="0"/>
          <dgm:bulletEnabled val="1"/>
        </dgm:presLayoutVars>
      </dgm:prSet>
      <dgm:spPr/>
    </dgm:pt>
  </dgm:ptLst>
  <dgm:cxnLst>
    <dgm:cxn modelId="{A0A76F0E-D656-49DD-8E35-BCF2BEE7C1F4}" type="presOf" srcId="{358ABF4A-FC68-43C0-AB36-BDA499C36472}" destId="{AECF62EF-64C5-4DBD-B200-BCE68A395269}" srcOrd="0" destOrd="0" presId="urn:microsoft.com/office/officeart/2005/8/layout/StepDownProcess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FAD44126-9496-43EC-ABA7-4AE84E2537AA}" srcId="{23FAF6AD-92AA-4B4B-94F4-B5823555B8D3}" destId="{358ABF4A-FC68-43C0-AB36-BDA499C36472}" srcOrd="0" destOrd="0" parTransId="{3B984CCA-996B-4158-A0DF-FAF317905A9B}" sibTransId="{7967366A-168D-412E-9D1D-88706D3A0FD0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B2166A3B-B17A-4D96-818A-EB49E698E8D1}" srcId="{AC5CB9AF-6818-471B-89E9-597FCAC11DBB}" destId="{B04BE6B5-3481-430E-AA08-ECA9F4C6FB9A}" srcOrd="0" destOrd="0" parTransId="{FFAC3A82-5CC1-4CE5-A2A4-71A59A320D59}" sibTransId="{48C5D5C7-8EEC-4C63-8037-FFD535BF0CBE}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0F924AB5-987F-455F-917D-3F0774B524C1}" type="presOf" srcId="{B04BE6B5-3481-430E-AA08-ECA9F4C6FB9A}" destId="{39A2C4B4-D988-4263-902A-FDBB1806567C}" srcOrd="0" destOrd="0" presId="urn:microsoft.com/office/officeart/2005/8/layout/StepDownProcess"/>
    <dgm:cxn modelId="{6713E4BD-75AD-44E2-BB1C-EA97769F2EB1}" type="presOf" srcId="{15D5409B-8E41-4CF7-97D5-ADE28A891E40}" destId="{D982D841-0F4E-4194-BA6E-8265C0EE41E6}" srcOrd="0" destOrd="0" presId="urn:microsoft.com/office/officeart/2005/8/layout/StepDownProcess"/>
    <dgm:cxn modelId="{CA8D88C6-CD80-42D3-8086-1A52855E27FC}" srcId="{CD4BFA8E-C797-4661-803D-E8C08148CFBA}" destId="{15D5409B-8E41-4CF7-97D5-ADE28A891E40}" srcOrd="0" destOrd="0" parTransId="{7AA6BC19-5FF1-4EE8-994F-2CECF8A018F0}" sibTransId="{82DD4E70-F76D-4522-96DF-1EF1A4AE332C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D89C7C47-53BA-459B-90F3-03223B97FD74}" type="presParOf" srcId="{BC54DACF-26BC-4D5E-99D4-88DDEA6A9005}" destId="{5B9741FF-6FA9-4FBF-AF78-BD8E8D06D574}" srcOrd="0" destOrd="0" presId="urn:microsoft.com/office/officeart/2005/8/layout/StepDownProcess"/>
    <dgm:cxn modelId="{69C2324B-2659-4C19-A29E-85A7452A7061}" type="presParOf" srcId="{BC54DACF-26BC-4D5E-99D4-88DDEA6A9005}" destId="{39A2C4B4-D988-4263-902A-FDBB1806567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normalized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1691828" y="1480811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0"/>
          <a:ext cx="3554733" cy="15470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kern="1200" dirty="0">
              <a:latin typeface="Questrial" panose="02000000000000000000"/>
            </a:rPr>
            <a:t>spreadsheets</a:t>
          </a:r>
        </a:p>
      </dsp:txBody>
      <dsp:txXfrm>
        <a:off x="75535" y="75535"/>
        <a:ext cx="3403663" cy="1395999"/>
      </dsp:txXfrm>
    </dsp:sp>
    <dsp:sp modelId="{AECF62EF-64C5-4DBD-B200-BCE68A395269}">
      <dsp:nvSpPr>
        <dsp:cNvPr id="0" name=""/>
        <dsp:cNvSpPr/>
      </dsp:nvSpPr>
      <dsp:spPr>
        <a:xfrm>
          <a:off x="3614504" y="64227"/>
          <a:ext cx="3691294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sp:txBody>
      <dsp:txXfrm>
        <a:off x="3614504" y="64227"/>
        <a:ext cx="3691294" cy="1250409"/>
      </dsp:txXfrm>
    </dsp:sp>
    <dsp:sp modelId="{1D229A78-2F52-4E53-95D9-1CE10743129F}">
      <dsp:nvSpPr>
        <dsp:cNvPr id="0" name=""/>
        <dsp:cNvSpPr/>
      </dsp:nvSpPr>
      <dsp:spPr>
        <a:xfrm rot="5400000">
          <a:off x="4303679" y="3149410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3186108" y="1697536"/>
          <a:ext cx="3467849" cy="14085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3254879" y="1766307"/>
        <a:ext cx="3330307" cy="1270987"/>
      </dsp:txXfrm>
    </dsp:sp>
    <dsp:sp modelId="{D982D841-0F4E-4194-BA6E-8265C0EE41E6}">
      <dsp:nvSpPr>
        <dsp:cNvPr id="0" name=""/>
        <dsp:cNvSpPr/>
      </dsp:nvSpPr>
      <dsp:spPr>
        <a:xfrm>
          <a:off x="6849129" y="1697527"/>
          <a:ext cx="3639405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kern="12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kern="1200" dirty="0">
            <a:solidFill>
              <a:schemeClr val="bg1"/>
            </a:solidFill>
            <a:latin typeface="Questrial" panose="02000000000000000000"/>
          </a:endParaRPr>
        </a:p>
      </dsp:txBody>
      <dsp:txXfrm>
        <a:off x="6849129" y="1697527"/>
        <a:ext cx="3639405" cy="1250409"/>
      </dsp:txXfrm>
    </dsp:sp>
    <dsp:sp modelId="{5B9741FF-6FA9-4FBF-AF78-BD8E8D06D574}">
      <dsp:nvSpPr>
        <dsp:cNvPr id="0" name=""/>
        <dsp:cNvSpPr/>
      </dsp:nvSpPr>
      <dsp:spPr>
        <a:xfrm>
          <a:off x="5892124" y="3260501"/>
          <a:ext cx="3263804" cy="134910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5957994" y="3326371"/>
        <a:ext cx="3132064" cy="1217366"/>
      </dsp:txXfrm>
    </dsp:sp>
    <dsp:sp modelId="{39A2C4B4-D988-4263-902A-FDBB1806567C}">
      <dsp:nvSpPr>
        <dsp:cNvPr id="0" name=""/>
        <dsp:cNvSpPr/>
      </dsp:nvSpPr>
      <dsp:spPr>
        <a:xfrm>
          <a:off x="9183394" y="3337353"/>
          <a:ext cx="1684408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sp:txBody>
      <dsp:txXfrm>
        <a:off x="9183394" y="3337353"/>
        <a:ext cx="1684408" cy="1250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8683" y="1278637"/>
          <a:ext cx="2595407" cy="155724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54293" y="1324247"/>
        <a:ext cx="2504187" cy="1466024"/>
      </dsp:txXfrm>
    </dsp:sp>
    <dsp:sp modelId="{B803D4B7-12DD-0B48-88C1-8C1FAF8BF1E3}">
      <dsp:nvSpPr>
        <dsp:cNvPr id="0" name=""/>
        <dsp:cNvSpPr/>
      </dsp:nvSpPr>
      <dsp:spPr>
        <a:xfrm>
          <a:off x="2863631" y="1735429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3631" y="1864161"/>
        <a:ext cx="385158" cy="386196"/>
      </dsp:txXfrm>
    </dsp:sp>
    <dsp:sp modelId="{F80820BC-CB52-7442-961E-DD497D8F5AB3}">
      <dsp:nvSpPr>
        <dsp:cNvPr id="0" name=""/>
        <dsp:cNvSpPr/>
      </dsp:nvSpPr>
      <dsp:spPr>
        <a:xfrm>
          <a:off x="3642253" y="1278637"/>
          <a:ext cx="2595407" cy="155724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87863" y="1324247"/>
        <a:ext cx="2504187" cy="1466024"/>
      </dsp:txXfrm>
    </dsp:sp>
    <dsp:sp modelId="{1613E343-1D83-9D47-A010-ED16899BF04D}">
      <dsp:nvSpPr>
        <dsp:cNvPr id="0" name=""/>
        <dsp:cNvSpPr/>
      </dsp:nvSpPr>
      <dsp:spPr>
        <a:xfrm>
          <a:off x="6497201" y="1735429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7201" y="1864161"/>
        <a:ext cx="385158" cy="386196"/>
      </dsp:txXfrm>
    </dsp:sp>
    <dsp:sp modelId="{2132A068-EDCB-5648-8F37-52B038598451}">
      <dsp:nvSpPr>
        <dsp:cNvPr id="0" name=""/>
        <dsp:cNvSpPr/>
      </dsp:nvSpPr>
      <dsp:spPr>
        <a:xfrm>
          <a:off x="7275823" y="1278637"/>
          <a:ext cx="2595407" cy="155724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normalized</a:t>
          </a:r>
        </a:p>
      </dsp:txBody>
      <dsp:txXfrm>
        <a:off x="7321433" y="1324247"/>
        <a:ext cx="2504187" cy="1466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417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BFE92-6C06-4141-8F74-035E5D259958}"/>
              </a:ext>
            </a:extLst>
          </p:cNvPr>
          <p:cNvSpPr txBox="1"/>
          <p:nvPr/>
        </p:nvSpPr>
        <p:spPr>
          <a:xfrm>
            <a:off x="945683" y="1535758"/>
            <a:ext cx="9088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Problem/Hypothesis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High-level conclusion</a:t>
            </a: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– </a:t>
            </a:r>
            <a:r>
              <a:rPr lang="en-US" b="1" dirty="0" err="1"/>
              <a:t>Opp</a:t>
            </a:r>
            <a:r>
              <a:rPr lang="en-US" b="1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053220"/>
              </p:ext>
            </p:extLst>
          </p:nvPr>
        </p:nvGraphicFramePr>
        <p:xfrm>
          <a:off x="1175079" y="1371740"/>
          <a:ext cx="9879914" cy="411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9054B-12E0-E34F-A879-23EA45E1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829931"/>
            <a:ext cx="6668196" cy="38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29DEAE-EB66-8948-A0C3-4C0429EDE43B}"/>
              </a:ext>
            </a:extLst>
          </p:cNvPr>
          <p:cNvSpPr txBox="1"/>
          <p:nvPr/>
        </p:nvSpPr>
        <p:spPr>
          <a:xfrm>
            <a:off x="1095308" y="1678992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estrial" panose="02000000000000000000" pitchFamily="2" charset="0"/>
              </a:rPr>
              <a:t>Other studies on gentrification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Stage Theory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People, Policy, Place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Model neighborhoods</a:t>
            </a: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92C58-0CCF-A142-AEC9-D3CB0F409F21}"/>
              </a:ext>
            </a:extLst>
          </p:cNvPr>
          <p:cNvSpPr txBox="1"/>
          <p:nvPr/>
        </p:nvSpPr>
        <p:spPr>
          <a:xfrm>
            <a:off x="775976" y="433600"/>
            <a:ext cx="784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313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0DE2-6085-6449-B6B8-DCCDA64D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2429467"/>
            <a:ext cx="6295633" cy="291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80253"/>
              </p:ext>
            </p:extLst>
          </p:nvPr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6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790895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889906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08556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79331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89141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7999169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172495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166802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574064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07205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07417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232015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391496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346348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060780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783304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287561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81790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882791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499988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233118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620190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2029</TotalTime>
  <Words>220</Words>
  <Application>Microsoft Macintosh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Questrial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John Soliman</cp:lastModifiedBy>
  <cp:revision>23</cp:revision>
  <dcterms:created xsi:type="dcterms:W3CDTF">2019-10-19T14:22:37Z</dcterms:created>
  <dcterms:modified xsi:type="dcterms:W3CDTF">2019-10-22T04:03:22Z</dcterms:modified>
</cp:coreProperties>
</file>