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9" r:id="rId1"/>
    <p:sldMasterId id="2147484197" r:id="rId2"/>
  </p:sldMasterIdLst>
  <p:sldIdLst>
    <p:sldId id="256" r:id="rId3"/>
    <p:sldId id="290" r:id="rId4"/>
    <p:sldId id="276" r:id="rId5"/>
    <p:sldId id="277" r:id="rId6"/>
    <p:sldId id="273" r:id="rId7"/>
    <p:sldId id="272" r:id="rId8"/>
    <p:sldId id="285" r:id="rId9"/>
    <p:sldId id="286" r:id="rId10"/>
    <p:sldId id="278" r:id="rId11"/>
    <p:sldId id="279" r:id="rId12"/>
    <p:sldId id="270" r:id="rId13"/>
    <p:sldId id="275" r:id="rId14"/>
    <p:sldId id="282" r:id="rId15"/>
    <p:sldId id="287" r:id="rId16"/>
    <p:sldId id="291" r:id="rId17"/>
    <p:sldId id="288" r:id="rId18"/>
    <p:sldId id="289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98" d="100"/>
          <a:sy n="98" d="100"/>
        </p:scale>
        <p:origin x="1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61268-7CDC-664B-B651-15B550CB03CE}" type="doc">
      <dgm:prSet loTypeId="urn:microsoft.com/office/officeart/2008/layout/HexagonCluster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4FC15EC-678B-7144-B1D9-460D2C775505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SQL</a:t>
          </a:r>
        </a:p>
      </dgm:t>
    </dgm:pt>
    <dgm:pt modelId="{6AC106F2-7142-D547-8974-4DED645DEF4B}" type="parTrans" cxnId="{85026ED1-1D88-9542-9D44-21C2F7D6133A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953382F1-AE11-C74B-90FB-916CB6F1371A}" type="sibTrans" cxnId="{85026ED1-1D88-9542-9D44-21C2F7D6133A}">
      <dgm:prSet/>
      <dgm:spPr>
        <a:blipFill>
          <a:blip xmlns:r="http://schemas.openxmlformats.org/officeDocument/2006/relationships" r:embed="rId1"/>
          <a:srcRect/>
          <a:stretch>
            <a:fillRect t="-13000" b="-13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093675C7-4647-0044-B262-204C9A417489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tabula </a:t>
          </a:r>
          <a:r>
            <a:rPr lang="en-US" sz="1800" dirty="0" err="1">
              <a:latin typeface="Questrial" panose="02000000000000000000" pitchFamily="2" charset="0"/>
            </a:rPr>
            <a:t>py</a:t>
          </a:r>
          <a:endParaRPr lang="en-US" sz="1800" dirty="0">
            <a:latin typeface="Questrial" panose="02000000000000000000" pitchFamily="2" charset="0"/>
          </a:endParaRPr>
        </a:p>
      </dgm:t>
    </dgm:pt>
    <dgm:pt modelId="{173766F0-87DF-1448-9A2B-F3450B112B41}" type="parTrans" cxnId="{B63805F5-A183-A74A-B596-FD70A60238F4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D7B9760F-919E-8644-BF61-324BAEA2375A}" type="sibTrans" cxnId="{B63805F5-A183-A74A-B596-FD70A60238F4}">
      <dgm:prSet/>
      <dgm:spPr>
        <a:blipFill>
          <a:blip xmlns:r="http://schemas.openxmlformats.org/officeDocument/2006/relationships" r:embed="rId2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2CBFAAAE-CBE1-3747-9546-3C0DD74B6F0C}">
      <dgm:prSet phldrT="[Text]" custT="1"/>
      <dgm:spPr/>
      <dgm:t>
        <a:bodyPr/>
        <a:lstStyle/>
        <a:p>
          <a:r>
            <a:rPr lang="en-US" sz="1800" dirty="0" err="1">
              <a:latin typeface="Questrial" panose="02000000000000000000" pitchFamily="2" charset="0"/>
            </a:rPr>
            <a:t>holoviews</a:t>
          </a:r>
          <a:endParaRPr lang="en-US" sz="1800" dirty="0">
            <a:latin typeface="Questrial" panose="02000000000000000000" pitchFamily="2" charset="0"/>
          </a:endParaRPr>
        </a:p>
      </dgm:t>
    </dgm:pt>
    <dgm:pt modelId="{EE667060-67D7-5D43-A588-C030E3EF0878}" type="parTrans" cxnId="{6FD96717-D50C-F944-9D9D-6261A12B0AAF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8ED42C6D-0F5A-2F4A-A87E-4DAB81944190}" type="sibTrans" cxnId="{6FD96717-D50C-F944-9D9D-6261A12B0AAF}">
      <dgm:prSet/>
      <dgm:spPr>
        <a:blipFill>
          <a:blip xmlns:r="http://schemas.openxmlformats.org/officeDocument/2006/relationships" r:embed="rId3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12048DEB-988E-FE45-AABC-4A7F03643F5D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APIs</a:t>
          </a:r>
        </a:p>
      </dgm:t>
    </dgm:pt>
    <dgm:pt modelId="{D25A4C78-5A5A-7240-9811-93226FEFD1A9}" type="parTrans" cxnId="{EA2E543B-D387-4E4F-A6F1-C793808456B6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B0EEFB84-C534-2B4B-B359-C104E5F3F832}" type="sibTrans" cxnId="{EA2E543B-D387-4E4F-A6F1-C793808456B6}">
      <dgm:prSet/>
      <dgm:spPr>
        <a:blipFill>
          <a:blip xmlns:r="http://schemas.openxmlformats.org/officeDocument/2006/relationships" r:embed="rId4"/>
          <a:srcRect/>
          <a:stretch>
            <a:fillRect l="-66000" r="-66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71F6395E-5C1A-CA45-92A3-5538F36EE822}">
      <dgm:prSet phldrT="[Text]" custT="1"/>
      <dgm:spPr/>
      <dgm:t>
        <a:bodyPr/>
        <a:lstStyle/>
        <a:p>
          <a:r>
            <a:rPr lang="en-US" sz="1800" dirty="0" err="1">
              <a:latin typeface="Questrial" panose="02000000000000000000" pitchFamily="2" charset="0"/>
            </a:rPr>
            <a:t>socrata</a:t>
          </a:r>
          <a:endParaRPr lang="en-US" sz="1800" dirty="0">
            <a:latin typeface="Questrial" panose="02000000000000000000" pitchFamily="2" charset="0"/>
          </a:endParaRPr>
        </a:p>
      </dgm:t>
    </dgm:pt>
    <dgm:pt modelId="{2AAD9A83-B723-EA4E-8E34-99C95A6EE102}" type="parTrans" cxnId="{3EF31508-B877-AE4B-B753-CC6DA1A8E23A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A5D6DE50-1B12-D445-B147-1F96805A2089}" type="sibTrans" cxnId="{3EF31508-B877-AE4B-B753-CC6DA1A8E23A}">
      <dgm:prSet/>
      <dgm:spPr>
        <a:blipFill>
          <a:blip xmlns:r="http://schemas.openxmlformats.org/officeDocument/2006/relationships" r:embed="rId5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E0BD5324-553C-5548-AE1F-A29346620056}">
      <dgm:prSet phldrT="[Text]" custT="1"/>
      <dgm:spPr/>
      <dgm:t>
        <a:bodyPr/>
        <a:lstStyle/>
        <a:p>
          <a:r>
            <a:rPr lang="en-US" sz="1800" dirty="0">
              <a:latin typeface="Questrial" panose="02000000000000000000" pitchFamily="2" charset="0"/>
            </a:rPr>
            <a:t>pandas</a:t>
          </a:r>
        </a:p>
      </dgm:t>
    </dgm:pt>
    <dgm:pt modelId="{7BCEB0BF-4079-5743-9F9C-69116955B46D}" type="parTrans" cxnId="{EFAD1312-C8C8-5144-B077-095783156105}">
      <dgm:prSet/>
      <dgm:spPr/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8DFEFD80-6599-8041-9056-F930BA7E6516}" type="sibTrans" cxnId="{EFAD1312-C8C8-5144-B077-095783156105}">
      <dgm:prSet/>
      <dgm:spPr>
        <a:blipFill>
          <a:blip xmlns:r="http://schemas.openxmlformats.org/officeDocument/2006/relationships" r:embed="rId6"/>
          <a:srcRect/>
          <a:stretch>
            <a:fillRect t="-8000" b="-8000"/>
          </a:stretch>
        </a:blipFill>
      </dgm:spPr>
      <dgm:t>
        <a:bodyPr/>
        <a:lstStyle/>
        <a:p>
          <a:endParaRPr lang="en-US" sz="1800">
            <a:latin typeface="Questrial" panose="02000000000000000000" pitchFamily="2" charset="0"/>
          </a:endParaRPr>
        </a:p>
      </dgm:t>
    </dgm:pt>
    <dgm:pt modelId="{B4D4D404-27E9-0D44-A18F-93ED854C4BA7}" type="pres">
      <dgm:prSet presAssocID="{9EB61268-7CDC-664B-B651-15B550CB03CE}" presName="Name0" presStyleCnt="0">
        <dgm:presLayoutVars>
          <dgm:chMax val="21"/>
          <dgm:chPref val="21"/>
        </dgm:presLayoutVars>
      </dgm:prSet>
      <dgm:spPr/>
    </dgm:pt>
    <dgm:pt modelId="{B564327A-EAB8-DF40-BE7D-B8C770878307}" type="pres">
      <dgm:prSet presAssocID="{44FC15EC-678B-7144-B1D9-460D2C775505}" presName="text1" presStyleCnt="0"/>
      <dgm:spPr/>
    </dgm:pt>
    <dgm:pt modelId="{6BFBE7FD-9FEE-8749-AEE7-0F09BAED4D22}" type="pres">
      <dgm:prSet presAssocID="{44FC15EC-678B-7144-B1D9-460D2C775505}" presName="textRepeatNode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D402DF10-35FB-D342-8D7A-06C187B97330}" type="pres">
      <dgm:prSet presAssocID="{44FC15EC-678B-7144-B1D9-460D2C775505}" presName="textaccent1" presStyleCnt="0"/>
      <dgm:spPr/>
    </dgm:pt>
    <dgm:pt modelId="{50963A29-37EC-B044-8D13-516B64612969}" type="pres">
      <dgm:prSet presAssocID="{44FC15EC-678B-7144-B1D9-460D2C775505}" presName="accentRepeatNode" presStyleLbl="solidAlignAcc1" presStyleIdx="0" presStyleCnt="12"/>
      <dgm:spPr/>
    </dgm:pt>
    <dgm:pt modelId="{CEA60F29-7B28-7C4C-9B32-8483035C6BA2}" type="pres">
      <dgm:prSet presAssocID="{953382F1-AE11-C74B-90FB-916CB6F1371A}" presName="image1" presStyleCnt="0"/>
      <dgm:spPr/>
    </dgm:pt>
    <dgm:pt modelId="{58D0B220-DA4F-A040-B8A7-C68F8E6CBDD6}" type="pres">
      <dgm:prSet presAssocID="{953382F1-AE11-C74B-90FB-916CB6F1371A}" presName="imageRepeatNode" presStyleLbl="alignAcc1" presStyleIdx="0" presStyleCnt="6"/>
      <dgm:spPr/>
    </dgm:pt>
    <dgm:pt modelId="{1287ED15-D40E-7A40-A3A6-B8600D23F1C0}" type="pres">
      <dgm:prSet presAssocID="{953382F1-AE11-C74B-90FB-916CB6F1371A}" presName="imageaccent1" presStyleCnt="0"/>
      <dgm:spPr/>
    </dgm:pt>
    <dgm:pt modelId="{6C8B27F5-F5C8-A14C-A696-9BCB015A349E}" type="pres">
      <dgm:prSet presAssocID="{953382F1-AE11-C74B-90FB-916CB6F1371A}" presName="accentRepeatNode" presStyleLbl="solidAlignAcc1" presStyleIdx="1" presStyleCnt="12"/>
      <dgm:spPr/>
    </dgm:pt>
    <dgm:pt modelId="{3CBC30EF-D568-9B43-B2A9-9837AF26E86A}" type="pres">
      <dgm:prSet presAssocID="{093675C7-4647-0044-B262-204C9A417489}" presName="text2" presStyleCnt="0"/>
      <dgm:spPr/>
    </dgm:pt>
    <dgm:pt modelId="{E8A63980-AECD-D246-B0FF-E9B3F038B845}" type="pres">
      <dgm:prSet presAssocID="{093675C7-4647-0044-B262-204C9A417489}" presName="textRepeatNode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7CD8A644-3C02-CC45-BE03-6DD15EC14619}" type="pres">
      <dgm:prSet presAssocID="{093675C7-4647-0044-B262-204C9A417489}" presName="textaccent2" presStyleCnt="0"/>
      <dgm:spPr/>
    </dgm:pt>
    <dgm:pt modelId="{D86961B3-DEBF-2E47-9EAC-F0ADE28ADF83}" type="pres">
      <dgm:prSet presAssocID="{093675C7-4647-0044-B262-204C9A417489}" presName="accentRepeatNode" presStyleLbl="solidAlignAcc1" presStyleIdx="2" presStyleCnt="12"/>
      <dgm:spPr/>
    </dgm:pt>
    <dgm:pt modelId="{C5C6323E-39A9-954F-A60B-2E7AC88EED75}" type="pres">
      <dgm:prSet presAssocID="{D7B9760F-919E-8644-BF61-324BAEA2375A}" presName="image2" presStyleCnt="0"/>
      <dgm:spPr/>
    </dgm:pt>
    <dgm:pt modelId="{648C2CF0-7073-2B43-BA80-4E1BE83EDC7C}" type="pres">
      <dgm:prSet presAssocID="{D7B9760F-919E-8644-BF61-324BAEA2375A}" presName="imageRepeatNode" presStyleLbl="alignAcc1" presStyleIdx="1" presStyleCnt="6"/>
      <dgm:spPr/>
    </dgm:pt>
    <dgm:pt modelId="{72E264FF-1720-2C46-A4F4-FFF3E2AC54DD}" type="pres">
      <dgm:prSet presAssocID="{D7B9760F-919E-8644-BF61-324BAEA2375A}" presName="imageaccent2" presStyleCnt="0"/>
      <dgm:spPr/>
    </dgm:pt>
    <dgm:pt modelId="{A0810314-0A59-E944-9B92-DB54434163D6}" type="pres">
      <dgm:prSet presAssocID="{D7B9760F-919E-8644-BF61-324BAEA2375A}" presName="accentRepeatNode" presStyleLbl="solidAlignAcc1" presStyleIdx="3" presStyleCnt="12"/>
      <dgm:spPr/>
    </dgm:pt>
    <dgm:pt modelId="{7D2800CD-FACC-5D41-B7E8-87C057D2CE99}" type="pres">
      <dgm:prSet presAssocID="{E0BD5324-553C-5548-AE1F-A29346620056}" presName="text3" presStyleCnt="0"/>
      <dgm:spPr/>
    </dgm:pt>
    <dgm:pt modelId="{FB5E9BD8-7A85-7648-96ED-438086EEFA16}" type="pres">
      <dgm:prSet presAssocID="{E0BD5324-553C-5548-AE1F-A29346620056}" presName="textRepeatNode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ED083188-41CF-D141-9D52-8BC321B7EFF4}" type="pres">
      <dgm:prSet presAssocID="{E0BD5324-553C-5548-AE1F-A29346620056}" presName="textaccent3" presStyleCnt="0"/>
      <dgm:spPr/>
    </dgm:pt>
    <dgm:pt modelId="{DC6C5C19-2934-3A41-94AB-0EB167418C47}" type="pres">
      <dgm:prSet presAssocID="{E0BD5324-553C-5548-AE1F-A29346620056}" presName="accentRepeatNode" presStyleLbl="solidAlignAcc1" presStyleIdx="4" presStyleCnt="12"/>
      <dgm:spPr/>
    </dgm:pt>
    <dgm:pt modelId="{0DC538C5-88D6-254C-92B4-A2748DB94E71}" type="pres">
      <dgm:prSet presAssocID="{8DFEFD80-6599-8041-9056-F930BA7E6516}" presName="image3" presStyleCnt="0"/>
      <dgm:spPr/>
    </dgm:pt>
    <dgm:pt modelId="{992774CC-AC45-3B44-85AE-22D3591F0364}" type="pres">
      <dgm:prSet presAssocID="{8DFEFD80-6599-8041-9056-F930BA7E6516}" presName="imageRepeatNode" presStyleLbl="alignAcc1" presStyleIdx="2" presStyleCnt="6"/>
      <dgm:spPr/>
    </dgm:pt>
    <dgm:pt modelId="{CF4B2980-38DC-0E46-A21A-2C9B3EA255BF}" type="pres">
      <dgm:prSet presAssocID="{8DFEFD80-6599-8041-9056-F930BA7E6516}" presName="imageaccent3" presStyleCnt="0"/>
      <dgm:spPr/>
    </dgm:pt>
    <dgm:pt modelId="{DD3172D2-3725-CF4D-BBBF-192CE461037B}" type="pres">
      <dgm:prSet presAssocID="{8DFEFD80-6599-8041-9056-F930BA7E6516}" presName="accentRepeatNode" presStyleLbl="solidAlignAcc1" presStyleIdx="5" presStyleCnt="12"/>
      <dgm:spPr/>
    </dgm:pt>
    <dgm:pt modelId="{84113C69-D2AC-4C4A-AD6A-0C0A6E2F9C97}" type="pres">
      <dgm:prSet presAssocID="{2CBFAAAE-CBE1-3747-9546-3C0DD74B6F0C}" presName="text4" presStyleCnt="0"/>
      <dgm:spPr/>
    </dgm:pt>
    <dgm:pt modelId="{D536B104-6502-EF46-A4AF-759B709C04E8}" type="pres">
      <dgm:prSet presAssocID="{2CBFAAAE-CBE1-3747-9546-3C0DD74B6F0C}" presName="textRepeatNode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00D914F0-D759-3149-B76F-41C03B47693E}" type="pres">
      <dgm:prSet presAssocID="{2CBFAAAE-CBE1-3747-9546-3C0DD74B6F0C}" presName="textaccent4" presStyleCnt="0"/>
      <dgm:spPr/>
    </dgm:pt>
    <dgm:pt modelId="{82B79AAE-53FF-4C46-A744-A8DD541AAB20}" type="pres">
      <dgm:prSet presAssocID="{2CBFAAAE-CBE1-3747-9546-3C0DD74B6F0C}" presName="accentRepeatNode" presStyleLbl="solidAlignAcc1" presStyleIdx="6" presStyleCnt="12"/>
      <dgm:spPr/>
    </dgm:pt>
    <dgm:pt modelId="{0439917B-B1B8-B44C-85C5-DEF0FB665790}" type="pres">
      <dgm:prSet presAssocID="{8ED42C6D-0F5A-2F4A-A87E-4DAB81944190}" presName="image4" presStyleCnt="0"/>
      <dgm:spPr/>
    </dgm:pt>
    <dgm:pt modelId="{54BF2C85-258F-6A4B-A484-879BA5E1305A}" type="pres">
      <dgm:prSet presAssocID="{8ED42C6D-0F5A-2F4A-A87E-4DAB81944190}" presName="imageRepeatNode" presStyleLbl="alignAcc1" presStyleIdx="3" presStyleCnt="6"/>
      <dgm:spPr/>
    </dgm:pt>
    <dgm:pt modelId="{D25EEE85-58CF-3843-BE98-5C28E4D32D8C}" type="pres">
      <dgm:prSet presAssocID="{8ED42C6D-0F5A-2F4A-A87E-4DAB81944190}" presName="imageaccent4" presStyleCnt="0"/>
      <dgm:spPr/>
    </dgm:pt>
    <dgm:pt modelId="{3EA7AEAD-75DD-5149-915E-ED66F69A0AC8}" type="pres">
      <dgm:prSet presAssocID="{8ED42C6D-0F5A-2F4A-A87E-4DAB81944190}" presName="accentRepeatNode" presStyleLbl="solidAlignAcc1" presStyleIdx="7" presStyleCnt="12"/>
      <dgm:spPr/>
    </dgm:pt>
    <dgm:pt modelId="{A1108B6A-E865-B842-820E-627DD6050EEC}" type="pres">
      <dgm:prSet presAssocID="{12048DEB-988E-FE45-AABC-4A7F03643F5D}" presName="text5" presStyleCnt="0"/>
      <dgm:spPr/>
    </dgm:pt>
    <dgm:pt modelId="{86B9DE7F-A417-CF47-9F5C-BC788A6D1F4A}" type="pres">
      <dgm:prSet presAssocID="{12048DEB-988E-FE45-AABC-4A7F03643F5D}" presName="textRepeatNode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86DEC358-2535-6A42-9D67-20C3E60C5DDE}" type="pres">
      <dgm:prSet presAssocID="{12048DEB-988E-FE45-AABC-4A7F03643F5D}" presName="textaccent5" presStyleCnt="0"/>
      <dgm:spPr/>
    </dgm:pt>
    <dgm:pt modelId="{510A2CE6-6557-C343-8BA2-E8E367194B54}" type="pres">
      <dgm:prSet presAssocID="{12048DEB-988E-FE45-AABC-4A7F03643F5D}" presName="accentRepeatNode" presStyleLbl="solidAlignAcc1" presStyleIdx="8" presStyleCnt="12"/>
      <dgm:spPr/>
    </dgm:pt>
    <dgm:pt modelId="{8BBE08A9-1DFA-1645-8BF7-82C2F138F9F9}" type="pres">
      <dgm:prSet presAssocID="{B0EEFB84-C534-2B4B-B359-C104E5F3F832}" presName="image5" presStyleCnt="0"/>
      <dgm:spPr/>
    </dgm:pt>
    <dgm:pt modelId="{334C126C-EDB8-0649-ADB8-D07B99BCE434}" type="pres">
      <dgm:prSet presAssocID="{B0EEFB84-C534-2B4B-B359-C104E5F3F832}" presName="imageRepeatNode" presStyleLbl="alignAcc1" presStyleIdx="4" presStyleCnt="6" custScaleX="100212"/>
      <dgm:spPr/>
    </dgm:pt>
    <dgm:pt modelId="{F1106BAF-C089-BA4A-A531-D0576458ADB1}" type="pres">
      <dgm:prSet presAssocID="{B0EEFB84-C534-2B4B-B359-C104E5F3F832}" presName="imageaccent5" presStyleCnt="0"/>
      <dgm:spPr/>
    </dgm:pt>
    <dgm:pt modelId="{BDB14A7A-08E3-9B4E-8A70-72A46FA1FB88}" type="pres">
      <dgm:prSet presAssocID="{B0EEFB84-C534-2B4B-B359-C104E5F3F832}" presName="accentRepeatNode" presStyleLbl="solidAlignAcc1" presStyleIdx="9" presStyleCnt="12"/>
      <dgm:spPr/>
    </dgm:pt>
    <dgm:pt modelId="{E26242CD-86DF-2A4B-A7B1-49E957AA17EA}" type="pres">
      <dgm:prSet presAssocID="{71F6395E-5C1A-CA45-92A3-5538F36EE822}" presName="text6" presStyleCnt="0"/>
      <dgm:spPr/>
    </dgm:pt>
    <dgm:pt modelId="{DBE2159E-F56F-BC4A-A38E-C8878C911CDB}" type="pres">
      <dgm:prSet presAssocID="{71F6395E-5C1A-CA45-92A3-5538F36EE822}" presName="textRepeatNode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FF506049-6AA2-F24A-AE95-AD95F7B0E87D}" type="pres">
      <dgm:prSet presAssocID="{71F6395E-5C1A-CA45-92A3-5538F36EE822}" presName="textaccent6" presStyleCnt="0"/>
      <dgm:spPr/>
    </dgm:pt>
    <dgm:pt modelId="{54E65B09-AE32-C149-95FC-C3DFF18ABCBB}" type="pres">
      <dgm:prSet presAssocID="{71F6395E-5C1A-CA45-92A3-5538F36EE822}" presName="accentRepeatNode" presStyleLbl="solidAlignAcc1" presStyleIdx="10" presStyleCnt="12"/>
      <dgm:spPr/>
    </dgm:pt>
    <dgm:pt modelId="{1383DD1A-239E-EC4A-BC89-90B7171DB0E3}" type="pres">
      <dgm:prSet presAssocID="{A5D6DE50-1B12-D445-B147-1F96805A2089}" presName="image6" presStyleCnt="0"/>
      <dgm:spPr/>
    </dgm:pt>
    <dgm:pt modelId="{87C2958F-9059-5745-A422-E289CB1021C2}" type="pres">
      <dgm:prSet presAssocID="{A5D6DE50-1B12-D445-B147-1F96805A2089}" presName="imageRepeatNode" presStyleLbl="alignAcc1" presStyleIdx="5" presStyleCnt="6"/>
      <dgm:spPr/>
    </dgm:pt>
    <dgm:pt modelId="{258189FD-5E5F-524E-BE50-E92D776EAA14}" type="pres">
      <dgm:prSet presAssocID="{A5D6DE50-1B12-D445-B147-1F96805A2089}" presName="imageaccent6" presStyleCnt="0"/>
      <dgm:spPr/>
    </dgm:pt>
    <dgm:pt modelId="{CBA8D480-5FFA-F743-9284-388613B9BB2F}" type="pres">
      <dgm:prSet presAssocID="{A5D6DE50-1B12-D445-B147-1F96805A2089}" presName="accentRepeatNode" presStyleLbl="solidAlignAcc1" presStyleIdx="11" presStyleCnt="12"/>
      <dgm:spPr/>
    </dgm:pt>
  </dgm:ptLst>
  <dgm:cxnLst>
    <dgm:cxn modelId="{6F446500-CCEF-EC4A-81FA-939818CECC45}" type="presOf" srcId="{8DFEFD80-6599-8041-9056-F930BA7E6516}" destId="{992774CC-AC45-3B44-85AE-22D3591F0364}" srcOrd="0" destOrd="0" presId="urn:microsoft.com/office/officeart/2008/layout/HexagonCluster"/>
    <dgm:cxn modelId="{3EF31508-B877-AE4B-B753-CC6DA1A8E23A}" srcId="{9EB61268-7CDC-664B-B651-15B550CB03CE}" destId="{71F6395E-5C1A-CA45-92A3-5538F36EE822}" srcOrd="5" destOrd="0" parTransId="{2AAD9A83-B723-EA4E-8E34-99C95A6EE102}" sibTransId="{A5D6DE50-1B12-D445-B147-1F96805A2089}"/>
    <dgm:cxn modelId="{4ECB7B0C-1A97-1B41-B53A-DE2C078E0D6B}" type="presOf" srcId="{8ED42C6D-0F5A-2F4A-A87E-4DAB81944190}" destId="{54BF2C85-258F-6A4B-A484-879BA5E1305A}" srcOrd="0" destOrd="0" presId="urn:microsoft.com/office/officeart/2008/layout/HexagonCluster"/>
    <dgm:cxn modelId="{97C3400F-B514-D641-94E3-E5E06FED75B8}" type="presOf" srcId="{9EB61268-7CDC-664B-B651-15B550CB03CE}" destId="{B4D4D404-27E9-0D44-A18F-93ED854C4BA7}" srcOrd="0" destOrd="0" presId="urn:microsoft.com/office/officeart/2008/layout/HexagonCluster"/>
    <dgm:cxn modelId="{EFAD1312-C8C8-5144-B077-095783156105}" srcId="{9EB61268-7CDC-664B-B651-15B550CB03CE}" destId="{E0BD5324-553C-5548-AE1F-A29346620056}" srcOrd="2" destOrd="0" parTransId="{7BCEB0BF-4079-5743-9F9C-69116955B46D}" sibTransId="{8DFEFD80-6599-8041-9056-F930BA7E6516}"/>
    <dgm:cxn modelId="{7726C016-A7CF-B540-B14D-9DB5B4D2DD9D}" type="presOf" srcId="{B0EEFB84-C534-2B4B-B359-C104E5F3F832}" destId="{334C126C-EDB8-0649-ADB8-D07B99BCE434}" srcOrd="0" destOrd="0" presId="urn:microsoft.com/office/officeart/2008/layout/HexagonCluster"/>
    <dgm:cxn modelId="{6FD96717-D50C-F944-9D9D-6261A12B0AAF}" srcId="{9EB61268-7CDC-664B-B651-15B550CB03CE}" destId="{2CBFAAAE-CBE1-3747-9546-3C0DD74B6F0C}" srcOrd="3" destOrd="0" parTransId="{EE667060-67D7-5D43-A588-C030E3EF0878}" sibTransId="{8ED42C6D-0F5A-2F4A-A87E-4DAB81944190}"/>
    <dgm:cxn modelId="{33FAAD29-D43E-D742-84B0-05836F7D368C}" type="presOf" srcId="{953382F1-AE11-C74B-90FB-916CB6F1371A}" destId="{58D0B220-DA4F-A040-B8A7-C68F8E6CBDD6}" srcOrd="0" destOrd="0" presId="urn:microsoft.com/office/officeart/2008/layout/HexagonCluster"/>
    <dgm:cxn modelId="{EA2E543B-D387-4E4F-A6F1-C793808456B6}" srcId="{9EB61268-7CDC-664B-B651-15B550CB03CE}" destId="{12048DEB-988E-FE45-AABC-4A7F03643F5D}" srcOrd="4" destOrd="0" parTransId="{D25A4C78-5A5A-7240-9811-93226FEFD1A9}" sibTransId="{B0EEFB84-C534-2B4B-B359-C104E5F3F832}"/>
    <dgm:cxn modelId="{EBCCFA4B-2FDD-6F43-9083-87D117553695}" type="presOf" srcId="{44FC15EC-678B-7144-B1D9-460D2C775505}" destId="{6BFBE7FD-9FEE-8749-AEE7-0F09BAED4D22}" srcOrd="0" destOrd="0" presId="urn:microsoft.com/office/officeart/2008/layout/HexagonCluster"/>
    <dgm:cxn modelId="{58CA924C-E12C-8E40-9311-0B42379BFD6F}" type="presOf" srcId="{2CBFAAAE-CBE1-3747-9546-3C0DD74B6F0C}" destId="{D536B104-6502-EF46-A4AF-759B709C04E8}" srcOrd="0" destOrd="0" presId="urn:microsoft.com/office/officeart/2008/layout/HexagonCluster"/>
    <dgm:cxn modelId="{062C1350-4779-6543-B901-67BF65EEE6BA}" type="presOf" srcId="{A5D6DE50-1B12-D445-B147-1F96805A2089}" destId="{87C2958F-9059-5745-A422-E289CB1021C2}" srcOrd="0" destOrd="0" presId="urn:microsoft.com/office/officeart/2008/layout/HexagonCluster"/>
    <dgm:cxn modelId="{89EAB173-0D49-0043-8E22-D61BAAE734AB}" type="presOf" srcId="{E0BD5324-553C-5548-AE1F-A29346620056}" destId="{FB5E9BD8-7A85-7648-96ED-438086EEFA16}" srcOrd="0" destOrd="0" presId="urn:microsoft.com/office/officeart/2008/layout/HexagonCluster"/>
    <dgm:cxn modelId="{1C2CE176-8E9A-3D42-A8A5-5462AFDDE0B5}" type="presOf" srcId="{71F6395E-5C1A-CA45-92A3-5538F36EE822}" destId="{DBE2159E-F56F-BC4A-A38E-C8878C911CDB}" srcOrd="0" destOrd="0" presId="urn:microsoft.com/office/officeart/2008/layout/HexagonCluster"/>
    <dgm:cxn modelId="{53732059-4EEA-7847-B36A-E7348DFED9AE}" type="presOf" srcId="{093675C7-4647-0044-B262-204C9A417489}" destId="{E8A63980-AECD-D246-B0FF-E9B3F038B845}" srcOrd="0" destOrd="0" presId="urn:microsoft.com/office/officeart/2008/layout/HexagonCluster"/>
    <dgm:cxn modelId="{B2A598C1-0F9E-2149-85A6-089E1C9D7C8F}" type="presOf" srcId="{12048DEB-988E-FE45-AABC-4A7F03643F5D}" destId="{86B9DE7F-A417-CF47-9F5C-BC788A6D1F4A}" srcOrd="0" destOrd="0" presId="urn:microsoft.com/office/officeart/2008/layout/HexagonCluster"/>
    <dgm:cxn modelId="{85026ED1-1D88-9542-9D44-21C2F7D6133A}" srcId="{9EB61268-7CDC-664B-B651-15B550CB03CE}" destId="{44FC15EC-678B-7144-B1D9-460D2C775505}" srcOrd="0" destOrd="0" parTransId="{6AC106F2-7142-D547-8974-4DED645DEF4B}" sibTransId="{953382F1-AE11-C74B-90FB-916CB6F1371A}"/>
    <dgm:cxn modelId="{EDC9ADE1-EF44-7941-B410-583C5E1B5B87}" type="presOf" srcId="{D7B9760F-919E-8644-BF61-324BAEA2375A}" destId="{648C2CF0-7073-2B43-BA80-4E1BE83EDC7C}" srcOrd="0" destOrd="0" presId="urn:microsoft.com/office/officeart/2008/layout/HexagonCluster"/>
    <dgm:cxn modelId="{B63805F5-A183-A74A-B596-FD70A60238F4}" srcId="{9EB61268-7CDC-664B-B651-15B550CB03CE}" destId="{093675C7-4647-0044-B262-204C9A417489}" srcOrd="1" destOrd="0" parTransId="{173766F0-87DF-1448-9A2B-F3450B112B41}" sibTransId="{D7B9760F-919E-8644-BF61-324BAEA2375A}"/>
    <dgm:cxn modelId="{EC4AA45F-B4D6-9C4C-95A7-10896505BE60}" type="presParOf" srcId="{B4D4D404-27E9-0D44-A18F-93ED854C4BA7}" destId="{B564327A-EAB8-DF40-BE7D-B8C770878307}" srcOrd="0" destOrd="0" presId="urn:microsoft.com/office/officeart/2008/layout/HexagonCluster"/>
    <dgm:cxn modelId="{79E78F09-08EB-A145-9148-71E03CB218DA}" type="presParOf" srcId="{B564327A-EAB8-DF40-BE7D-B8C770878307}" destId="{6BFBE7FD-9FEE-8749-AEE7-0F09BAED4D22}" srcOrd="0" destOrd="0" presId="urn:microsoft.com/office/officeart/2008/layout/HexagonCluster"/>
    <dgm:cxn modelId="{713B016E-8A70-474F-96E3-8CF847BA5981}" type="presParOf" srcId="{B4D4D404-27E9-0D44-A18F-93ED854C4BA7}" destId="{D402DF10-35FB-D342-8D7A-06C187B97330}" srcOrd="1" destOrd="0" presId="urn:microsoft.com/office/officeart/2008/layout/HexagonCluster"/>
    <dgm:cxn modelId="{97860E03-3C1B-9A47-9FA6-010AF5D0EBC2}" type="presParOf" srcId="{D402DF10-35FB-D342-8D7A-06C187B97330}" destId="{50963A29-37EC-B044-8D13-516B64612969}" srcOrd="0" destOrd="0" presId="urn:microsoft.com/office/officeart/2008/layout/HexagonCluster"/>
    <dgm:cxn modelId="{103EF6F0-5D69-3C4D-9B9D-1EE1E67B2B85}" type="presParOf" srcId="{B4D4D404-27E9-0D44-A18F-93ED854C4BA7}" destId="{CEA60F29-7B28-7C4C-9B32-8483035C6BA2}" srcOrd="2" destOrd="0" presId="urn:microsoft.com/office/officeart/2008/layout/HexagonCluster"/>
    <dgm:cxn modelId="{47AD69F3-9CF1-FB45-A89E-05B2416D8AEA}" type="presParOf" srcId="{CEA60F29-7B28-7C4C-9B32-8483035C6BA2}" destId="{58D0B220-DA4F-A040-B8A7-C68F8E6CBDD6}" srcOrd="0" destOrd="0" presId="urn:microsoft.com/office/officeart/2008/layout/HexagonCluster"/>
    <dgm:cxn modelId="{8B6821E7-35AA-954E-8A21-912AB90911EE}" type="presParOf" srcId="{B4D4D404-27E9-0D44-A18F-93ED854C4BA7}" destId="{1287ED15-D40E-7A40-A3A6-B8600D23F1C0}" srcOrd="3" destOrd="0" presId="urn:microsoft.com/office/officeart/2008/layout/HexagonCluster"/>
    <dgm:cxn modelId="{3C0FCC75-F20A-0F42-AD35-C3B25AF3C0B3}" type="presParOf" srcId="{1287ED15-D40E-7A40-A3A6-B8600D23F1C0}" destId="{6C8B27F5-F5C8-A14C-A696-9BCB015A349E}" srcOrd="0" destOrd="0" presId="urn:microsoft.com/office/officeart/2008/layout/HexagonCluster"/>
    <dgm:cxn modelId="{8060BF44-28F7-264A-9A39-A9EA0E0712D2}" type="presParOf" srcId="{B4D4D404-27E9-0D44-A18F-93ED854C4BA7}" destId="{3CBC30EF-D568-9B43-B2A9-9837AF26E86A}" srcOrd="4" destOrd="0" presId="urn:microsoft.com/office/officeart/2008/layout/HexagonCluster"/>
    <dgm:cxn modelId="{C6CA642F-806A-684A-9FEC-7AA93ACD980A}" type="presParOf" srcId="{3CBC30EF-D568-9B43-B2A9-9837AF26E86A}" destId="{E8A63980-AECD-D246-B0FF-E9B3F038B845}" srcOrd="0" destOrd="0" presId="urn:microsoft.com/office/officeart/2008/layout/HexagonCluster"/>
    <dgm:cxn modelId="{D859772B-D176-6443-99AA-3B7E139BE075}" type="presParOf" srcId="{B4D4D404-27E9-0D44-A18F-93ED854C4BA7}" destId="{7CD8A644-3C02-CC45-BE03-6DD15EC14619}" srcOrd="5" destOrd="0" presId="urn:microsoft.com/office/officeart/2008/layout/HexagonCluster"/>
    <dgm:cxn modelId="{8CA1DDE3-4B48-ED4F-96D3-9EFEC7624B8A}" type="presParOf" srcId="{7CD8A644-3C02-CC45-BE03-6DD15EC14619}" destId="{D86961B3-DEBF-2E47-9EAC-F0ADE28ADF83}" srcOrd="0" destOrd="0" presId="urn:microsoft.com/office/officeart/2008/layout/HexagonCluster"/>
    <dgm:cxn modelId="{75356676-E8DA-E148-9F48-0DEF5FC07C39}" type="presParOf" srcId="{B4D4D404-27E9-0D44-A18F-93ED854C4BA7}" destId="{C5C6323E-39A9-954F-A60B-2E7AC88EED75}" srcOrd="6" destOrd="0" presId="urn:microsoft.com/office/officeart/2008/layout/HexagonCluster"/>
    <dgm:cxn modelId="{4FC18D8B-AC92-CE40-BD38-55E9981A0FC5}" type="presParOf" srcId="{C5C6323E-39A9-954F-A60B-2E7AC88EED75}" destId="{648C2CF0-7073-2B43-BA80-4E1BE83EDC7C}" srcOrd="0" destOrd="0" presId="urn:microsoft.com/office/officeart/2008/layout/HexagonCluster"/>
    <dgm:cxn modelId="{EF93BA1E-E0E1-0040-A87D-4120B5F140A3}" type="presParOf" srcId="{B4D4D404-27E9-0D44-A18F-93ED854C4BA7}" destId="{72E264FF-1720-2C46-A4F4-FFF3E2AC54DD}" srcOrd="7" destOrd="0" presId="urn:microsoft.com/office/officeart/2008/layout/HexagonCluster"/>
    <dgm:cxn modelId="{AF5A5FB1-0556-0741-BBB1-BAA19029C4E4}" type="presParOf" srcId="{72E264FF-1720-2C46-A4F4-FFF3E2AC54DD}" destId="{A0810314-0A59-E944-9B92-DB54434163D6}" srcOrd="0" destOrd="0" presId="urn:microsoft.com/office/officeart/2008/layout/HexagonCluster"/>
    <dgm:cxn modelId="{CC80F207-D209-7449-9979-801BDA7A27E4}" type="presParOf" srcId="{B4D4D404-27E9-0D44-A18F-93ED854C4BA7}" destId="{7D2800CD-FACC-5D41-B7E8-87C057D2CE99}" srcOrd="8" destOrd="0" presId="urn:microsoft.com/office/officeart/2008/layout/HexagonCluster"/>
    <dgm:cxn modelId="{F2C77F75-C6FE-5741-AEC5-522247DF375B}" type="presParOf" srcId="{7D2800CD-FACC-5D41-B7E8-87C057D2CE99}" destId="{FB5E9BD8-7A85-7648-96ED-438086EEFA16}" srcOrd="0" destOrd="0" presId="urn:microsoft.com/office/officeart/2008/layout/HexagonCluster"/>
    <dgm:cxn modelId="{DA3C966F-8F17-2849-B294-0368C8FE4E59}" type="presParOf" srcId="{B4D4D404-27E9-0D44-A18F-93ED854C4BA7}" destId="{ED083188-41CF-D141-9D52-8BC321B7EFF4}" srcOrd="9" destOrd="0" presId="urn:microsoft.com/office/officeart/2008/layout/HexagonCluster"/>
    <dgm:cxn modelId="{8D96F1F1-F785-A445-AB32-FAC857BCF7FC}" type="presParOf" srcId="{ED083188-41CF-D141-9D52-8BC321B7EFF4}" destId="{DC6C5C19-2934-3A41-94AB-0EB167418C47}" srcOrd="0" destOrd="0" presId="urn:microsoft.com/office/officeart/2008/layout/HexagonCluster"/>
    <dgm:cxn modelId="{C091FF2D-CE57-C940-A938-62EE2726306A}" type="presParOf" srcId="{B4D4D404-27E9-0D44-A18F-93ED854C4BA7}" destId="{0DC538C5-88D6-254C-92B4-A2748DB94E71}" srcOrd="10" destOrd="0" presId="urn:microsoft.com/office/officeart/2008/layout/HexagonCluster"/>
    <dgm:cxn modelId="{9A322D29-E929-B349-8D62-F324148C4323}" type="presParOf" srcId="{0DC538C5-88D6-254C-92B4-A2748DB94E71}" destId="{992774CC-AC45-3B44-85AE-22D3591F0364}" srcOrd="0" destOrd="0" presId="urn:microsoft.com/office/officeart/2008/layout/HexagonCluster"/>
    <dgm:cxn modelId="{3F81BD10-4BC0-7243-A584-0C5EF7604844}" type="presParOf" srcId="{B4D4D404-27E9-0D44-A18F-93ED854C4BA7}" destId="{CF4B2980-38DC-0E46-A21A-2C9B3EA255BF}" srcOrd="11" destOrd="0" presId="urn:microsoft.com/office/officeart/2008/layout/HexagonCluster"/>
    <dgm:cxn modelId="{086C9F3E-836C-C84F-BA16-5B9850F0DCE0}" type="presParOf" srcId="{CF4B2980-38DC-0E46-A21A-2C9B3EA255BF}" destId="{DD3172D2-3725-CF4D-BBBF-192CE461037B}" srcOrd="0" destOrd="0" presId="urn:microsoft.com/office/officeart/2008/layout/HexagonCluster"/>
    <dgm:cxn modelId="{F0D624CB-5711-1645-98EC-97BFE5075A3B}" type="presParOf" srcId="{B4D4D404-27E9-0D44-A18F-93ED854C4BA7}" destId="{84113C69-D2AC-4C4A-AD6A-0C0A6E2F9C97}" srcOrd="12" destOrd="0" presId="urn:microsoft.com/office/officeart/2008/layout/HexagonCluster"/>
    <dgm:cxn modelId="{DABF8750-18F5-D243-86BA-5219FF5C5775}" type="presParOf" srcId="{84113C69-D2AC-4C4A-AD6A-0C0A6E2F9C97}" destId="{D536B104-6502-EF46-A4AF-759B709C04E8}" srcOrd="0" destOrd="0" presId="urn:microsoft.com/office/officeart/2008/layout/HexagonCluster"/>
    <dgm:cxn modelId="{32B127A0-C94E-9F40-9BDA-270F554B07E5}" type="presParOf" srcId="{B4D4D404-27E9-0D44-A18F-93ED854C4BA7}" destId="{00D914F0-D759-3149-B76F-41C03B47693E}" srcOrd="13" destOrd="0" presId="urn:microsoft.com/office/officeart/2008/layout/HexagonCluster"/>
    <dgm:cxn modelId="{17597EA3-377C-EF49-A197-5F1EADDDCBE4}" type="presParOf" srcId="{00D914F0-D759-3149-B76F-41C03B47693E}" destId="{82B79AAE-53FF-4C46-A744-A8DD541AAB20}" srcOrd="0" destOrd="0" presId="urn:microsoft.com/office/officeart/2008/layout/HexagonCluster"/>
    <dgm:cxn modelId="{BBC9C921-0CBD-3E42-A621-D0B8E89B0A58}" type="presParOf" srcId="{B4D4D404-27E9-0D44-A18F-93ED854C4BA7}" destId="{0439917B-B1B8-B44C-85C5-DEF0FB665790}" srcOrd="14" destOrd="0" presId="urn:microsoft.com/office/officeart/2008/layout/HexagonCluster"/>
    <dgm:cxn modelId="{88BBC9F5-460B-1540-9ABC-E940EA036B9C}" type="presParOf" srcId="{0439917B-B1B8-B44C-85C5-DEF0FB665790}" destId="{54BF2C85-258F-6A4B-A484-879BA5E1305A}" srcOrd="0" destOrd="0" presId="urn:microsoft.com/office/officeart/2008/layout/HexagonCluster"/>
    <dgm:cxn modelId="{72E081AB-C6CB-9C4B-92DF-BE89D0B17AE8}" type="presParOf" srcId="{B4D4D404-27E9-0D44-A18F-93ED854C4BA7}" destId="{D25EEE85-58CF-3843-BE98-5C28E4D32D8C}" srcOrd="15" destOrd="0" presId="urn:microsoft.com/office/officeart/2008/layout/HexagonCluster"/>
    <dgm:cxn modelId="{70950D8B-8122-6943-B25A-8139D7440BAC}" type="presParOf" srcId="{D25EEE85-58CF-3843-BE98-5C28E4D32D8C}" destId="{3EA7AEAD-75DD-5149-915E-ED66F69A0AC8}" srcOrd="0" destOrd="0" presId="urn:microsoft.com/office/officeart/2008/layout/HexagonCluster"/>
    <dgm:cxn modelId="{51AAEC84-A1E3-9942-BC64-4758884CA327}" type="presParOf" srcId="{B4D4D404-27E9-0D44-A18F-93ED854C4BA7}" destId="{A1108B6A-E865-B842-820E-627DD6050EEC}" srcOrd="16" destOrd="0" presId="urn:microsoft.com/office/officeart/2008/layout/HexagonCluster"/>
    <dgm:cxn modelId="{D066BB6D-CD52-D64A-8296-C28093335C5F}" type="presParOf" srcId="{A1108B6A-E865-B842-820E-627DD6050EEC}" destId="{86B9DE7F-A417-CF47-9F5C-BC788A6D1F4A}" srcOrd="0" destOrd="0" presId="urn:microsoft.com/office/officeart/2008/layout/HexagonCluster"/>
    <dgm:cxn modelId="{D569EDF8-2EFF-474A-A4EA-4E9AD19A17C7}" type="presParOf" srcId="{B4D4D404-27E9-0D44-A18F-93ED854C4BA7}" destId="{86DEC358-2535-6A42-9D67-20C3E60C5DDE}" srcOrd="17" destOrd="0" presId="urn:microsoft.com/office/officeart/2008/layout/HexagonCluster"/>
    <dgm:cxn modelId="{8FE7341F-ECB2-4649-AD1B-B0CDFFF22AD0}" type="presParOf" srcId="{86DEC358-2535-6A42-9D67-20C3E60C5DDE}" destId="{510A2CE6-6557-C343-8BA2-E8E367194B54}" srcOrd="0" destOrd="0" presId="urn:microsoft.com/office/officeart/2008/layout/HexagonCluster"/>
    <dgm:cxn modelId="{68FCF516-0E7B-9A4F-9AB4-484E9375EE3F}" type="presParOf" srcId="{B4D4D404-27E9-0D44-A18F-93ED854C4BA7}" destId="{8BBE08A9-1DFA-1645-8BF7-82C2F138F9F9}" srcOrd="18" destOrd="0" presId="urn:microsoft.com/office/officeart/2008/layout/HexagonCluster"/>
    <dgm:cxn modelId="{32AD5930-65F3-FE40-9673-572C0E9836C3}" type="presParOf" srcId="{8BBE08A9-1DFA-1645-8BF7-82C2F138F9F9}" destId="{334C126C-EDB8-0649-ADB8-D07B99BCE434}" srcOrd="0" destOrd="0" presId="urn:microsoft.com/office/officeart/2008/layout/HexagonCluster"/>
    <dgm:cxn modelId="{D7E415DD-721B-6147-91A1-A9CE70A9923F}" type="presParOf" srcId="{B4D4D404-27E9-0D44-A18F-93ED854C4BA7}" destId="{F1106BAF-C089-BA4A-A531-D0576458ADB1}" srcOrd="19" destOrd="0" presId="urn:microsoft.com/office/officeart/2008/layout/HexagonCluster"/>
    <dgm:cxn modelId="{725C5B0E-F59B-4F48-B3AB-37AD82A7E34D}" type="presParOf" srcId="{F1106BAF-C089-BA4A-A531-D0576458ADB1}" destId="{BDB14A7A-08E3-9B4E-8A70-72A46FA1FB88}" srcOrd="0" destOrd="0" presId="urn:microsoft.com/office/officeart/2008/layout/HexagonCluster"/>
    <dgm:cxn modelId="{7662ABB0-6C2D-794A-8863-5EE71E440C47}" type="presParOf" srcId="{B4D4D404-27E9-0D44-A18F-93ED854C4BA7}" destId="{E26242CD-86DF-2A4B-A7B1-49E957AA17EA}" srcOrd="20" destOrd="0" presId="urn:microsoft.com/office/officeart/2008/layout/HexagonCluster"/>
    <dgm:cxn modelId="{6AAAB956-84BE-BD4D-90E0-F6AAD5D7F167}" type="presParOf" srcId="{E26242CD-86DF-2A4B-A7B1-49E957AA17EA}" destId="{DBE2159E-F56F-BC4A-A38E-C8878C911CDB}" srcOrd="0" destOrd="0" presId="urn:microsoft.com/office/officeart/2008/layout/HexagonCluster"/>
    <dgm:cxn modelId="{569FB8F5-F63D-734B-AFE2-B89263982402}" type="presParOf" srcId="{B4D4D404-27E9-0D44-A18F-93ED854C4BA7}" destId="{FF506049-6AA2-F24A-AE95-AD95F7B0E87D}" srcOrd="21" destOrd="0" presId="urn:microsoft.com/office/officeart/2008/layout/HexagonCluster"/>
    <dgm:cxn modelId="{0EFABECD-AB0F-6045-945C-716A3AC67B73}" type="presParOf" srcId="{FF506049-6AA2-F24A-AE95-AD95F7B0E87D}" destId="{54E65B09-AE32-C149-95FC-C3DFF18ABCBB}" srcOrd="0" destOrd="0" presId="urn:microsoft.com/office/officeart/2008/layout/HexagonCluster"/>
    <dgm:cxn modelId="{E09D9E87-1D42-EC4D-8990-91C401B8EFC6}" type="presParOf" srcId="{B4D4D404-27E9-0D44-A18F-93ED854C4BA7}" destId="{1383DD1A-239E-EC4A-BC89-90B7171DB0E3}" srcOrd="22" destOrd="0" presId="urn:microsoft.com/office/officeart/2008/layout/HexagonCluster"/>
    <dgm:cxn modelId="{A3296642-3B6D-A442-AFBD-B5B9ED6E2B12}" type="presParOf" srcId="{1383DD1A-239E-EC4A-BC89-90B7171DB0E3}" destId="{87C2958F-9059-5745-A422-E289CB1021C2}" srcOrd="0" destOrd="0" presId="urn:microsoft.com/office/officeart/2008/layout/HexagonCluster"/>
    <dgm:cxn modelId="{835C145B-EEAA-414D-BFA7-CAD4476CC58C}" type="presParOf" srcId="{B4D4D404-27E9-0D44-A18F-93ED854C4BA7}" destId="{258189FD-5E5F-524E-BE50-E92D776EAA14}" srcOrd="23" destOrd="0" presId="urn:microsoft.com/office/officeart/2008/layout/HexagonCluster"/>
    <dgm:cxn modelId="{80F53943-0A50-BC4F-B321-04B14FD2F057}" type="presParOf" srcId="{258189FD-5E5F-524E-BE50-E92D776EAA14}" destId="{CBA8D480-5FFA-F743-9284-388613B9BB2F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027761-80F1-4D02-A98A-88ED93A997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B21D1A-CA9C-4260-849E-8E67BA04FF2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endParaRPr lang="en-US" sz="1700" b="1" dirty="0">
            <a:latin typeface="Questrial"/>
          </a:endParaRPr>
        </a:p>
        <a:p>
          <a:pPr algn="l"/>
          <a:r>
            <a:rPr lang="en-US" sz="2000" b="1" dirty="0">
              <a:latin typeface="Questrial"/>
            </a:rPr>
            <a:t>Crime &gt;&gt; NYPD</a:t>
          </a:r>
          <a:endParaRPr lang="en-US" sz="2000" dirty="0">
            <a:latin typeface="Questrial"/>
          </a:endParaRPr>
        </a:p>
        <a:p>
          <a:pPr algn="l"/>
          <a:r>
            <a:rPr lang="en-US" sz="2000" dirty="0">
              <a:latin typeface="Questrial"/>
            </a:rPr>
            <a:t>Challenges :  </a:t>
          </a:r>
        </a:p>
        <a:p>
          <a:pPr algn="l"/>
          <a:r>
            <a:rPr lang="en-US" sz="2000" dirty="0">
              <a:latin typeface="Questrial"/>
            </a:rPr>
            <a:t>- Not enough reliable data</a:t>
          </a:r>
        </a:p>
        <a:p>
          <a:pPr algn="l"/>
          <a:r>
            <a:rPr lang="en-US" sz="2000" dirty="0">
              <a:latin typeface="Questrial"/>
            </a:rPr>
            <a:t>- No available precinct mapping</a:t>
          </a:r>
        </a:p>
        <a:p>
          <a:pPr algn="ctr"/>
          <a:endParaRPr lang="en-US" sz="1700" dirty="0"/>
        </a:p>
      </dgm:t>
    </dgm:pt>
    <dgm:pt modelId="{526B8364-0ED1-4819-AF63-E0490E7FEED3}" type="sibTrans" cxnId="{A2407390-C4F5-4667-8924-F3281AF629D0}">
      <dgm:prSet/>
      <dgm:spPr/>
      <dgm:t>
        <a:bodyPr/>
        <a:lstStyle/>
        <a:p>
          <a:endParaRPr lang="en-US"/>
        </a:p>
      </dgm:t>
    </dgm:pt>
    <dgm:pt modelId="{C878BB1A-2B49-4EEA-B849-2DB035E13983}" type="parTrans" cxnId="{A2407390-C4F5-4667-8924-F3281AF629D0}">
      <dgm:prSet/>
      <dgm:spPr/>
      <dgm:t>
        <a:bodyPr/>
        <a:lstStyle/>
        <a:p>
          <a:endParaRPr lang="en-US"/>
        </a:p>
      </dgm:t>
    </dgm:pt>
    <dgm:pt modelId="{E65C3689-342A-4A03-9CCD-B300B9B2CBEC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r>
            <a:rPr lang="en-US" sz="2000" b="1" baseline="0" dirty="0">
              <a:latin typeface="Questrial"/>
            </a:rPr>
            <a:t>Opportunity Zone</a:t>
          </a:r>
          <a:r>
            <a:rPr lang="en-US" sz="2000" baseline="0" dirty="0">
              <a:latin typeface="Questrial"/>
            </a:rPr>
            <a:t> </a:t>
          </a:r>
          <a:r>
            <a:rPr lang="en-US" sz="2000" b="1" baseline="0" dirty="0">
              <a:latin typeface="Questrial"/>
            </a:rPr>
            <a:t>&gt;&gt;  NY State</a:t>
          </a:r>
        </a:p>
        <a:p>
          <a:pPr algn="l"/>
          <a:r>
            <a:rPr lang="en-US" sz="2000" baseline="0" dirty="0">
              <a:latin typeface="Questrial"/>
            </a:rPr>
            <a:t>Challenges :  </a:t>
          </a:r>
        </a:p>
        <a:p>
          <a:pPr algn="l"/>
          <a:r>
            <a:rPr lang="en-US" sz="2000" baseline="0" dirty="0">
              <a:latin typeface="Questrial"/>
            </a:rPr>
            <a:t>- Only available as a PDF</a:t>
          </a:r>
        </a:p>
      </dgm:t>
    </dgm:pt>
    <dgm:pt modelId="{5895AD36-3038-4282-968B-8E42B1E2559A}" type="sibTrans" cxnId="{0BDE0A9A-A16E-4C2C-A17D-4AAB335F3DBF}">
      <dgm:prSet/>
      <dgm:spPr/>
      <dgm:t>
        <a:bodyPr/>
        <a:lstStyle/>
        <a:p>
          <a:endParaRPr lang="en-US"/>
        </a:p>
      </dgm:t>
    </dgm:pt>
    <dgm:pt modelId="{BDD57DF7-01BF-4558-A3D7-FBD5622018DD}" type="parTrans" cxnId="{0BDE0A9A-A16E-4C2C-A17D-4AAB335F3DBF}">
      <dgm:prSet/>
      <dgm:spPr/>
      <dgm:t>
        <a:bodyPr/>
        <a:lstStyle/>
        <a:p>
          <a:endParaRPr lang="en-US"/>
        </a:p>
      </dgm:t>
    </dgm:pt>
    <dgm:pt modelId="{A378429E-0D63-437B-8C45-E4DFDCF8B9BE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r>
            <a:rPr lang="en-US" sz="2000" b="1" dirty="0">
              <a:latin typeface="Questrial"/>
            </a:rPr>
            <a:t>Sales &gt;&gt; NYC DOF</a:t>
          </a:r>
          <a:endParaRPr lang="en-US" sz="2000" dirty="0">
            <a:latin typeface="Questrial"/>
          </a:endParaRPr>
        </a:p>
        <a:p>
          <a:pPr algn="l"/>
          <a:r>
            <a:rPr lang="en-US" sz="2000" dirty="0">
              <a:latin typeface="Questrial"/>
            </a:rPr>
            <a:t>Challenges :  </a:t>
          </a:r>
        </a:p>
        <a:p>
          <a:pPr algn="l"/>
          <a:r>
            <a:rPr lang="en-US" sz="2000" dirty="0">
              <a:latin typeface="Questrial"/>
            </a:rPr>
            <a:t>- Unexpected data types</a:t>
          </a:r>
        </a:p>
        <a:p>
          <a:pPr algn="l"/>
          <a:r>
            <a:rPr lang="en-US" sz="2000" dirty="0">
              <a:latin typeface="Questrial"/>
            </a:rPr>
            <a:t>- Errors merging </a:t>
          </a:r>
          <a:r>
            <a:rPr lang="en-US" sz="2000" dirty="0" err="1">
              <a:latin typeface="Questrial"/>
            </a:rPr>
            <a:t>dataframes</a:t>
          </a:r>
          <a:endParaRPr lang="en-US" sz="2000" dirty="0">
            <a:latin typeface="Questrial"/>
          </a:endParaRPr>
        </a:p>
      </dgm:t>
    </dgm:pt>
    <dgm:pt modelId="{CB7ABF0C-EFED-4F31-BD44-052BE6F5100B}" type="sibTrans" cxnId="{AED3B327-F099-4CE0-9C56-00CBD8E1D734}">
      <dgm:prSet/>
      <dgm:spPr/>
      <dgm:t>
        <a:bodyPr/>
        <a:lstStyle/>
        <a:p>
          <a:endParaRPr lang="en-US"/>
        </a:p>
      </dgm:t>
    </dgm:pt>
    <dgm:pt modelId="{8F019581-96ED-4B46-8F03-11E8A6B3EE8A}" type="parTrans" cxnId="{AED3B327-F099-4CE0-9C56-00CBD8E1D734}">
      <dgm:prSet/>
      <dgm:spPr/>
      <dgm:t>
        <a:bodyPr/>
        <a:lstStyle/>
        <a:p>
          <a:endParaRPr lang="en-US"/>
        </a:p>
      </dgm:t>
    </dgm:pt>
    <dgm:pt modelId="{20DE2830-2735-40A9-98CD-49FADAD85410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pPr algn="l"/>
          <a:r>
            <a:rPr lang="en-US" sz="2000" b="1" dirty="0">
              <a:latin typeface="Questrial"/>
            </a:rPr>
            <a:t>Income</a:t>
          </a:r>
          <a:r>
            <a:rPr lang="en-US" sz="2000" dirty="0">
              <a:latin typeface="Questrial"/>
            </a:rPr>
            <a:t>  </a:t>
          </a:r>
          <a:r>
            <a:rPr lang="en-US" sz="2000" b="1" dirty="0">
              <a:latin typeface="Questrial"/>
            </a:rPr>
            <a:t>&gt;&gt; IRS</a:t>
          </a:r>
        </a:p>
        <a:p>
          <a:pPr algn="l"/>
          <a:r>
            <a:rPr lang="en-US" sz="2000" dirty="0">
              <a:latin typeface="Questrial"/>
            </a:rPr>
            <a:t>Challenges :  </a:t>
          </a:r>
        </a:p>
        <a:p>
          <a:pPr algn="l"/>
          <a:r>
            <a:rPr lang="en-US" sz="2000" dirty="0">
              <a:latin typeface="Questrial"/>
            </a:rPr>
            <a:t>- Inconsistent data structures</a:t>
          </a:r>
        </a:p>
        <a:p>
          <a:pPr algn="l"/>
          <a:r>
            <a:rPr lang="en-US" sz="2000" dirty="0">
              <a:latin typeface="Questrial"/>
            </a:rPr>
            <a:t>- Dealing with several data files</a:t>
          </a:r>
        </a:p>
      </dgm:t>
    </dgm:pt>
    <dgm:pt modelId="{94C50E3C-0BA8-4488-9043-2507755ABAE4}" type="sibTrans" cxnId="{FA7DBF35-0A17-48C6-B049-108DF576820D}">
      <dgm:prSet/>
      <dgm:spPr/>
      <dgm:t>
        <a:bodyPr/>
        <a:lstStyle/>
        <a:p>
          <a:endParaRPr lang="en-US"/>
        </a:p>
      </dgm:t>
    </dgm:pt>
    <dgm:pt modelId="{3EB4A3CC-7FC3-400A-B4E0-48A48525F82D}" type="parTrans" cxnId="{FA7DBF35-0A17-48C6-B049-108DF576820D}">
      <dgm:prSet/>
      <dgm:spPr/>
      <dgm:t>
        <a:bodyPr/>
        <a:lstStyle/>
        <a:p>
          <a:endParaRPr lang="en-US"/>
        </a:p>
      </dgm:t>
    </dgm:pt>
    <dgm:pt modelId="{EE3D523A-AF9C-4068-833B-F06CABF3D58E}" type="pres">
      <dgm:prSet presAssocID="{11027761-80F1-4D02-A98A-88ED93A997B1}" presName="diagram" presStyleCnt="0">
        <dgm:presLayoutVars>
          <dgm:dir/>
          <dgm:resizeHandles val="exact"/>
        </dgm:presLayoutVars>
      </dgm:prSet>
      <dgm:spPr/>
    </dgm:pt>
    <dgm:pt modelId="{70E99B97-9C24-494E-A8E0-87309C6D9FD9}" type="pres">
      <dgm:prSet presAssocID="{20DE2830-2735-40A9-98CD-49FADAD85410}" presName="node" presStyleLbl="node1" presStyleIdx="0" presStyleCnt="4">
        <dgm:presLayoutVars>
          <dgm:bulletEnabled val="1"/>
        </dgm:presLayoutVars>
      </dgm:prSet>
      <dgm:spPr/>
    </dgm:pt>
    <dgm:pt modelId="{C1712D13-AC50-4589-B092-80244ACE0297}" type="pres">
      <dgm:prSet presAssocID="{94C50E3C-0BA8-4488-9043-2507755ABAE4}" presName="sibTrans" presStyleCnt="0"/>
      <dgm:spPr/>
    </dgm:pt>
    <dgm:pt modelId="{06541338-3932-4C7E-9908-1942581BA07D}" type="pres">
      <dgm:prSet presAssocID="{A378429E-0D63-437B-8C45-E4DFDCF8B9BE}" presName="node" presStyleLbl="node1" presStyleIdx="1" presStyleCnt="4">
        <dgm:presLayoutVars>
          <dgm:bulletEnabled val="1"/>
        </dgm:presLayoutVars>
      </dgm:prSet>
      <dgm:spPr/>
    </dgm:pt>
    <dgm:pt modelId="{81AE244A-ACAE-4064-A376-2039CC6B9336}" type="pres">
      <dgm:prSet presAssocID="{CB7ABF0C-EFED-4F31-BD44-052BE6F5100B}" presName="sibTrans" presStyleCnt="0"/>
      <dgm:spPr/>
    </dgm:pt>
    <dgm:pt modelId="{934ED973-1803-4FC8-B34C-AD15C19E8FBD}" type="pres">
      <dgm:prSet presAssocID="{E65C3689-342A-4A03-9CCD-B300B9B2CBEC}" presName="node" presStyleLbl="node1" presStyleIdx="2" presStyleCnt="4">
        <dgm:presLayoutVars>
          <dgm:bulletEnabled val="1"/>
        </dgm:presLayoutVars>
      </dgm:prSet>
      <dgm:spPr/>
    </dgm:pt>
    <dgm:pt modelId="{F9DF704A-3347-4FBB-AFF1-B678A2138101}" type="pres">
      <dgm:prSet presAssocID="{5895AD36-3038-4282-968B-8E42B1E2559A}" presName="sibTrans" presStyleCnt="0"/>
      <dgm:spPr/>
    </dgm:pt>
    <dgm:pt modelId="{9C5162CE-84C5-4E00-A631-672D63BAD04B}" type="pres">
      <dgm:prSet presAssocID="{A4B21D1A-CA9C-4260-849E-8E67BA04FF26}" presName="node" presStyleLbl="node1" presStyleIdx="3" presStyleCnt="4">
        <dgm:presLayoutVars>
          <dgm:bulletEnabled val="1"/>
        </dgm:presLayoutVars>
      </dgm:prSet>
      <dgm:spPr/>
    </dgm:pt>
  </dgm:ptLst>
  <dgm:cxnLst>
    <dgm:cxn modelId="{AED3B327-F099-4CE0-9C56-00CBD8E1D734}" srcId="{11027761-80F1-4D02-A98A-88ED93A997B1}" destId="{A378429E-0D63-437B-8C45-E4DFDCF8B9BE}" srcOrd="1" destOrd="0" parTransId="{8F019581-96ED-4B46-8F03-11E8A6B3EE8A}" sibTransId="{CB7ABF0C-EFED-4F31-BD44-052BE6F5100B}"/>
    <dgm:cxn modelId="{FA7DBF35-0A17-48C6-B049-108DF576820D}" srcId="{11027761-80F1-4D02-A98A-88ED93A997B1}" destId="{20DE2830-2735-40A9-98CD-49FADAD85410}" srcOrd="0" destOrd="0" parTransId="{3EB4A3CC-7FC3-400A-B4E0-48A48525F82D}" sibTransId="{94C50E3C-0BA8-4488-9043-2507755ABAE4}"/>
    <dgm:cxn modelId="{E8201079-F598-448D-B3FE-610A1697B74B}" type="presOf" srcId="{E65C3689-342A-4A03-9CCD-B300B9B2CBEC}" destId="{934ED973-1803-4FC8-B34C-AD15C19E8FBD}" srcOrd="0" destOrd="0" presId="urn:microsoft.com/office/officeart/2005/8/layout/default"/>
    <dgm:cxn modelId="{4B058E8B-2C6C-4F2B-BA19-E0733730DBAD}" type="presOf" srcId="{A4B21D1A-CA9C-4260-849E-8E67BA04FF26}" destId="{9C5162CE-84C5-4E00-A631-672D63BAD04B}" srcOrd="0" destOrd="0" presId="urn:microsoft.com/office/officeart/2005/8/layout/default"/>
    <dgm:cxn modelId="{852FB18C-8EA9-4CD8-8715-061C2FC34CD1}" type="presOf" srcId="{A378429E-0D63-437B-8C45-E4DFDCF8B9BE}" destId="{06541338-3932-4C7E-9908-1942581BA07D}" srcOrd="0" destOrd="0" presId="urn:microsoft.com/office/officeart/2005/8/layout/default"/>
    <dgm:cxn modelId="{A2407390-C4F5-4667-8924-F3281AF629D0}" srcId="{11027761-80F1-4D02-A98A-88ED93A997B1}" destId="{A4B21D1A-CA9C-4260-849E-8E67BA04FF26}" srcOrd="3" destOrd="0" parTransId="{C878BB1A-2B49-4EEA-B849-2DB035E13983}" sibTransId="{526B8364-0ED1-4819-AF63-E0490E7FEED3}"/>
    <dgm:cxn modelId="{0BDE0A9A-A16E-4C2C-A17D-4AAB335F3DBF}" srcId="{11027761-80F1-4D02-A98A-88ED93A997B1}" destId="{E65C3689-342A-4A03-9CCD-B300B9B2CBEC}" srcOrd="2" destOrd="0" parTransId="{BDD57DF7-01BF-4558-A3D7-FBD5622018DD}" sibTransId="{5895AD36-3038-4282-968B-8E42B1E2559A}"/>
    <dgm:cxn modelId="{D488AFC2-0F8E-42FF-B1E6-83B299E3723A}" type="presOf" srcId="{11027761-80F1-4D02-A98A-88ED93A997B1}" destId="{EE3D523A-AF9C-4068-833B-F06CABF3D58E}" srcOrd="0" destOrd="0" presId="urn:microsoft.com/office/officeart/2005/8/layout/default"/>
    <dgm:cxn modelId="{E9A186DA-8F5A-4856-9BA4-88297A975E93}" type="presOf" srcId="{20DE2830-2735-40A9-98CD-49FADAD85410}" destId="{70E99B97-9C24-494E-A8E0-87309C6D9FD9}" srcOrd="0" destOrd="0" presId="urn:microsoft.com/office/officeart/2005/8/layout/default"/>
    <dgm:cxn modelId="{207E4CF4-A9A8-48DC-87B3-711579EF526A}" type="presParOf" srcId="{EE3D523A-AF9C-4068-833B-F06CABF3D58E}" destId="{70E99B97-9C24-494E-A8E0-87309C6D9FD9}" srcOrd="0" destOrd="0" presId="urn:microsoft.com/office/officeart/2005/8/layout/default"/>
    <dgm:cxn modelId="{F3294AFC-7BCA-44FA-9279-1C3652CE695A}" type="presParOf" srcId="{EE3D523A-AF9C-4068-833B-F06CABF3D58E}" destId="{C1712D13-AC50-4589-B092-80244ACE0297}" srcOrd="1" destOrd="0" presId="urn:microsoft.com/office/officeart/2005/8/layout/default"/>
    <dgm:cxn modelId="{FC40A877-08F1-4FBB-94C9-DA4996CC3FE7}" type="presParOf" srcId="{EE3D523A-AF9C-4068-833B-F06CABF3D58E}" destId="{06541338-3932-4C7E-9908-1942581BA07D}" srcOrd="2" destOrd="0" presId="urn:microsoft.com/office/officeart/2005/8/layout/default"/>
    <dgm:cxn modelId="{213D4701-2255-49AE-A5EE-B47D628B6079}" type="presParOf" srcId="{EE3D523A-AF9C-4068-833B-F06CABF3D58E}" destId="{81AE244A-ACAE-4064-A376-2039CC6B9336}" srcOrd="3" destOrd="0" presId="urn:microsoft.com/office/officeart/2005/8/layout/default"/>
    <dgm:cxn modelId="{3FF9998B-5A5F-40E8-AB7A-65933BEDB8DB}" type="presParOf" srcId="{EE3D523A-AF9C-4068-833B-F06CABF3D58E}" destId="{934ED973-1803-4FC8-B34C-AD15C19E8FBD}" srcOrd="4" destOrd="0" presId="urn:microsoft.com/office/officeart/2005/8/layout/default"/>
    <dgm:cxn modelId="{017855BE-D1B0-4376-AD2A-653DF04C7E8A}" type="presParOf" srcId="{EE3D523A-AF9C-4068-833B-F06CABF3D58E}" destId="{F9DF704A-3347-4FBB-AFF1-B678A2138101}" srcOrd="5" destOrd="0" presId="urn:microsoft.com/office/officeart/2005/8/layout/default"/>
    <dgm:cxn modelId="{78E405EE-1611-491A-8BF6-55E13A5288CD}" type="presParOf" srcId="{EE3D523A-AF9C-4068-833B-F06CABF3D58E}" destId="{9C5162CE-84C5-4E00-A631-672D63BAD04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215324-4B36-4698-928B-A519AAB8B2B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FAF6AD-92AA-4B4B-94F4-B5823555B8D3}">
      <dgm:prSet phldrT="[Text]" custT="1"/>
      <dgm:spPr/>
      <dgm:t>
        <a:bodyPr/>
        <a:lstStyle/>
        <a:p>
          <a:r>
            <a: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80 </a:t>
          </a:r>
          <a:r>
            <a:rPr lang="en-US" sz="2800" dirty="0">
              <a:latin typeface="Questrial" panose="02000000000000000000"/>
            </a:rPr>
            <a:t>spreadsheets</a:t>
          </a:r>
        </a:p>
      </dgm:t>
    </dgm:pt>
    <dgm:pt modelId="{AE8AE40E-81F6-434F-B844-85B5D2EE1476}" type="parTrans" cxnId="{EF4CDDDD-6F36-4986-A974-3AF35295EE45}">
      <dgm:prSet/>
      <dgm:spPr/>
      <dgm:t>
        <a:bodyPr/>
        <a:lstStyle/>
        <a:p>
          <a:endParaRPr lang="en-US"/>
        </a:p>
      </dgm:t>
    </dgm:pt>
    <dgm:pt modelId="{856951FD-82D0-477E-8940-16B3B22F5698}" type="sibTrans" cxnId="{EF4CDDDD-6F36-4986-A974-3AF35295EE45}">
      <dgm:prSet/>
      <dgm:spPr/>
      <dgm:t>
        <a:bodyPr/>
        <a:lstStyle/>
        <a:p>
          <a:endParaRPr lang="en-US"/>
        </a:p>
      </dgm:t>
    </dgm:pt>
    <dgm:pt modelId="{CD4BFA8E-C797-4661-803D-E8C08148CFBA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1</a:t>
          </a:r>
          <a:r>
            <a:rPr lang="en-US" sz="3200" dirty="0">
              <a:latin typeface="Questrial" panose="02000000000000000000"/>
            </a:rPr>
            <a:t> SQL database</a:t>
          </a:r>
        </a:p>
      </dgm:t>
    </dgm:pt>
    <dgm:pt modelId="{25248325-C8D7-4080-B0A3-01C1C039D033}" type="parTrans" cxnId="{4AF18525-B594-4AD2-8D17-EFC7554F98AF}">
      <dgm:prSet/>
      <dgm:spPr/>
      <dgm:t>
        <a:bodyPr/>
        <a:lstStyle/>
        <a:p>
          <a:endParaRPr lang="en-US"/>
        </a:p>
      </dgm:t>
    </dgm:pt>
    <dgm:pt modelId="{36651CF2-4017-438C-A729-97B40E8D4581}" type="sibTrans" cxnId="{4AF18525-B594-4AD2-8D17-EFC7554F98AF}">
      <dgm:prSet/>
      <dgm:spPr/>
      <dgm:t>
        <a:bodyPr/>
        <a:lstStyle/>
        <a:p>
          <a:endParaRPr lang="en-US"/>
        </a:p>
      </dgm:t>
    </dgm:pt>
    <dgm:pt modelId="{AC5CB9AF-6818-471B-89E9-597FCAC11DBB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5</a:t>
          </a:r>
          <a:r>
            <a:rPr lang="en-US" sz="3200" dirty="0">
              <a:latin typeface="Questrial" panose="02000000000000000000"/>
            </a:rPr>
            <a:t> csv files</a:t>
          </a:r>
        </a:p>
      </dgm:t>
    </dgm:pt>
    <dgm:pt modelId="{48646341-2CAC-48C6-B870-5918DC2A607F}" type="parTrans" cxnId="{34339AF7-1F7C-4177-B5AE-E02147A8C2D7}">
      <dgm:prSet/>
      <dgm:spPr/>
      <dgm:t>
        <a:bodyPr/>
        <a:lstStyle/>
        <a:p>
          <a:endParaRPr lang="en-US"/>
        </a:p>
      </dgm:t>
    </dgm:pt>
    <dgm:pt modelId="{90D7488A-B5B2-4C51-95D5-72F0F0952BFC}" type="sibTrans" cxnId="{34339AF7-1F7C-4177-B5AE-E02147A8C2D7}">
      <dgm:prSet/>
      <dgm:spPr/>
      <dgm:t>
        <a:bodyPr/>
        <a:lstStyle/>
        <a:p>
          <a:endParaRPr lang="en-US"/>
        </a:p>
      </dgm:t>
    </dgm:pt>
    <dgm:pt modelId="{0139DEB4-B5E5-49CF-801A-6205E3E0101C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Combined sales </a:t>
          </a:r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dataframe</a:t>
          </a:r>
          <a:endParaRPr lang="en-US" dirty="0">
            <a:latin typeface="Questrial" panose="02000000000000000000"/>
          </a:endParaRPr>
        </a:p>
      </dgm:t>
    </dgm:pt>
    <dgm:pt modelId="{D9440C37-CF70-4712-80A7-59004D8C2B66}" type="parTrans" cxnId="{3FCA3AB5-4328-4931-8232-A22C5072029C}">
      <dgm:prSet/>
      <dgm:spPr/>
      <dgm:t>
        <a:bodyPr/>
        <a:lstStyle/>
        <a:p>
          <a:endParaRPr lang="en-US"/>
        </a:p>
      </dgm:t>
    </dgm:pt>
    <dgm:pt modelId="{273A92BF-6D2D-4BBE-A72C-8C658AE8A186}" type="sibTrans" cxnId="{3FCA3AB5-4328-4931-8232-A22C5072029C}">
      <dgm:prSet/>
      <dgm:spPr/>
      <dgm:t>
        <a:bodyPr/>
        <a:lstStyle/>
        <a:p>
          <a:endParaRPr lang="en-US"/>
        </a:p>
      </dgm:t>
    </dgm:pt>
    <dgm:pt modelId="{84BCC5B6-0B2F-4A9A-A1B5-68652BDB5D5D}">
      <dgm:prSet phldrT="[Text]"/>
      <dgm:spPr/>
      <dgm:t>
        <a:bodyPr/>
        <a:lstStyle/>
        <a:p>
          <a:r>
            <a:rPr lang="en-US" b="1" dirty="0">
              <a:latin typeface="Questrial" panose="02000000000000000000"/>
            </a:rPr>
            <a:t>Calculated sales metrics</a:t>
          </a:r>
        </a:p>
      </dgm:t>
    </dgm:pt>
    <dgm:pt modelId="{47D55575-B94B-4099-89F2-EE99DC201C96}" type="parTrans" cxnId="{B262A51C-E771-480F-9442-90EC9D5A5467}">
      <dgm:prSet/>
      <dgm:spPr/>
      <dgm:t>
        <a:bodyPr/>
        <a:lstStyle/>
        <a:p>
          <a:endParaRPr lang="en-US"/>
        </a:p>
      </dgm:t>
    </dgm:pt>
    <dgm:pt modelId="{24320B84-6964-4F6B-A4FD-61DF460174F3}" type="sibTrans" cxnId="{B262A51C-E771-480F-9442-90EC9D5A5467}">
      <dgm:prSet/>
      <dgm:spPr/>
      <dgm:t>
        <a:bodyPr/>
        <a:lstStyle/>
        <a:p>
          <a:endParaRPr lang="en-US"/>
        </a:p>
      </dgm:t>
    </dgm:pt>
    <dgm:pt modelId="{AA8399F3-B393-42C5-93C2-24AAED05767E}" type="pres">
      <dgm:prSet presAssocID="{57215324-4B36-4698-928B-A519AAB8B2BA}" presName="rootnode" presStyleCnt="0">
        <dgm:presLayoutVars>
          <dgm:chMax/>
          <dgm:chPref/>
          <dgm:dir/>
          <dgm:animLvl val="lvl"/>
        </dgm:presLayoutVars>
      </dgm:prSet>
      <dgm:spPr/>
    </dgm:pt>
    <dgm:pt modelId="{1296E01F-BE85-42FE-A703-5F1B45D5F0C2}" type="pres">
      <dgm:prSet presAssocID="{23FAF6AD-92AA-4B4B-94F4-B5823555B8D3}" presName="composite" presStyleCnt="0"/>
      <dgm:spPr/>
    </dgm:pt>
    <dgm:pt modelId="{EF1439CA-CDE0-45DB-8D3D-F1704EAC71C2}" type="pres">
      <dgm:prSet presAssocID="{23FAF6AD-92AA-4B4B-94F4-B5823555B8D3}" presName="bentUpArrow1" presStyleLbl="alignImgPlace1" presStyleIdx="0" presStyleCnt="4" custAng="0" custLinFactNeighborX="-60453" custLinFactNeighborY="2954"/>
      <dgm:spPr/>
    </dgm:pt>
    <dgm:pt modelId="{5E81B5D2-B089-4B78-9EB8-5432B35A7A8E}" type="pres">
      <dgm:prSet presAssocID="{23FAF6AD-92AA-4B4B-94F4-B5823555B8D3}" presName="ParentText" presStyleLbl="node1" presStyleIdx="0" presStyleCnt="5" custScaleX="232220" custLinFactNeighborX="-52988" custLinFactNeighborY="-1882">
        <dgm:presLayoutVars>
          <dgm:chMax val="1"/>
          <dgm:chPref val="1"/>
          <dgm:bulletEnabled val="1"/>
        </dgm:presLayoutVars>
      </dgm:prSet>
      <dgm:spPr/>
    </dgm:pt>
    <dgm:pt modelId="{AECF62EF-64C5-4DBD-B200-BCE68A395269}" type="pres">
      <dgm:prSet presAssocID="{23FAF6AD-92AA-4B4B-94F4-B5823555B8D3}" presName="ChildText" presStyleLbl="revTx" presStyleIdx="0" presStyleCnt="4" custScaleX="229631" custLinFactNeighborX="68568" custLinFactNeighborY="-8695">
        <dgm:presLayoutVars>
          <dgm:chMax val="0"/>
          <dgm:chPref val="0"/>
          <dgm:bulletEnabled val="1"/>
        </dgm:presLayoutVars>
      </dgm:prSet>
      <dgm:spPr/>
    </dgm:pt>
    <dgm:pt modelId="{E3E56ED7-6E7B-419A-80C7-0CB753D6BD19}" type="pres">
      <dgm:prSet presAssocID="{856951FD-82D0-477E-8940-16B3B22F5698}" presName="sibTrans" presStyleCnt="0"/>
      <dgm:spPr/>
    </dgm:pt>
    <dgm:pt modelId="{543E5286-F93E-4038-9BA9-D50E0D42B152}" type="pres">
      <dgm:prSet presAssocID="{CD4BFA8E-C797-4661-803D-E8C08148CFBA}" presName="composite" presStyleCnt="0"/>
      <dgm:spPr/>
    </dgm:pt>
    <dgm:pt modelId="{1D229A78-2F52-4E53-95D9-1CE10743129F}" type="pres">
      <dgm:prSet presAssocID="{CD4BFA8E-C797-4661-803D-E8C08148CFBA}" presName="bentUpArrow1" presStyleLbl="alignImgPlace1" presStyleIdx="1" presStyleCnt="4" custLinFactNeighborX="-84963" custLinFactNeighborY="-2015"/>
      <dgm:spPr/>
    </dgm:pt>
    <dgm:pt modelId="{D62DD6A4-A238-4782-8FED-F742C3E33E47}" type="pres">
      <dgm:prSet presAssocID="{CD4BFA8E-C797-4661-803D-E8C08148CFBA}" presName="ParentText" presStyleLbl="node1" presStyleIdx="1" presStyleCnt="5" custScaleX="281385" custScaleY="91045" custLinFactNeighborX="-29130" custLinFactNeighborY="26">
        <dgm:presLayoutVars>
          <dgm:chMax val="1"/>
          <dgm:chPref val="1"/>
          <dgm:bulletEnabled val="1"/>
        </dgm:presLayoutVars>
      </dgm:prSet>
      <dgm:spPr/>
    </dgm:pt>
    <dgm:pt modelId="{D982D841-0F4E-4194-BA6E-8265C0EE41E6}" type="pres">
      <dgm:prSet presAssocID="{CD4BFA8E-C797-4661-803D-E8C08148CFBA}" presName="ChildText" presStyleLbl="revTx" presStyleIdx="1" presStyleCnt="4" custScaleX="226403" custLinFactX="5696" custLinFactNeighborX="100000" custLinFactNeighborY="-11518">
        <dgm:presLayoutVars>
          <dgm:chMax val="0"/>
          <dgm:chPref val="0"/>
          <dgm:bulletEnabled val="1"/>
        </dgm:presLayoutVars>
      </dgm:prSet>
      <dgm:spPr/>
    </dgm:pt>
    <dgm:pt modelId="{7FBB80D3-CB2F-4068-AE1C-D10413D2C637}" type="pres">
      <dgm:prSet presAssocID="{36651CF2-4017-438C-A729-97B40E8D4581}" presName="sibTrans" presStyleCnt="0"/>
      <dgm:spPr/>
    </dgm:pt>
    <dgm:pt modelId="{BC54DACF-26BC-4D5E-99D4-88DDEA6A9005}" type="pres">
      <dgm:prSet presAssocID="{AC5CB9AF-6818-471B-89E9-597FCAC11DBB}" presName="composite" presStyleCnt="0"/>
      <dgm:spPr/>
    </dgm:pt>
    <dgm:pt modelId="{8B8E9322-E249-4967-B1BF-13EB8B4F2898}" type="pres">
      <dgm:prSet presAssocID="{AC5CB9AF-6818-471B-89E9-597FCAC11DBB}" presName="bentUpArrow1" presStyleLbl="alignImgPlace1" presStyleIdx="2" presStyleCnt="4" custLinFactNeighborX="-77883" custLinFactNeighborY="-2015"/>
      <dgm:spPr/>
    </dgm:pt>
    <dgm:pt modelId="{5B9741FF-6FA9-4FBF-AF78-BD8E8D06D574}" type="pres">
      <dgm:prSet presAssocID="{AC5CB9AF-6818-471B-89E9-597FCAC11DBB}" presName="ParentText" presStyleLbl="node1" presStyleIdx="2" presStyleCnt="5" custScaleX="247062" custScaleY="87204" custLinFactNeighborX="-15427" custLinFactNeighborY="38">
        <dgm:presLayoutVars>
          <dgm:chMax val="1"/>
          <dgm:chPref val="1"/>
          <dgm:bulletEnabled val="1"/>
        </dgm:presLayoutVars>
      </dgm:prSet>
      <dgm:spPr/>
    </dgm:pt>
    <dgm:pt modelId="{066685B2-0032-4D27-935D-CBD011AAF316}" type="pres">
      <dgm:prSet presAssocID="{AC5CB9AF-6818-471B-89E9-597FCAC11DBB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F5B5531-E185-4556-83FE-8C1A910BA409}" type="pres">
      <dgm:prSet presAssocID="{90D7488A-B5B2-4C51-95D5-72F0F0952BFC}" presName="sibTrans" presStyleCnt="0"/>
      <dgm:spPr/>
    </dgm:pt>
    <dgm:pt modelId="{A9ED2CF9-CB9C-4E31-90C3-27DA66F13702}" type="pres">
      <dgm:prSet presAssocID="{0139DEB4-B5E5-49CF-801A-6205E3E0101C}" presName="composite" presStyleCnt="0"/>
      <dgm:spPr/>
    </dgm:pt>
    <dgm:pt modelId="{71435524-55CE-416E-A013-EC13344992D7}" type="pres">
      <dgm:prSet presAssocID="{0139DEB4-B5E5-49CF-801A-6205E3E0101C}" presName="bentUpArrow1" presStyleLbl="alignImgPlace1" presStyleIdx="3" presStyleCnt="4" custLinFactX="-11045" custLinFactNeighborX="-100000" custLinFactNeighborY="1199"/>
      <dgm:spPr/>
    </dgm:pt>
    <dgm:pt modelId="{8E53BCF3-3ECE-479E-99D9-CA92F7A3F707}" type="pres">
      <dgm:prSet presAssocID="{0139DEB4-B5E5-49CF-801A-6205E3E0101C}" presName="ParentText" presStyleLbl="node1" presStyleIdx="3" presStyleCnt="5" custScaleX="264073" custScaleY="87204" custLinFactNeighborX="-32185" custLinFactNeighborY="-68">
        <dgm:presLayoutVars>
          <dgm:chMax val="1"/>
          <dgm:chPref val="1"/>
          <dgm:bulletEnabled val="1"/>
        </dgm:presLayoutVars>
      </dgm:prSet>
      <dgm:spPr/>
    </dgm:pt>
    <dgm:pt modelId="{4EE13A61-1429-43F1-AC66-CE44DFF3FB70}" type="pres">
      <dgm:prSet presAssocID="{0139DEB4-B5E5-49CF-801A-6205E3E0101C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AAE9397-4E9E-4325-A5AA-7C9CDC293BA3}" type="pres">
      <dgm:prSet presAssocID="{273A92BF-6D2D-4BBE-A72C-8C658AE8A186}" presName="sibTrans" presStyleCnt="0"/>
      <dgm:spPr/>
    </dgm:pt>
    <dgm:pt modelId="{E0A0431F-3D00-4439-87AE-8505D05C0C36}" type="pres">
      <dgm:prSet presAssocID="{84BCC5B6-0B2F-4A9A-A1B5-68652BDB5D5D}" presName="composite" presStyleCnt="0"/>
      <dgm:spPr/>
    </dgm:pt>
    <dgm:pt modelId="{C012FD27-6483-4A1B-ACE9-F9990CC4B970}" type="pres">
      <dgm:prSet presAssocID="{84BCC5B6-0B2F-4A9A-A1B5-68652BDB5D5D}" presName="ParentText" presStyleLbl="node1" presStyleIdx="4" presStyleCnt="5" custScaleX="291214" custScaleY="87204" custLinFactNeighborX="-42526" custLinFactNeighborY="-2527">
        <dgm:presLayoutVars>
          <dgm:chMax val="1"/>
          <dgm:chPref val="1"/>
          <dgm:bulletEnabled val="1"/>
        </dgm:presLayoutVars>
      </dgm:prSet>
      <dgm:spPr/>
    </dgm:pt>
  </dgm:ptLst>
  <dgm:cxnLst>
    <dgm:cxn modelId="{B262A51C-E771-480F-9442-90EC9D5A5467}" srcId="{57215324-4B36-4698-928B-A519AAB8B2BA}" destId="{84BCC5B6-0B2F-4A9A-A1B5-68652BDB5D5D}" srcOrd="4" destOrd="0" parTransId="{47D55575-B94B-4099-89F2-EE99DC201C96}" sibTransId="{24320B84-6964-4F6B-A4FD-61DF460174F3}"/>
    <dgm:cxn modelId="{4AF18525-B594-4AD2-8D17-EFC7554F98AF}" srcId="{57215324-4B36-4698-928B-A519AAB8B2BA}" destId="{CD4BFA8E-C797-4661-803D-E8C08148CFBA}" srcOrd="1" destOrd="0" parTransId="{25248325-C8D7-4080-B0A3-01C1C039D033}" sibTransId="{36651CF2-4017-438C-A729-97B40E8D4581}"/>
    <dgm:cxn modelId="{3D476630-9267-4A97-98DE-784B7CEA4AB6}" type="presOf" srcId="{57215324-4B36-4698-928B-A519AAB8B2BA}" destId="{AA8399F3-B393-42C5-93C2-24AAED05767E}" srcOrd="0" destOrd="0" presId="urn:microsoft.com/office/officeart/2005/8/layout/StepDownProcess"/>
    <dgm:cxn modelId="{C6D89C45-3534-4AC8-A104-4D818B3C0A44}" type="presOf" srcId="{CD4BFA8E-C797-4661-803D-E8C08148CFBA}" destId="{D62DD6A4-A238-4782-8FED-F742C3E33E47}" srcOrd="0" destOrd="0" presId="urn:microsoft.com/office/officeart/2005/8/layout/StepDownProcess"/>
    <dgm:cxn modelId="{5613D88A-01CE-44D2-9D3F-6A40CA2DA851}" type="presOf" srcId="{23FAF6AD-92AA-4B4B-94F4-B5823555B8D3}" destId="{5E81B5D2-B089-4B78-9EB8-5432B35A7A8E}" srcOrd="0" destOrd="0" presId="urn:microsoft.com/office/officeart/2005/8/layout/StepDownProcess"/>
    <dgm:cxn modelId="{21744FAB-757D-4C19-8970-AD42F0BF80B6}" type="presOf" srcId="{0139DEB4-B5E5-49CF-801A-6205E3E0101C}" destId="{8E53BCF3-3ECE-479E-99D9-CA92F7A3F707}" srcOrd="0" destOrd="0" presId="urn:microsoft.com/office/officeart/2005/8/layout/StepDownProcess"/>
    <dgm:cxn modelId="{3FCA3AB5-4328-4931-8232-A22C5072029C}" srcId="{57215324-4B36-4698-928B-A519AAB8B2BA}" destId="{0139DEB4-B5E5-49CF-801A-6205E3E0101C}" srcOrd="3" destOrd="0" parTransId="{D9440C37-CF70-4712-80A7-59004D8C2B66}" sibTransId="{273A92BF-6D2D-4BBE-A72C-8C658AE8A186}"/>
    <dgm:cxn modelId="{A08AB4D8-2014-481E-9671-344694250962}" type="presOf" srcId="{84BCC5B6-0B2F-4A9A-A1B5-68652BDB5D5D}" destId="{C012FD27-6483-4A1B-ACE9-F9990CC4B970}" srcOrd="0" destOrd="0" presId="urn:microsoft.com/office/officeart/2005/8/layout/StepDownProcess"/>
    <dgm:cxn modelId="{EF4CDDDD-6F36-4986-A974-3AF35295EE45}" srcId="{57215324-4B36-4698-928B-A519AAB8B2BA}" destId="{23FAF6AD-92AA-4B4B-94F4-B5823555B8D3}" srcOrd="0" destOrd="0" parTransId="{AE8AE40E-81F6-434F-B844-85B5D2EE1476}" sibTransId="{856951FD-82D0-477E-8940-16B3B22F5698}"/>
    <dgm:cxn modelId="{CDA6AFF4-AEB2-48F8-9AE7-C252264B2C9B}" type="presOf" srcId="{AC5CB9AF-6818-471B-89E9-597FCAC11DBB}" destId="{5B9741FF-6FA9-4FBF-AF78-BD8E8D06D574}" srcOrd="0" destOrd="0" presId="urn:microsoft.com/office/officeart/2005/8/layout/StepDownProcess"/>
    <dgm:cxn modelId="{34339AF7-1F7C-4177-B5AE-E02147A8C2D7}" srcId="{57215324-4B36-4698-928B-A519AAB8B2BA}" destId="{AC5CB9AF-6818-471B-89E9-597FCAC11DBB}" srcOrd="2" destOrd="0" parTransId="{48646341-2CAC-48C6-B870-5918DC2A607F}" sibTransId="{90D7488A-B5B2-4C51-95D5-72F0F0952BFC}"/>
    <dgm:cxn modelId="{1B0854A3-76A0-4552-8A4A-594D304FDE32}" type="presParOf" srcId="{AA8399F3-B393-42C5-93C2-24AAED05767E}" destId="{1296E01F-BE85-42FE-A703-5F1B45D5F0C2}" srcOrd="0" destOrd="0" presId="urn:microsoft.com/office/officeart/2005/8/layout/StepDownProcess"/>
    <dgm:cxn modelId="{9A91720E-D920-4D5C-B2F0-560E7CCE2850}" type="presParOf" srcId="{1296E01F-BE85-42FE-A703-5F1B45D5F0C2}" destId="{EF1439CA-CDE0-45DB-8D3D-F1704EAC71C2}" srcOrd="0" destOrd="0" presId="urn:microsoft.com/office/officeart/2005/8/layout/StepDownProcess"/>
    <dgm:cxn modelId="{518AE0F3-D489-4FA5-BD3B-FCD72C89340C}" type="presParOf" srcId="{1296E01F-BE85-42FE-A703-5F1B45D5F0C2}" destId="{5E81B5D2-B089-4B78-9EB8-5432B35A7A8E}" srcOrd="1" destOrd="0" presId="urn:microsoft.com/office/officeart/2005/8/layout/StepDownProcess"/>
    <dgm:cxn modelId="{48B193C4-345A-4115-BA95-8D0738B04BA6}" type="presParOf" srcId="{1296E01F-BE85-42FE-A703-5F1B45D5F0C2}" destId="{AECF62EF-64C5-4DBD-B200-BCE68A395269}" srcOrd="2" destOrd="0" presId="urn:microsoft.com/office/officeart/2005/8/layout/StepDownProcess"/>
    <dgm:cxn modelId="{A97BFF57-3507-4AFE-B485-B4E8C62669C0}" type="presParOf" srcId="{AA8399F3-B393-42C5-93C2-24AAED05767E}" destId="{E3E56ED7-6E7B-419A-80C7-0CB753D6BD19}" srcOrd="1" destOrd="0" presId="urn:microsoft.com/office/officeart/2005/8/layout/StepDownProcess"/>
    <dgm:cxn modelId="{235E3469-0950-4F42-9117-AC7DD3EDCBC0}" type="presParOf" srcId="{AA8399F3-B393-42C5-93C2-24AAED05767E}" destId="{543E5286-F93E-4038-9BA9-D50E0D42B152}" srcOrd="2" destOrd="0" presId="urn:microsoft.com/office/officeart/2005/8/layout/StepDownProcess"/>
    <dgm:cxn modelId="{6BC2C6D7-2A0F-41DB-BD15-1C3B6653A910}" type="presParOf" srcId="{543E5286-F93E-4038-9BA9-D50E0D42B152}" destId="{1D229A78-2F52-4E53-95D9-1CE10743129F}" srcOrd="0" destOrd="0" presId="urn:microsoft.com/office/officeart/2005/8/layout/StepDownProcess"/>
    <dgm:cxn modelId="{F66E6F9D-C164-43C6-9DF0-6911A69844E4}" type="presParOf" srcId="{543E5286-F93E-4038-9BA9-D50E0D42B152}" destId="{D62DD6A4-A238-4782-8FED-F742C3E33E47}" srcOrd="1" destOrd="0" presId="urn:microsoft.com/office/officeart/2005/8/layout/StepDownProcess"/>
    <dgm:cxn modelId="{595BBF49-FCEE-461E-BF60-C5A16D5088FA}" type="presParOf" srcId="{543E5286-F93E-4038-9BA9-D50E0D42B152}" destId="{D982D841-0F4E-4194-BA6E-8265C0EE41E6}" srcOrd="2" destOrd="0" presId="urn:microsoft.com/office/officeart/2005/8/layout/StepDownProcess"/>
    <dgm:cxn modelId="{5AEE544E-F42E-4F2B-8290-4F1CD3BA0726}" type="presParOf" srcId="{AA8399F3-B393-42C5-93C2-24AAED05767E}" destId="{7FBB80D3-CB2F-4068-AE1C-D10413D2C637}" srcOrd="3" destOrd="0" presId="urn:microsoft.com/office/officeart/2005/8/layout/StepDownProcess"/>
    <dgm:cxn modelId="{865EACF7-73C0-43EB-BC92-FF248EF4A844}" type="presParOf" srcId="{AA8399F3-B393-42C5-93C2-24AAED05767E}" destId="{BC54DACF-26BC-4D5E-99D4-88DDEA6A9005}" srcOrd="4" destOrd="0" presId="urn:microsoft.com/office/officeart/2005/8/layout/StepDownProcess"/>
    <dgm:cxn modelId="{31A15E6D-ABEA-4939-8AE3-528DBB2D1BC4}" type="presParOf" srcId="{BC54DACF-26BC-4D5E-99D4-88DDEA6A9005}" destId="{8B8E9322-E249-4967-B1BF-13EB8B4F2898}" srcOrd="0" destOrd="0" presId="urn:microsoft.com/office/officeart/2005/8/layout/StepDownProcess"/>
    <dgm:cxn modelId="{D89C7C47-53BA-459B-90F3-03223B97FD74}" type="presParOf" srcId="{BC54DACF-26BC-4D5E-99D4-88DDEA6A9005}" destId="{5B9741FF-6FA9-4FBF-AF78-BD8E8D06D574}" srcOrd="1" destOrd="0" presId="urn:microsoft.com/office/officeart/2005/8/layout/StepDownProcess"/>
    <dgm:cxn modelId="{0BC4E90B-48CD-4321-911A-2F4C93A515E4}" type="presParOf" srcId="{BC54DACF-26BC-4D5E-99D4-88DDEA6A9005}" destId="{066685B2-0032-4D27-935D-CBD011AAF316}" srcOrd="2" destOrd="0" presId="urn:microsoft.com/office/officeart/2005/8/layout/StepDownProcess"/>
    <dgm:cxn modelId="{1C419E50-0E88-4435-8844-2161303C5EFC}" type="presParOf" srcId="{AA8399F3-B393-42C5-93C2-24AAED05767E}" destId="{4F5B5531-E185-4556-83FE-8C1A910BA409}" srcOrd="5" destOrd="0" presId="urn:microsoft.com/office/officeart/2005/8/layout/StepDownProcess"/>
    <dgm:cxn modelId="{4002178E-5F02-4656-9DDE-C04A273E4595}" type="presParOf" srcId="{AA8399F3-B393-42C5-93C2-24AAED05767E}" destId="{A9ED2CF9-CB9C-4E31-90C3-27DA66F13702}" srcOrd="6" destOrd="0" presId="urn:microsoft.com/office/officeart/2005/8/layout/StepDownProcess"/>
    <dgm:cxn modelId="{D786585D-9A6C-4EBA-B51F-0A54B3996BE5}" type="presParOf" srcId="{A9ED2CF9-CB9C-4E31-90C3-27DA66F13702}" destId="{71435524-55CE-416E-A013-EC13344992D7}" srcOrd="0" destOrd="0" presId="urn:microsoft.com/office/officeart/2005/8/layout/StepDownProcess"/>
    <dgm:cxn modelId="{37E8CB60-F352-405C-9E81-710B498E5DAA}" type="presParOf" srcId="{A9ED2CF9-CB9C-4E31-90C3-27DA66F13702}" destId="{8E53BCF3-3ECE-479E-99D9-CA92F7A3F707}" srcOrd="1" destOrd="0" presId="urn:microsoft.com/office/officeart/2005/8/layout/StepDownProcess"/>
    <dgm:cxn modelId="{6BB44647-4563-4D04-A3A5-22E39C8B3D44}" type="presParOf" srcId="{A9ED2CF9-CB9C-4E31-90C3-27DA66F13702}" destId="{4EE13A61-1429-43F1-AC66-CE44DFF3FB70}" srcOrd="2" destOrd="0" presId="urn:microsoft.com/office/officeart/2005/8/layout/StepDownProcess"/>
    <dgm:cxn modelId="{94AE8641-CB2F-420F-BF06-ADD7DE02387B}" type="presParOf" srcId="{AA8399F3-B393-42C5-93C2-24AAED05767E}" destId="{1AAE9397-4E9E-4325-A5AA-7C9CDC293BA3}" srcOrd="7" destOrd="0" presId="urn:microsoft.com/office/officeart/2005/8/layout/StepDownProcess"/>
    <dgm:cxn modelId="{94D1CFA9-1BF1-47E9-AB89-C55E8961470C}" type="presParOf" srcId="{AA8399F3-B393-42C5-93C2-24AAED05767E}" destId="{E0A0431F-3D00-4439-87AE-8505D05C0C36}" srcOrd="8" destOrd="0" presId="urn:microsoft.com/office/officeart/2005/8/layout/StepDownProcess"/>
    <dgm:cxn modelId="{148F376B-90FA-4A41-BBDB-001910DC1A14}" type="presParOf" srcId="{E0A0431F-3D00-4439-87AE-8505D05C0C36}" destId="{C012FD27-6483-4A1B-ACE9-F9990CC4B97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215324-4B36-4698-928B-A519AAB8B2B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FAF6AD-92AA-4B4B-94F4-B5823555B8D3}">
      <dgm:prSet phldrT="[Text]" custT="1"/>
      <dgm:spPr/>
      <dgm:t>
        <a:bodyPr/>
        <a:lstStyle/>
        <a:p>
          <a:r>
            <a: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OPEN DATA API</a:t>
          </a:r>
          <a:endParaRPr lang="en-US" sz="3200" b="1" dirty="0">
            <a:latin typeface="Questrial" panose="02000000000000000000"/>
          </a:endParaRPr>
        </a:p>
      </dgm:t>
    </dgm:pt>
    <dgm:pt modelId="{AE8AE40E-81F6-434F-B844-85B5D2EE1476}" type="parTrans" cxnId="{EF4CDDDD-6F36-4986-A974-3AF35295EE45}">
      <dgm:prSet/>
      <dgm:spPr/>
      <dgm:t>
        <a:bodyPr/>
        <a:lstStyle/>
        <a:p>
          <a:endParaRPr lang="en-US"/>
        </a:p>
      </dgm:t>
    </dgm:pt>
    <dgm:pt modelId="{856951FD-82D0-477E-8940-16B3B22F5698}" type="sibTrans" cxnId="{EF4CDDDD-6F36-4986-A974-3AF35295EE45}">
      <dgm:prSet/>
      <dgm:spPr/>
      <dgm:t>
        <a:bodyPr/>
        <a:lstStyle/>
        <a:p>
          <a:endParaRPr lang="en-US"/>
        </a:p>
      </dgm:t>
    </dgm:pt>
    <dgm:pt modelId="{CD4BFA8E-C797-4661-803D-E8C08148CFBA}">
      <dgm:prSet phldrT="[Text]" custT="1"/>
      <dgm:spPr/>
      <dgm:t>
        <a:bodyPr/>
        <a:lstStyle/>
        <a:p>
          <a:r>
            <a:rPr lang="en-US" sz="3200" b="1" dirty="0" err="1">
              <a:latin typeface="Questrial" panose="02000000000000000000"/>
            </a:rPr>
            <a:t>Dataframe</a:t>
          </a:r>
          <a:endParaRPr lang="en-US" sz="3200" b="1" dirty="0">
            <a:latin typeface="Questrial" panose="02000000000000000000"/>
          </a:endParaRPr>
        </a:p>
      </dgm:t>
    </dgm:pt>
    <dgm:pt modelId="{25248325-C8D7-4080-B0A3-01C1C039D033}" type="parTrans" cxnId="{4AF18525-B594-4AD2-8D17-EFC7554F98AF}">
      <dgm:prSet/>
      <dgm:spPr/>
      <dgm:t>
        <a:bodyPr/>
        <a:lstStyle/>
        <a:p>
          <a:endParaRPr lang="en-US"/>
        </a:p>
      </dgm:t>
    </dgm:pt>
    <dgm:pt modelId="{36651CF2-4017-438C-A729-97B40E8D4581}" type="sibTrans" cxnId="{4AF18525-B594-4AD2-8D17-EFC7554F98AF}">
      <dgm:prSet/>
      <dgm:spPr/>
      <dgm:t>
        <a:bodyPr/>
        <a:lstStyle/>
        <a:p>
          <a:endParaRPr lang="en-US"/>
        </a:p>
      </dgm:t>
    </dgm:pt>
    <dgm:pt modelId="{AC5CB9AF-6818-471B-89E9-597FCAC11DBB}">
      <dgm:prSet phldrT="[Text]" custT="1"/>
      <dgm:spPr/>
      <dgm:t>
        <a:bodyPr/>
        <a:lstStyle/>
        <a:p>
          <a:r>
            <a:rPr lang="en-US" sz="3200" b="1" dirty="0" err="1">
              <a:latin typeface="Questrial" panose="02000000000000000000"/>
            </a:rPr>
            <a:t>Dataframe</a:t>
          </a:r>
          <a:r>
            <a:rPr lang="en-US" sz="3200" b="1" dirty="0">
              <a:latin typeface="Questrial" panose="02000000000000000000"/>
            </a:rPr>
            <a:t> with Neighborhood</a:t>
          </a:r>
        </a:p>
      </dgm:t>
    </dgm:pt>
    <dgm:pt modelId="{48646341-2CAC-48C6-B870-5918DC2A607F}" type="parTrans" cxnId="{34339AF7-1F7C-4177-B5AE-E02147A8C2D7}">
      <dgm:prSet/>
      <dgm:spPr/>
      <dgm:t>
        <a:bodyPr/>
        <a:lstStyle/>
        <a:p>
          <a:endParaRPr lang="en-US"/>
        </a:p>
      </dgm:t>
    </dgm:pt>
    <dgm:pt modelId="{90D7488A-B5B2-4C51-95D5-72F0F0952BFC}" type="sibTrans" cxnId="{34339AF7-1F7C-4177-B5AE-E02147A8C2D7}">
      <dgm:prSet/>
      <dgm:spPr/>
      <dgm:t>
        <a:bodyPr/>
        <a:lstStyle/>
        <a:p>
          <a:endParaRPr lang="en-US"/>
        </a:p>
      </dgm:t>
    </dgm:pt>
    <dgm:pt modelId="{0139DEB4-B5E5-49CF-801A-6205E3E0101C}">
      <dgm:prSet phldrT="[Text]"/>
      <dgm:spPr/>
      <dgm:t>
        <a:bodyPr/>
        <a:lstStyle/>
        <a:p>
          <a:r>
            <a:rPr lang="en-US" b="1" dirty="0">
              <a:latin typeface="Questrial" panose="02000000000000000000"/>
            </a:rPr>
            <a:t>Calculated development metrics</a:t>
          </a:r>
        </a:p>
      </dgm:t>
    </dgm:pt>
    <dgm:pt modelId="{D9440C37-CF70-4712-80A7-59004D8C2B66}" type="parTrans" cxnId="{3FCA3AB5-4328-4931-8232-A22C5072029C}">
      <dgm:prSet/>
      <dgm:spPr/>
      <dgm:t>
        <a:bodyPr/>
        <a:lstStyle/>
        <a:p>
          <a:endParaRPr lang="en-US"/>
        </a:p>
      </dgm:t>
    </dgm:pt>
    <dgm:pt modelId="{273A92BF-6D2D-4BBE-A72C-8C658AE8A186}" type="sibTrans" cxnId="{3FCA3AB5-4328-4931-8232-A22C5072029C}">
      <dgm:prSet/>
      <dgm:spPr/>
      <dgm:t>
        <a:bodyPr/>
        <a:lstStyle/>
        <a:p>
          <a:endParaRPr lang="en-US"/>
        </a:p>
      </dgm:t>
    </dgm:pt>
    <dgm:pt modelId="{AA8399F3-B393-42C5-93C2-24AAED05767E}" type="pres">
      <dgm:prSet presAssocID="{57215324-4B36-4698-928B-A519AAB8B2BA}" presName="rootnode" presStyleCnt="0">
        <dgm:presLayoutVars>
          <dgm:chMax/>
          <dgm:chPref/>
          <dgm:dir/>
          <dgm:animLvl val="lvl"/>
        </dgm:presLayoutVars>
      </dgm:prSet>
      <dgm:spPr/>
    </dgm:pt>
    <dgm:pt modelId="{1296E01F-BE85-42FE-A703-5F1B45D5F0C2}" type="pres">
      <dgm:prSet presAssocID="{23FAF6AD-92AA-4B4B-94F4-B5823555B8D3}" presName="composite" presStyleCnt="0"/>
      <dgm:spPr/>
    </dgm:pt>
    <dgm:pt modelId="{EF1439CA-CDE0-45DB-8D3D-F1704EAC71C2}" type="pres">
      <dgm:prSet presAssocID="{23FAF6AD-92AA-4B4B-94F4-B5823555B8D3}" presName="bentUpArrow1" presStyleLbl="alignImgPlace1" presStyleIdx="0" presStyleCnt="3" custLinFactNeighborX="-27614" custLinFactNeighborY="7448"/>
      <dgm:spPr/>
    </dgm:pt>
    <dgm:pt modelId="{5E81B5D2-B089-4B78-9EB8-5432B35A7A8E}" type="pres">
      <dgm:prSet presAssocID="{23FAF6AD-92AA-4B4B-94F4-B5823555B8D3}" presName="ParentText" presStyleLbl="node1" presStyleIdx="0" presStyleCnt="4" custScaleX="227099" custScaleY="90367" custLinFactNeighborX="-668" custLinFactNeighborY="250">
        <dgm:presLayoutVars>
          <dgm:chMax val="1"/>
          <dgm:chPref val="1"/>
          <dgm:bulletEnabled val="1"/>
        </dgm:presLayoutVars>
      </dgm:prSet>
      <dgm:spPr/>
    </dgm:pt>
    <dgm:pt modelId="{AECF62EF-64C5-4DBD-B200-BCE68A395269}" type="pres">
      <dgm:prSet presAssocID="{23FAF6AD-92AA-4B4B-94F4-B5823555B8D3}" presName="ChildText" presStyleLbl="revTx" presStyleIdx="0" presStyleCnt="3" custScaleX="229631" custLinFactNeighborX="67884" custLinFactNeighborY="-6058">
        <dgm:presLayoutVars>
          <dgm:chMax val="0"/>
          <dgm:chPref val="0"/>
          <dgm:bulletEnabled val="1"/>
        </dgm:presLayoutVars>
      </dgm:prSet>
      <dgm:spPr/>
    </dgm:pt>
    <dgm:pt modelId="{E3E56ED7-6E7B-419A-80C7-0CB753D6BD19}" type="pres">
      <dgm:prSet presAssocID="{856951FD-82D0-477E-8940-16B3B22F5698}" presName="sibTrans" presStyleCnt="0"/>
      <dgm:spPr/>
    </dgm:pt>
    <dgm:pt modelId="{543E5286-F93E-4038-9BA9-D50E0D42B152}" type="pres">
      <dgm:prSet presAssocID="{CD4BFA8E-C797-4661-803D-E8C08148CFBA}" presName="composite" presStyleCnt="0"/>
      <dgm:spPr/>
    </dgm:pt>
    <dgm:pt modelId="{1D229A78-2F52-4E53-95D9-1CE10743129F}" type="pres">
      <dgm:prSet presAssocID="{CD4BFA8E-C797-4661-803D-E8C08148CFBA}" presName="bentUpArrow1" presStyleLbl="alignImgPlace1" presStyleIdx="1" presStyleCnt="3" custLinFactNeighborX="-1528" custLinFactNeighborY="10529"/>
      <dgm:spPr/>
    </dgm:pt>
    <dgm:pt modelId="{D62DD6A4-A238-4782-8FED-F742C3E33E47}" type="pres">
      <dgm:prSet presAssocID="{CD4BFA8E-C797-4661-803D-E8C08148CFBA}" presName="ParentText" presStyleLbl="node1" presStyleIdx="1" presStyleCnt="4" custScaleX="156902" custScaleY="91045" custLinFactNeighborX="-5944" custLinFactNeighborY="7348">
        <dgm:presLayoutVars>
          <dgm:chMax val="1"/>
          <dgm:chPref val="1"/>
          <dgm:bulletEnabled val="1"/>
        </dgm:presLayoutVars>
      </dgm:prSet>
      <dgm:spPr/>
    </dgm:pt>
    <dgm:pt modelId="{D982D841-0F4E-4194-BA6E-8265C0EE41E6}" type="pres">
      <dgm:prSet presAssocID="{CD4BFA8E-C797-4661-803D-E8C08148CFBA}" presName="ChildText" presStyleLbl="revTx" presStyleIdx="1" presStyleCnt="3" custScaleX="226403" custLinFactX="5012" custLinFactNeighborX="100000" custLinFactNeighborY="-8881">
        <dgm:presLayoutVars>
          <dgm:chMax val="0"/>
          <dgm:chPref val="0"/>
          <dgm:bulletEnabled val="1"/>
        </dgm:presLayoutVars>
      </dgm:prSet>
      <dgm:spPr/>
    </dgm:pt>
    <dgm:pt modelId="{7FBB80D3-CB2F-4068-AE1C-D10413D2C637}" type="pres">
      <dgm:prSet presAssocID="{36651CF2-4017-438C-A729-97B40E8D4581}" presName="sibTrans" presStyleCnt="0"/>
      <dgm:spPr/>
    </dgm:pt>
    <dgm:pt modelId="{BC54DACF-26BC-4D5E-99D4-88DDEA6A9005}" type="pres">
      <dgm:prSet presAssocID="{AC5CB9AF-6818-471B-89E9-597FCAC11DBB}" presName="composite" presStyleCnt="0"/>
      <dgm:spPr/>
    </dgm:pt>
    <dgm:pt modelId="{8B8E9322-E249-4967-B1BF-13EB8B4F2898}" type="pres">
      <dgm:prSet presAssocID="{AC5CB9AF-6818-471B-89E9-597FCAC11DBB}" presName="bentUpArrow1" presStyleLbl="alignImgPlace1" presStyleIdx="2" presStyleCnt="3" custLinFactX="-34976" custLinFactNeighborX="-100000" custLinFactNeighborY="14652"/>
      <dgm:spPr/>
    </dgm:pt>
    <dgm:pt modelId="{5B9741FF-6FA9-4FBF-AF78-BD8E8D06D574}" type="pres">
      <dgm:prSet presAssocID="{AC5CB9AF-6818-471B-89E9-597FCAC11DBB}" presName="ParentText" presStyleLbl="node1" presStyleIdx="2" presStyleCnt="4" custScaleX="374610" custScaleY="87204" custLinFactNeighborX="-26011" custLinFactNeighborY="7971">
        <dgm:presLayoutVars>
          <dgm:chMax val="1"/>
          <dgm:chPref val="1"/>
          <dgm:bulletEnabled val="1"/>
        </dgm:presLayoutVars>
      </dgm:prSet>
      <dgm:spPr/>
    </dgm:pt>
    <dgm:pt modelId="{066685B2-0032-4D27-935D-CBD011AAF316}" type="pres">
      <dgm:prSet presAssocID="{AC5CB9AF-6818-471B-89E9-597FCAC11DBB}" presName="ChildText" presStyleLbl="revTx" presStyleIdx="2" presStyleCnt="3" custLinFactNeighborX="-684" custLinFactNeighborY="2637">
        <dgm:presLayoutVars>
          <dgm:chMax val="0"/>
          <dgm:chPref val="0"/>
          <dgm:bulletEnabled val="1"/>
        </dgm:presLayoutVars>
      </dgm:prSet>
      <dgm:spPr/>
    </dgm:pt>
    <dgm:pt modelId="{4F5B5531-E185-4556-83FE-8C1A910BA409}" type="pres">
      <dgm:prSet presAssocID="{90D7488A-B5B2-4C51-95D5-72F0F0952BFC}" presName="sibTrans" presStyleCnt="0"/>
      <dgm:spPr/>
    </dgm:pt>
    <dgm:pt modelId="{A9ED2CF9-CB9C-4E31-90C3-27DA66F13702}" type="pres">
      <dgm:prSet presAssocID="{0139DEB4-B5E5-49CF-801A-6205E3E0101C}" presName="composite" presStyleCnt="0"/>
      <dgm:spPr/>
    </dgm:pt>
    <dgm:pt modelId="{8E53BCF3-3ECE-479E-99D9-CA92F7A3F707}" type="pres">
      <dgm:prSet presAssocID="{0139DEB4-B5E5-49CF-801A-6205E3E0101C}" presName="ParentText" presStyleLbl="node1" presStyleIdx="3" presStyleCnt="4" custScaleX="293913" custScaleY="87204" custLinFactNeighborX="-7182" custLinFactNeighborY="10607">
        <dgm:presLayoutVars>
          <dgm:chMax val="1"/>
          <dgm:chPref val="1"/>
          <dgm:bulletEnabled val="1"/>
        </dgm:presLayoutVars>
      </dgm:prSet>
      <dgm:spPr/>
    </dgm:pt>
  </dgm:ptLst>
  <dgm:cxnLst>
    <dgm:cxn modelId="{4AF18525-B594-4AD2-8D17-EFC7554F98AF}" srcId="{57215324-4B36-4698-928B-A519AAB8B2BA}" destId="{CD4BFA8E-C797-4661-803D-E8C08148CFBA}" srcOrd="1" destOrd="0" parTransId="{25248325-C8D7-4080-B0A3-01C1C039D033}" sibTransId="{36651CF2-4017-438C-A729-97B40E8D4581}"/>
    <dgm:cxn modelId="{3D476630-9267-4A97-98DE-784B7CEA4AB6}" type="presOf" srcId="{57215324-4B36-4698-928B-A519AAB8B2BA}" destId="{AA8399F3-B393-42C5-93C2-24AAED05767E}" srcOrd="0" destOrd="0" presId="urn:microsoft.com/office/officeart/2005/8/layout/StepDownProcess"/>
    <dgm:cxn modelId="{C6D89C45-3534-4AC8-A104-4D818B3C0A44}" type="presOf" srcId="{CD4BFA8E-C797-4661-803D-E8C08148CFBA}" destId="{D62DD6A4-A238-4782-8FED-F742C3E33E47}" srcOrd="0" destOrd="0" presId="urn:microsoft.com/office/officeart/2005/8/layout/StepDownProcess"/>
    <dgm:cxn modelId="{5613D88A-01CE-44D2-9D3F-6A40CA2DA851}" type="presOf" srcId="{23FAF6AD-92AA-4B4B-94F4-B5823555B8D3}" destId="{5E81B5D2-B089-4B78-9EB8-5432B35A7A8E}" srcOrd="0" destOrd="0" presId="urn:microsoft.com/office/officeart/2005/8/layout/StepDownProcess"/>
    <dgm:cxn modelId="{21744FAB-757D-4C19-8970-AD42F0BF80B6}" type="presOf" srcId="{0139DEB4-B5E5-49CF-801A-6205E3E0101C}" destId="{8E53BCF3-3ECE-479E-99D9-CA92F7A3F707}" srcOrd="0" destOrd="0" presId="urn:microsoft.com/office/officeart/2005/8/layout/StepDownProcess"/>
    <dgm:cxn modelId="{3FCA3AB5-4328-4931-8232-A22C5072029C}" srcId="{57215324-4B36-4698-928B-A519AAB8B2BA}" destId="{0139DEB4-B5E5-49CF-801A-6205E3E0101C}" srcOrd="3" destOrd="0" parTransId="{D9440C37-CF70-4712-80A7-59004D8C2B66}" sibTransId="{273A92BF-6D2D-4BBE-A72C-8C658AE8A186}"/>
    <dgm:cxn modelId="{EF4CDDDD-6F36-4986-A974-3AF35295EE45}" srcId="{57215324-4B36-4698-928B-A519AAB8B2BA}" destId="{23FAF6AD-92AA-4B4B-94F4-B5823555B8D3}" srcOrd="0" destOrd="0" parTransId="{AE8AE40E-81F6-434F-B844-85B5D2EE1476}" sibTransId="{856951FD-82D0-477E-8940-16B3B22F5698}"/>
    <dgm:cxn modelId="{CDA6AFF4-AEB2-48F8-9AE7-C252264B2C9B}" type="presOf" srcId="{AC5CB9AF-6818-471B-89E9-597FCAC11DBB}" destId="{5B9741FF-6FA9-4FBF-AF78-BD8E8D06D574}" srcOrd="0" destOrd="0" presId="urn:microsoft.com/office/officeart/2005/8/layout/StepDownProcess"/>
    <dgm:cxn modelId="{34339AF7-1F7C-4177-B5AE-E02147A8C2D7}" srcId="{57215324-4B36-4698-928B-A519AAB8B2BA}" destId="{AC5CB9AF-6818-471B-89E9-597FCAC11DBB}" srcOrd="2" destOrd="0" parTransId="{48646341-2CAC-48C6-B870-5918DC2A607F}" sibTransId="{90D7488A-B5B2-4C51-95D5-72F0F0952BFC}"/>
    <dgm:cxn modelId="{1B0854A3-76A0-4552-8A4A-594D304FDE32}" type="presParOf" srcId="{AA8399F3-B393-42C5-93C2-24AAED05767E}" destId="{1296E01F-BE85-42FE-A703-5F1B45D5F0C2}" srcOrd="0" destOrd="0" presId="urn:microsoft.com/office/officeart/2005/8/layout/StepDownProcess"/>
    <dgm:cxn modelId="{9A91720E-D920-4D5C-B2F0-560E7CCE2850}" type="presParOf" srcId="{1296E01F-BE85-42FE-A703-5F1B45D5F0C2}" destId="{EF1439CA-CDE0-45DB-8D3D-F1704EAC71C2}" srcOrd="0" destOrd="0" presId="urn:microsoft.com/office/officeart/2005/8/layout/StepDownProcess"/>
    <dgm:cxn modelId="{518AE0F3-D489-4FA5-BD3B-FCD72C89340C}" type="presParOf" srcId="{1296E01F-BE85-42FE-A703-5F1B45D5F0C2}" destId="{5E81B5D2-B089-4B78-9EB8-5432B35A7A8E}" srcOrd="1" destOrd="0" presId="urn:microsoft.com/office/officeart/2005/8/layout/StepDownProcess"/>
    <dgm:cxn modelId="{48B193C4-345A-4115-BA95-8D0738B04BA6}" type="presParOf" srcId="{1296E01F-BE85-42FE-A703-5F1B45D5F0C2}" destId="{AECF62EF-64C5-4DBD-B200-BCE68A395269}" srcOrd="2" destOrd="0" presId="urn:microsoft.com/office/officeart/2005/8/layout/StepDownProcess"/>
    <dgm:cxn modelId="{A97BFF57-3507-4AFE-B485-B4E8C62669C0}" type="presParOf" srcId="{AA8399F3-B393-42C5-93C2-24AAED05767E}" destId="{E3E56ED7-6E7B-419A-80C7-0CB753D6BD19}" srcOrd="1" destOrd="0" presId="urn:microsoft.com/office/officeart/2005/8/layout/StepDownProcess"/>
    <dgm:cxn modelId="{235E3469-0950-4F42-9117-AC7DD3EDCBC0}" type="presParOf" srcId="{AA8399F3-B393-42C5-93C2-24AAED05767E}" destId="{543E5286-F93E-4038-9BA9-D50E0D42B152}" srcOrd="2" destOrd="0" presId="urn:microsoft.com/office/officeart/2005/8/layout/StepDownProcess"/>
    <dgm:cxn modelId="{6BC2C6D7-2A0F-41DB-BD15-1C3B6653A910}" type="presParOf" srcId="{543E5286-F93E-4038-9BA9-D50E0D42B152}" destId="{1D229A78-2F52-4E53-95D9-1CE10743129F}" srcOrd="0" destOrd="0" presId="urn:microsoft.com/office/officeart/2005/8/layout/StepDownProcess"/>
    <dgm:cxn modelId="{F66E6F9D-C164-43C6-9DF0-6911A69844E4}" type="presParOf" srcId="{543E5286-F93E-4038-9BA9-D50E0D42B152}" destId="{D62DD6A4-A238-4782-8FED-F742C3E33E47}" srcOrd="1" destOrd="0" presId="urn:microsoft.com/office/officeart/2005/8/layout/StepDownProcess"/>
    <dgm:cxn modelId="{595BBF49-FCEE-461E-BF60-C5A16D5088FA}" type="presParOf" srcId="{543E5286-F93E-4038-9BA9-D50E0D42B152}" destId="{D982D841-0F4E-4194-BA6E-8265C0EE41E6}" srcOrd="2" destOrd="0" presId="urn:microsoft.com/office/officeart/2005/8/layout/StepDownProcess"/>
    <dgm:cxn modelId="{5AEE544E-F42E-4F2B-8290-4F1CD3BA0726}" type="presParOf" srcId="{AA8399F3-B393-42C5-93C2-24AAED05767E}" destId="{7FBB80D3-CB2F-4068-AE1C-D10413D2C637}" srcOrd="3" destOrd="0" presId="urn:microsoft.com/office/officeart/2005/8/layout/StepDownProcess"/>
    <dgm:cxn modelId="{865EACF7-73C0-43EB-BC92-FF248EF4A844}" type="presParOf" srcId="{AA8399F3-B393-42C5-93C2-24AAED05767E}" destId="{BC54DACF-26BC-4D5E-99D4-88DDEA6A9005}" srcOrd="4" destOrd="0" presId="urn:microsoft.com/office/officeart/2005/8/layout/StepDownProcess"/>
    <dgm:cxn modelId="{31A15E6D-ABEA-4939-8AE3-528DBB2D1BC4}" type="presParOf" srcId="{BC54DACF-26BC-4D5E-99D4-88DDEA6A9005}" destId="{8B8E9322-E249-4967-B1BF-13EB8B4F2898}" srcOrd="0" destOrd="0" presId="urn:microsoft.com/office/officeart/2005/8/layout/StepDownProcess"/>
    <dgm:cxn modelId="{D89C7C47-53BA-459B-90F3-03223B97FD74}" type="presParOf" srcId="{BC54DACF-26BC-4D5E-99D4-88DDEA6A9005}" destId="{5B9741FF-6FA9-4FBF-AF78-BD8E8D06D574}" srcOrd="1" destOrd="0" presId="urn:microsoft.com/office/officeart/2005/8/layout/StepDownProcess"/>
    <dgm:cxn modelId="{0BC4E90B-48CD-4321-911A-2F4C93A515E4}" type="presParOf" srcId="{BC54DACF-26BC-4D5E-99D4-88DDEA6A9005}" destId="{066685B2-0032-4D27-935D-CBD011AAF316}" srcOrd="2" destOrd="0" presId="urn:microsoft.com/office/officeart/2005/8/layout/StepDownProcess"/>
    <dgm:cxn modelId="{1C419E50-0E88-4435-8844-2161303C5EFC}" type="presParOf" srcId="{AA8399F3-B393-42C5-93C2-24AAED05767E}" destId="{4F5B5531-E185-4556-83FE-8C1A910BA409}" srcOrd="5" destOrd="0" presId="urn:microsoft.com/office/officeart/2005/8/layout/StepDownProcess"/>
    <dgm:cxn modelId="{4002178E-5F02-4656-9DDE-C04A273E4595}" type="presParOf" srcId="{AA8399F3-B393-42C5-93C2-24AAED05767E}" destId="{A9ED2CF9-CB9C-4E31-90C3-27DA66F13702}" srcOrd="6" destOrd="0" presId="urn:microsoft.com/office/officeart/2005/8/layout/StepDownProcess"/>
    <dgm:cxn modelId="{37E8CB60-F352-405C-9E81-710B498E5DAA}" type="presParOf" srcId="{A9ED2CF9-CB9C-4E31-90C3-27DA66F13702}" destId="{8E53BCF3-3ECE-479E-99D9-CA92F7A3F70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2F8164-F727-0341-8AA5-4789E2A8F36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327B4C24-BBC7-8545-A36F-9B6379020CB4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tabula </a:t>
          </a:r>
          <a:r>
            <a:rPr lang="en-US" sz="3200" dirty="0" err="1">
              <a:latin typeface="Questrial" panose="02000000000000000000" pitchFamily="2" charset="0"/>
            </a:rPr>
            <a:t>py</a:t>
          </a:r>
          <a:endParaRPr lang="en-US" sz="3200" dirty="0">
            <a:latin typeface="Questrial" panose="02000000000000000000" pitchFamily="2" charset="0"/>
          </a:endParaRPr>
        </a:p>
      </dgm:t>
    </dgm:pt>
    <dgm:pt modelId="{C8794E51-040D-514E-A229-6145CF5100A9}" type="parTrans" cxnId="{E1072863-CD73-D24C-BE42-43849A25CDF8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4A4A7518-BDB5-8149-9FF6-428BBE2BCAE7}" type="sibTrans" cxnId="{E1072863-CD73-D24C-BE42-43849A25CDF8}">
      <dgm:prSet custT="1"/>
      <dgm:spPr>
        <a:solidFill>
          <a:schemeClr val="tx1"/>
        </a:solidFill>
      </dgm:spPr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03682FA9-0E73-464A-B737-9F1F3BB42791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clean up</a:t>
          </a:r>
        </a:p>
      </dgm:t>
    </dgm:pt>
    <dgm:pt modelId="{CD1C12C1-59A2-3C4E-8B3F-E7F2F06EC40C}" type="parTrans" cxnId="{E2D658DB-B86D-6342-8BD1-0630A87289DF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EED4B939-4427-384E-998D-0172932AC879}" type="sibTrans" cxnId="{E2D658DB-B86D-6342-8BD1-0630A87289DF}">
      <dgm:prSet custT="1"/>
      <dgm:spPr>
        <a:solidFill>
          <a:schemeClr val="tx1"/>
        </a:solidFill>
      </dgm:spPr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E9D18312-F38B-144E-8B62-96E2DA91BE6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3200" dirty="0">
              <a:latin typeface="Questrial" panose="02000000000000000000" pitchFamily="2" charset="0"/>
            </a:rPr>
            <a:t>normalize</a:t>
          </a:r>
        </a:p>
      </dgm:t>
    </dgm:pt>
    <dgm:pt modelId="{92CEA34E-DBB0-704F-B135-60771B9CB648}" type="parTrans" cxnId="{1F08EDD7-EBB4-6541-A0FD-F7B5201F5559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26591882-3032-B94C-8784-9E601771FF9B}" type="sibTrans" cxnId="{1F08EDD7-EBB4-6541-A0FD-F7B5201F5559}">
      <dgm:prSet/>
      <dgm:spPr/>
      <dgm:t>
        <a:bodyPr/>
        <a:lstStyle/>
        <a:p>
          <a:endParaRPr lang="en-US" sz="3200">
            <a:latin typeface="Questrial" panose="02000000000000000000" pitchFamily="2" charset="0"/>
          </a:endParaRPr>
        </a:p>
      </dgm:t>
    </dgm:pt>
    <dgm:pt modelId="{6AC15599-C576-2541-92B1-246D546D98C2}" type="pres">
      <dgm:prSet presAssocID="{832F8164-F727-0341-8AA5-4789E2A8F365}" presName="Name0" presStyleCnt="0">
        <dgm:presLayoutVars>
          <dgm:dir/>
          <dgm:resizeHandles val="exact"/>
        </dgm:presLayoutVars>
      </dgm:prSet>
      <dgm:spPr/>
    </dgm:pt>
    <dgm:pt modelId="{1ED3C5EC-29FA-D04E-ADF2-EF63ECFC9C27}" type="pres">
      <dgm:prSet presAssocID="{327B4C24-BBC7-8545-A36F-9B6379020CB4}" presName="node" presStyleLbl="node1" presStyleIdx="0" presStyleCnt="3">
        <dgm:presLayoutVars>
          <dgm:bulletEnabled val="1"/>
        </dgm:presLayoutVars>
      </dgm:prSet>
      <dgm:spPr/>
    </dgm:pt>
    <dgm:pt modelId="{B803D4B7-12DD-0B48-88C1-8C1FAF8BF1E3}" type="pres">
      <dgm:prSet presAssocID="{4A4A7518-BDB5-8149-9FF6-428BBE2BCAE7}" presName="sibTrans" presStyleLbl="sibTrans2D1" presStyleIdx="0" presStyleCnt="2"/>
      <dgm:spPr/>
    </dgm:pt>
    <dgm:pt modelId="{4EF42A08-C88C-3648-8373-DD206A8E4C05}" type="pres">
      <dgm:prSet presAssocID="{4A4A7518-BDB5-8149-9FF6-428BBE2BCAE7}" presName="connectorText" presStyleLbl="sibTrans2D1" presStyleIdx="0" presStyleCnt="2"/>
      <dgm:spPr/>
    </dgm:pt>
    <dgm:pt modelId="{F80820BC-CB52-7442-961E-DD497D8F5AB3}" type="pres">
      <dgm:prSet presAssocID="{03682FA9-0E73-464A-B737-9F1F3BB42791}" presName="node" presStyleLbl="node1" presStyleIdx="1" presStyleCnt="3">
        <dgm:presLayoutVars>
          <dgm:bulletEnabled val="1"/>
        </dgm:presLayoutVars>
      </dgm:prSet>
      <dgm:spPr/>
    </dgm:pt>
    <dgm:pt modelId="{1613E343-1D83-9D47-A010-ED16899BF04D}" type="pres">
      <dgm:prSet presAssocID="{EED4B939-4427-384E-998D-0172932AC879}" presName="sibTrans" presStyleLbl="sibTrans2D1" presStyleIdx="1" presStyleCnt="2"/>
      <dgm:spPr/>
    </dgm:pt>
    <dgm:pt modelId="{0AA27C2B-6650-2449-8822-18E42FFC7191}" type="pres">
      <dgm:prSet presAssocID="{EED4B939-4427-384E-998D-0172932AC879}" presName="connectorText" presStyleLbl="sibTrans2D1" presStyleIdx="1" presStyleCnt="2"/>
      <dgm:spPr/>
    </dgm:pt>
    <dgm:pt modelId="{2132A068-EDCB-5648-8F37-52B038598451}" type="pres">
      <dgm:prSet presAssocID="{E9D18312-F38B-144E-8B62-96E2DA91BE66}" presName="node" presStyleLbl="node1" presStyleIdx="2" presStyleCnt="3">
        <dgm:presLayoutVars>
          <dgm:bulletEnabled val="1"/>
        </dgm:presLayoutVars>
      </dgm:prSet>
      <dgm:spPr/>
    </dgm:pt>
  </dgm:ptLst>
  <dgm:cxnLst>
    <dgm:cxn modelId="{88AEE327-A1EE-CF4B-BB69-3DC22D79E597}" type="presOf" srcId="{03682FA9-0E73-464A-B737-9F1F3BB42791}" destId="{F80820BC-CB52-7442-961E-DD497D8F5AB3}" srcOrd="0" destOrd="0" presId="urn:microsoft.com/office/officeart/2005/8/layout/process1"/>
    <dgm:cxn modelId="{E935D73C-D161-8842-902F-C952FF213B09}" type="presOf" srcId="{EED4B939-4427-384E-998D-0172932AC879}" destId="{0AA27C2B-6650-2449-8822-18E42FFC7191}" srcOrd="1" destOrd="0" presId="urn:microsoft.com/office/officeart/2005/8/layout/process1"/>
    <dgm:cxn modelId="{AA414E3D-2B27-7541-A6FF-13E411F81A53}" type="presOf" srcId="{327B4C24-BBC7-8545-A36F-9B6379020CB4}" destId="{1ED3C5EC-29FA-D04E-ADF2-EF63ECFC9C27}" srcOrd="0" destOrd="0" presId="urn:microsoft.com/office/officeart/2005/8/layout/process1"/>
    <dgm:cxn modelId="{E1072863-CD73-D24C-BE42-43849A25CDF8}" srcId="{832F8164-F727-0341-8AA5-4789E2A8F365}" destId="{327B4C24-BBC7-8545-A36F-9B6379020CB4}" srcOrd="0" destOrd="0" parTransId="{C8794E51-040D-514E-A229-6145CF5100A9}" sibTransId="{4A4A7518-BDB5-8149-9FF6-428BBE2BCAE7}"/>
    <dgm:cxn modelId="{861BB378-03F6-A94D-9429-0CC5A6A0CAD8}" type="presOf" srcId="{832F8164-F727-0341-8AA5-4789E2A8F365}" destId="{6AC15599-C576-2541-92B1-246D546D98C2}" srcOrd="0" destOrd="0" presId="urn:microsoft.com/office/officeart/2005/8/layout/process1"/>
    <dgm:cxn modelId="{A0789B89-78F0-844B-8C62-1F33B5393907}" type="presOf" srcId="{4A4A7518-BDB5-8149-9FF6-428BBE2BCAE7}" destId="{B803D4B7-12DD-0B48-88C1-8C1FAF8BF1E3}" srcOrd="0" destOrd="0" presId="urn:microsoft.com/office/officeart/2005/8/layout/process1"/>
    <dgm:cxn modelId="{586402A5-8402-0147-8A66-6C90F09518AF}" type="presOf" srcId="{EED4B939-4427-384E-998D-0172932AC879}" destId="{1613E343-1D83-9D47-A010-ED16899BF04D}" srcOrd="0" destOrd="0" presId="urn:microsoft.com/office/officeart/2005/8/layout/process1"/>
    <dgm:cxn modelId="{100978B4-9D2F-9048-9D24-13B473C7B90E}" type="presOf" srcId="{E9D18312-F38B-144E-8B62-96E2DA91BE66}" destId="{2132A068-EDCB-5648-8F37-52B038598451}" srcOrd="0" destOrd="0" presId="urn:microsoft.com/office/officeart/2005/8/layout/process1"/>
    <dgm:cxn modelId="{11CE65C7-15EE-1F4C-A6FB-FC3D375F7A87}" type="presOf" srcId="{4A4A7518-BDB5-8149-9FF6-428BBE2BCAE7}" destId="{4EF42A08-C88C-3648-8373-DD206A8E4C05}" srcOrd="1" destOrd="0" presId="urn:microsoft.com/office/officeart/2005/8/layout/process1"/>
    <dgm:cxn modelId="{1F08EDD7-EBB4-6541-A0FD-F7B5201F5559}" srcId="{832F8164-F727-0341-8AA5-4789E2A8F365}" destId="{E9D18312-F38B-144E-8B62-96E2DA91BE66}" srcOrd="2" destOrd="0" parTransId="{92CEA34E-DBB0-704F-B135-60771B9CB648}" sibTransId="{26591882-3032-B94C-8784-9E601771FF9B}"/>
    <dgm:cxn modelId="{E2D658DB-B86D-6342-8BD1-0630A87289DF}" srcId="{832F8164-F727-0341-8AA5-4789E2A8F365}" destId="{03682FA9-0E73-464A-B737-9F1F3BB42791}" srcOrd="1" destOrd="0" parTransId="{CD1C12C1-59A2-3C4E-8B3F-E7F2F06EC40C}" sibTransId="{EED4B939-4427-384E-998D-0172932AC879}"/>
    <dgm:cxn modelId="{DE5532FE-4FF3-F84E-9C50-ABD79A5BE7DC}" type="presParOf" srcId="{6AC15599-C576-2541-92B1-246D546D98C2}" destId="{1ED3C5EC-29FA-D04E-ADF2-EF63ECFC9C27}" srcOrd="0" destOrd="0" presId="urn:microsoft.com/office/officeart/2005/8/layout/process1"/>
    <dgm:cxn modelId="{B4A8B919-1DF3-1D44-B42C-9F5FB4787EBA}" type="presParOf" srcId="{6AC15599-C576-2541-92B1-246D546D98C2}" destId="{B803D4B7-12DD-0B48-88C1-8C1FAF8BF1E3}" srcOrd="1" destOrd="0" presId="urn:microsoft.com/office/officeart/2005/8/layout/process1"/>
    <dgm:cxn modelId="{3D1003F1-15A0-C941-8DA9-A9729D4CCC0F}" type="presParOf" srcId="{B803D4B7-12DD-0B48-88C1-8C1FAF8BF1E3}" destId="{4EF42A08-C88C-3648-8373-DD206A8E4C05}" srcOrd="0" destOrd="0" presId="urn:microsoft.com/office/officeart/2005/8/layout/process1"/>
    <dgm:cxn modelId="{177B69EC-8466-D248-92A8-EC2D91854ADD}" type="presParOf" srcId="{6AC15599-C576-2541-92B1-246D546D98C2}" destId="{F80820BC-CB52-7442-961E-DD497D8F5AB3}" srcOrd="2" destOrd="0" presId="urn:microsoft.com/office/officeart/2005/8/layout/process1"/>
    <dgm:cxn modelId="{B7E6DA99-08BF-094D-8F49-2CD7113311D3}" type="presParOf" srcId="{6AC15599-C576-2541-92B1-246D546D98C2}" destId="{1613E343-1D83-9D47-A010-ED16899BF04D}" srcOrd="3" destOrd="0" presId="urn:microsoft.com/office/officeart/2005/8/layout/process1"/>
    <dgm:cxn modelId="{96D6E886-917F-0747-A47C-5FDB9B64F84F}" type="presParOf" srcId="{1613E343-1D83-9D47-A010-ED16899BF04D}" destId="{0AA27C2B-6650-2449-8822-18E42FFC7191}" srcOrd="0" destOrd="0" presId="urn:microsoft.com/office/officeart/2005/8/layout/process1"/>
    <dgm:cxn modelId="{CF25F614-994F-6743-B894-F349600A3086}" type="presParOf" srcId="{6AC15599-C576-2541-92B1-246D546D98C2}" destId="{2132A068-EDCB-5648-8F37-52B038598451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1D7970-BE85-4013-8F11-ED6DCD9416B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2C6C10-7CA4-4634-AAF8-5BFD11E6D5B7}">
      <dgm:prSet phldrT="[Text]" custT="1"/>
      <dgm:spPr>
        <a:xfrm>
          <a:off x="0" y="83000"/>
          <a:ext cx="1460500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Crime</a:t>
          </a:r>
        </a:p>
      </dgm:t>
    </dgm:pt>
    <dgm:pt modelId="{E6CB37E6-1D22-4F26-932B-AF52995712CF}" type="parTrans" cxnId="{E434874E-7CA8-4690-9AC7-312AC187E547}">
      <dgm:prSet/>
      <dgm:spPr/>
      <dgm:t>
        <a:bodyPr/>
        <a:lstStyle/>
        <a:p>
          <a:endParaRPr lang="en-US"/>
        </a:p>
      </dgm:t>
    </dgm:pt>
    <dgm:pt modelId="{E9C0DBEF-B5B1-4B16-B2AB-9AA95AAA8C05}" type="sibTrans" cxnId="{E434874E-7CA8-4690-9AC7-312AC187E547}">
      <dgm:prSet/>
      <dgm:spPr/>
      <dgm:t>
        <a:bodyPr/>
        <a:lstStyle/>
        <a:p>
          <a:endParaRPr lang="en-US"/>
        </a:p>
      </dgm:t>
    </dgm:pt>
    <dgm:pt modelId="{F1BCBF36-E57C-432A-A7E9-F48E9EDDFF6F}">
      <dgm:prSet phldrT="[Text]"/>
      <dgm:spPr>
        <a:xfrm>
          <a:off x="0" y="632614"/>
          <a:ext cx="1460500" cy="81899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Precinct #</a:t>
          </a:r>
        </a:p>
      </dgm:t>
    </dgm:pt>
    <dgm:pt modelId="{0298B7C7-2181-41B8-8C6C-332898CBA9D0}" type="parTrans" cxnId="{E107E2CD-B147-4EAB-9A58-C86180DE5C4D}">
      <dgm:prSet/>
      <dgm:spPr/>
      <dgm:t>
        <a:bodyPr/>
        <a:lstStyle/>
        <a:p>
          <a:endParaRPr lang="en-US"/>
        </a:p>
      </dgm:t>
    </dgm:pt>
    <dgm:pt modelId="{672AE65D-7F22-49E5-9779-CD2CFBFF21FC}" type="sibTrans" cxnId="{E107E2CD-B147-4EAB-9A58-C86180DE5C4D}">
      <dgm:prSet/>
      <dgm:spPr/>
      <dgm:t>
        <a:bodyPr/>
        <a:lstStyle/>
        <a:p>
          <a:endParaRPr lang="en-US"/>
        </a:p>
      </dgm:t>
    </dgm:pt>
    <dgm:pt modelId="{F5E5C854-E971-4C3D-8D8C-B51F7AC0812D}">
      <dgm:prSet phldrT="[Text]" custT="1"/>
      <dgm:spPr>
        <a:xfrm>
          <a:off x="6600289" y="177763"/>
          <a:ext cx="1460500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Opp. Zone</a:t>
          </a:r>
        </a:p>
      </dgm:t>
    </dgm:pt>
    <dgm:pt modelId="{6A7521DF-17E9-418A-B615-83EF274DE49D}" type="parTrans" cxnId="{FD95AAF8-49CA-44E2-9CEF-D65EC9056943}">
      <dgm:prSet/>
      <dgm:spPr/>
      <dgm:t>
        <a:bodyPr/>
        <a:lstStyle/>
        <a:p>
          <a:endParaRPr lang="en-US"/>
        </a:p>
      </dgm:t>
    </dgm:pt>
    <dgm:pt modelId="{49B60626-75DE-4A18-B9E0-7E908FB7BC28}" type="sibTrans" cxnId="{FD95AAF8-49CA-44E2-9CEF-D65EC9056943}">
      <dgm:prSet/>
      <dgm:spPr/>
      <dgm:t>
        <a:bodyPr/>
        <a:lstStyle/>
        <a:p>
          <a:endParaRPr lang="en-US"/>
        </a:p>
      </dgm:t>
    </dgm:pt>
    <dgm:pt modelId="{0B3DA951-A959-48C6-8AF2-D7D6C54EB25E}">
      <dgm:prSet phldrT="[Text]"/>
      <dgm:spPr>
        <a:xfrm>
          <a:off x="6600289" y="709511"/>
          <a:ext cx="1460500" cy="698512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Census tract</a:t>
          </a:r>
        </a:p>
      </dgm:t>
    </dgm:pt>
    <dgm:pt modelId="{05E33F06-D4FA-4B21-A6C9-E354EE40C763}" type="parTrans" cxnId="{004E9F1C-E20E-46AE-ADFC-7C0C1607D160}">
      <dgm:prSet/>
      <dgm:spPr/>
      <dgm:t>
        <a:bodyPr/>
        <a:lstStyle/>
        <a:p>
          <a:endParaRPr lang="en-US"/>
        </a:p>
      </dgm:t>
    </dgm:pt>
    <dgm:pt modelId="{138A2F02-1412-42FF-9868-BA7A5BA746AC}" type="sibTrans" cxnId="{004E9F1C-E20E-46AE-ADFC-7C0C1607D160}">
      <dgm:prSet/>
      <dgm:spPr/>
      <dgm:t>
        <a:bodyPr/>
        <a:lstStyle/>
        <a:p>
          <a:endParaRPr lang="en-US"/>
        </a:p>
      </dgm:t>
    </dgm:pt>
    <dgm:pt modelId="{BDF420F8-3EFE-4373-953B-96CE072F4957}">
      <dgm:prSet phldrT="[Text]"/>
      <dgm:spPr>
        <a:xfrm>
          <a:off x="3333750" y="1861229"/>
          <a:ext cx="1460499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JUNCTION TABLE</a:t>
          </a:r>
        </a:p>
      </dgm:t>
    </dgm:pt>
    <dgm:pt modelId="{40D72DE2-2859-4CBC-AABC-E952E48A733A}" type="parTrans" cxnId="{E93AF355-2E7B-42E3-BEE8-1FD1E8ADA303}">
      <dgm:prSet/>
      <dgm:spPr/>
      <dgm:t>
        <a:bodyPr/>
        <a:lstStyle/>
        <a:p>
          <a:endParaRPr lang="en-US"/>
        </a:p>
      </dgm:t>
    </dgm:pt>
    <dgm:pt modelId="{990DDB9A-486D-4F1D-ADBC-40C276A0AE70}" type="sibTrans" cxnId="{E93AF355-2E7B-42E3-BEE8-1FD1E8ADA303}">
      <dgm:prSet/>
      <dgm:spPr/>
      <dgm:t>
        <a:bodyPr/>
        <a:lstStyle/>
        <a:p>
          <a:endParaRPr lang="en-US"/>
        </a:p>
      </dgm:t>
    </dgm:pt>
    <dgm:pt modelId="{83313D3D-1C75-414D-8C07-9E1FDEC74327}">
      <dgm:prSet phldrT="[Text]"/>
      <dgm:spPr>
        <a:xfrm>
          <a:off x="3333750" y="2402622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Neighborhood</a:t>
          </a:r>
        </a:p>
      </dgm:t>
    </dgm:pt>
    <dgm:pt modelId="{3DC354AE-8BFD-4DAD-8564-6576F287880E}" type="parTrans" cxnId="{7A6E259F-35FE-4841-9A69-7B2302966434}">
      <dgm:prSet/>
      <dgm:spPr/>
      <dgm:t>
        <a:bodyPr/>
        <a:lstStyle/>
        <a:p>
          <a:endParaRPr lang="en-US"/>
        </a:p>
      </dgm:t>
    </dgm:pt>
    <dgm:pt modelId="{8C5B7D31-C596-4497-9715-1490E08E13C2}" type="sibTrans" cxnId="{7A6E259F-35FE-4841-9A69-7B2302966434}">
      <dgm:prSet/>
      <dgm:spPr/>
      <dgm:t>
        <a:bodyPr/>
        <a:lstStyle/>
        <a:p>
          <a:endParaRPr lang="en-US"/>
        </a:p>
      </dgm:t>
    </dgm:pt>
    <dgm:pt modelId="{0C70DD15-AEE0-4AF9-8EED-F0B101B4612A}">
      <dgm:prSet phldrT="[Text]"/>
      <dgm:spPr>
        <a:xfrm>
          <a:off x="3333750" y="2402622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Borough</a:t>
          </a:r>
        </a:p>
      </dgm:t>
    </dgm:pt>
    <dgm:pt modelId="{EECA2206-AD89-4E76-96C1-6517FB720888}" type="parTrans" cxnId="{4ED20936-95E1-4665-930A-0494633AE5FC}">
      <dgm:prSet/>
      <dgm:spPr/>
      <dgm:t>
        <a:bodyPr/>
        <a:lstStyle/>
        <a:p>
          <a:endParaRPr lang="en-US"/>
        </a:p>
      </dgm:t>
    </dgm:pt>
    <dgm:pt modelId="{9FE76784-B189-41F3-B619-AA10964BF1AA}" type="sibTrans" cxnId="{4ED20936-95E1-4665-930A-0494633AE5FC}">
      <dgm:prSet/>
      <dgm:spPr/>
      <dgm:t>
        <a:bodyPr/>
        <a:lstStyle/>
        <a:p>
          <a:endParaRPr lang="en-US"/>
        </a:p>
      </dgm:t>
    </dgm:pt>
    <dgm:pt modelId="{28C12333-0754-44C7-A753-4A285F76F41F}">
      <dgm:prSet phldrT="[Text]" custT="1"/>
      <dgm:spPr>
        <a:xfrm>
          <a:off x="0" y="2924147"/>
          <a:ext cx="1460500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Income</a:t>
          </a:r>
        </a:p>
      </dgm:t>
    </dgm:pt>
    <dgm:pt modelId="{377B45DF-9C1A-427D-A095-E0592963B08D}" type="parTrans" cxnId="{5BDF7FBB-4F49-4A26-97E7-14AA79C4FD1D}">
      <dgm:prSet/>
      <dgm:spPr/>
      <dgm:t>
        <a:bodyPr/>
        <a:lstStyle/>
        <a:p>
          <a:endParaRPr lang="en-US"/>
        </a:p>
      </dgm:t>
    </dgm:pt>
    <dgm:pt modelId="{DBC1E34E-CD1C-41BC-945F-296C50311A21}" type="sibTrans" cxnId="{5BDF7FBB-4F49-4A26-97E7-14AA79C4FD1D}">
      <dgm:prSet/>
      <dgm:spPr/>
      <dgm:t>
        <a:bodyPr/>
        <a:lstStyle/>
        <a:p>
          <a:endParaRPr lang="en-US"/>
        </a:p>
      </dgm:t>
    </dgm:pt>
    <dgm:pt modelId="{845A9BAE-2243-4887-B2C3-5A08E5035DF8}">
      <dgm:prSet phldrT="[Text]" custT="1"/>
      <dgm:spPr>
        <a:xfrm>
          <a:off x="6667499" y="2975037"/>
          <a:ext cx="1460500" cy="541393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20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Devt</a:t>
          </a:r>
          <a:r>
            <a:rPr lang="en-US" sz="20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.</a:t>
          </a:r>
        </a:p>
      </dgm:t>
    </dgm:pt>
    <dgm:pt modelId="{F110376D-265C-4CC7-BCD3-65A856E9B40E}" type="parTrans" cxnId="{199E8527-9BDC-4092-A374-1B4375C6A218}">
      <dgm:prSet/>
      <dgm:spPr/>
      <dgm:t>
        <a:bodyPr/>
        <a:lstStyle/>
        <a:p>
          <a:endParaRPr lang="en-US"/>
        </a:p>
      </dgm:t>
    </dgm:pt>
    <dgm:pt modelId="{B01F65CD-831B-4B3F-B5F5-28CF0EE37A0F}" type="sibTrans" cxnId="{199E8527-9BDC-4092-A374-1B4375C6A218}">
      <dgm:prSet/>
      <dgm:spPr/>
      <dgm:t>
        <a:bodyPr/>
        <a:lstStyle/>
        <a:p>
          <a:endParaRPr lang="en-US"/>
        </a:p>
      </dgm:t>
    </dgm:pt>
    <dgm:pt modelId="{815842FD-82AC-44CD-A86B-465882AF3AB5}">
      <dgm:prSet phldrT="[Text]"/>
      <dgm:spPr>
        <a:xfrm>
          <a:off x="3333750" y="2402622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Block</a:t>
          </a:r>
        </a:p>
      </dgm:t>
    </dgm:pt>
    <dgm:pt modelId="{18413102-F174-4735-8136-A12EDB4D6933}" type="parTrans" cxnId="{A6E0BF52-7A0D-4BC0-9919-C9800E5A8CE8}">
      <dgm:prSet/>
      <dgm:spPr/>
      <dgm:t>
        <a:bodyPr/>
        <a:lstStyle/>
        <a:p>
          <a:endParaRPr lang="en-US"/>
        </a:p>
      </dgm:t>
    </dgm:pt>
    <dgm:pt modelId="{61E18AD7-B093-4896-8D49-2586EB4940AB}" type="sibTrans" cxnId="{A6E0BF52-7A0D-4BC0-9919-C9800E5A8CE8}">
      <dgm:prSet/>
      <dgm:spPr/>
      <dgm:t>
        <a:bodyPr/>
        <a:lstStyle/>
        <a:p>
          <a:endParaRPr lang="en-US"/>
        </a:p>
      </dgm:t>
    </dgm:pt>
    <dgm:pt modelId="{CE1CCAEE-F2FE-457E-B669-3F68C7940ABD}">
      <dgm:prSet phldrT="[Text]"/>
      <dgm:spPr>
        <a:xfrm>
          <a:off x="3333750" y="2402622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ZIpcode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5AC5EB6F-F6F1-47B9-BD45-932AA19CE868}" type="parTrans" cxnId="{24FDDE5B-DA37-426C-B873-7D1AFA2CB957}">
      <dgm:prSet/>
      <dgm:spPr/>
      <dgm:t>
        <a:bodyPr/>
        <a:lstStyle/>
        <a:p>
          <a:endParaRPr lang="en-US"/>
        </a:p>
      </dgm:t>
    </dgm:pt>
    <dgm:pt modelId="{31E20CAE-C651-48E4-B091-1E3DE66FFB13}" type="sibTrans" cxnId="{24FDDE5B-DA37-426C-B873-7D1AFA2CB957}">
      <dgm:prSet/>
      <dgm:spPr/>
      <dgm:t>
        <a:bodyPr/>
        <a:lstStyle/>
        <a:p>
          <a:endParaRPr lang="en-US"/>
        </a:p>
      </dgm:t>
    </dgm:pt>
    <dgm:pt modelId="{01B598A2-CBA4-4A71-910C-ECCA9EE33BE6}">
      <dgm:prSet/>
      <dgm:spPr>
        <a:xfrm>
          <a:off x="0" y="3486081"/>
          <a:ext cx="1460500" cy="78818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Zipcode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28C07CDB-047F-4328-A05E-88FD07641A8A}" type="parTrans" cxnId="{02EAE4B7-A278-404E-88B1-1EBB977E47B8}">
      <dgm:prSet/>
      <dgm:spPr/>
      <dgm:t>
        <a:bodyPr/>
        <a:lstStyle/>
        <a:p>
          <a:endParaRPr lang="en-US"/>
        </a:p>
      </dgm:t>
    </dgm:pt>
    <dgm:pt modelId="{4BF48135-562C-4C03-B4B0-124FD7FB5FED}" type="sibTrans" cxnId="{02EAE4B7-A278-404E-88B1-1EBB977E47B8}">
      <dgm:prSet/>
      <dgm:spPr/>
      <dgm:t>
        <a:bodyPr/>
        <a:lstStyle/>
        <a:p>
          <a:endParaRPr lang="en-US"/>
        </a:p>
      </dgm:t>
    </dgm:pt>
    <dgm:pt modelId="{CBAA62AD-4559-4A5F-AF2C-9838A237C301}">
      <dgm:prSet phldrT="[Text]"/>
      <dgm:spPr>
        <a:xfrm>
          <a:off x="6667499" y="3528905"/>
          <a:ext cx="1460500" cy="929360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Borough</a:t>
          </a:r>
        </a:p>
      </dgm:t>
    </dgm:pt>
    <dgm:pt modelId="{E4E85093-A4B4-4AB1-B96E-20555C2E9D8E}" type="parTrans" cxnId="{30691430-DCED-4044-8763-DD5A69CB1636}">
      <dgm:prSet/>
      <dgm:spPr/>
      <dgm:t>
        <a:bodyPr/>
        <a:lstStyle/>
        <a:p>
          <a:endParaRPr lang="en-US"/>
        </a:p>
      </dgm:t>
    </dgm:pt>
    <dgm:pt modelId="{DB4D98A4-AFA7-4FE1-ADF0-107870CBBD48}" type="sibTrans" cxnId="{30691430-DCED-4044-8763-DD5A69CB1636}">
      <dgm:prSet/>
      <dgm:spPr/>
      <dgm:t>
        <a:bodyPr/>
        <a:lstStyle/>
        <a:p>
          <a:endParaRPr lang="en-US"/>
        </a:p>
      </dgm:t>
    </dgm:pt>
    <dgm:pt modelId="{2910A89E-4C59-4982-AB43-15C5D84451DE}">
      <dgm:prSet phldrT="[Text]"/>
      <dgm:spPr>
        <a:xfrm>
          <a:off x="6667499" y="3528905"/>
          <a:ext cx="1460500" cy="929360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Block</a:t>
          </a:r>
        </a:p>
      </dgm:t>
    </dgm:pt>
    <dgm:pt modelId="{DB6311F0-4B0D-43F0-ADF4-85D64DADF456}" type="parTrans" cxnId="{DE3E4E5C-0550-42C5-8713-E951B23B4163}">
      <dgm:prSet/>
      <dgm:spPr/>
      <dgm:t>
        <a:bodyPr/>
        <a:lstStyle/>
        <a:p>
          <a:endParaRPr lang="en-US"/>
        </a:p>
      </dgm:t>
    </dgm:pt>
    <dgm:pt modelId="{7F9EEA2D-E016-4AFF-ADA5-FA8EB03D7B9D}" type="sibTrans" cxnId="{DE3E4E5C-0550-42C5-8713-E951B23B4163}">
      <dgm:prSet/>
      <dgm:spPr/>
      <dgm:t>
        <a:bodyPr/>
        <a:lstStyle/>
        <a:p>
          <a:endParaRPr lang="en-US"/>
        </a:p>
      </dgm:t>
    </dgm:pt>
    <dgm:pt modelId="{8EA0FDEB-5B4A-40BC-9320-24846CDF5D7E}" type="pres">
      <dgm:prSet presAssocID="{AE1D7970-BE85-4013-8F11-ED6DCD9416BD}" presName="Name0" presStyleCnt="0">
        <dgm:presLayoutVars>
          <dgm:dir/>
          <dgm:animLvl val="lvl"/>
          <dgm:resizeHandles val="exact"/>
        </dgm:presLayoutVars>
      </dgm:prSet>
      <dgm:spPr/>
    </dgm:pt>
    <dgm:pt modelId="{FFF40E9E-0453-4F2E-A46E-62284A9ED23E}" type="pres">
      <dgm:prSet presAssocID="{512C6C10-7CA4-4634-AAF8-5BFD11E6D5B7}" presName="composite" presStyleCnt="0"/>
      <dgm:spPr/>
    </dgm:pt>
    <dgm:pt modelId="{8AADD016-FEF1-4FB9-AE66-638739C08844}" type="pres">
      <dgm:prSet presAssocID="{512C6C10-7CA4-4634-AAF8-5BFD11E6D5B7}" presName="parTx" presStyleLbl="alignNode1" presStyleIdx="0" presStyleCnt="5" custLinFactY="-100000" custLinFactNeighborX="1880" custLinFactNeighborY="-190091">
        <dgm:presLayoutVars>
          <dgm:chMax val="0"/>
          <dgm:chPref val="0"/>
          <dgm:bulletEnabled val="1"/>
        </dgm:presLayoutVars>
      </dgm:prSet>
      <dgm:spPr/>
    </dgm:pt>
    <dgm:pt modelId="{D1EEB30B-9947-41CB-B287-E95A7C3AA741}" type="pres">
      <dgm:prSet presAssocID="{512C6C10-7CA4-4634-AAF8-5BFD11E6D5B7}" presName="desTx" presStyleLbl="alignAccFollowNode1" presStyleIdx="0" presStyleCnt="5" custScaleY="70920" custLinFactY="-49843" custLinFactNeighborX="1880" custLinFactNeighborY="-100000">
        <dgm:presLayoutVars>
          <dgm:bulletEnabled val="1"/>
        </dgm:presLayoutVars>
      </dgm:prSet>
      <dgm:spPr/>
    </dgm:pt>
    <dgm:pt modelId="{C76B8166-FC91-486E-91DF-1399FA533DAB}" type="pres">
      <dgm:prSet presAssocID="{E9C0DBEF-B5B1-4B16-B2AB-9AA95AAA8C05}" presName="space" presStyleCnt="0"/>
      <dgm:spPr/>
    </dgm:pt>
    <dgm:pt modelId="{703370C9-312C-4B45-A8AB-147411D97AA5}" type="pres">
      <dgm:prSet presAssocID="{F5E5C854-E971-4C3D-8D8C-B51F7AC0812D}" presName="composite" presStyleCnt="0"/>
      <dgm:spPr/>
    </dgm:pt>
    <dgm:pt modelId="{AB70A861-F86C-499F-8F4F-3731A26D73B9}" type="pres">
      <dgm:prSet presAssocID="{F5E5C854-E971-4C3D-8D8C-B51F7AC0812D}" presName="parTx" presStyleLbl="alignNode1" presStyleIdx="1" presStyleCnt="5" custLinFactX="139452" custLinFactY="-112578" custLinFactNeighborX="200000" custLinFactNeighborY="-200000">
        <dgm:presLayoutVars>
          <dgm:chMax val="0"/>
          <dgm:chPref val="0"/>
          <dgm:bulletEnabled val="1"/>
        </dgm:presLayoutVars>
      </dgm:prSet>
      <dgm:spPr/>
    </dgm:pt>
    <dgm:pt modelId="{AF787414-8D50-4BD2-B979-EBA65D059091}" type="pres">
      <dgm:prSet presAssocID="{F5E5C854-E971-4C3D-8D8C-B51F7AC0812D}" presName="desTx" presStyleLbl="alignAccFollowNode1" presStyleIdx="1" presStyleCnt="5" custScaleY="60487" custLinFactX="139452" custLinFactY="-67133" custLinFactNeighborX="200000" custLinFactNeighborY="-100000">
        <dgm:presLayoutVars>
          <dgm:bulletEnabled val="1"/>
        </dgm:presLayoutVars>
      </dgm:prSet>
      <dgm:spPr/>
    </dgm:pt>
    <dgm:pt modelId="{94D49C35-848B-407E-9C5E-217AD09FF0FB}" type="pres">
      <dgm:prSet presAssocID="{49B60626-75DE-4A18-B9E0-7E908FB7BC28}" presName="space" presStyleCnt="0"/>
      <dgm:spPr/>
    </dgm:pt>
    <dgm:pt modelId="{43664360-5D0E-4A1E-86DB-9B148EF377D9}" type="pres">
      <dgm:prSet presAssocID="{BDF420F8-3EFE-4373-953B-96CE072F4957}" presName="composite" presStyleCnt="0"/>
      <dgm:spPr/>
    </dgm:pt>
    <dgm:pt modelId="{7FD15D54-8DC1-4977-9547-50D0EC0785C9}" type="pres">
      <dgm:prSet presAssocID="{BDF420F8-3EFE-4373-953B-96CE072F4957}" presName="parTx" presStyleLbl="alignNode1" presStyleIdx="2" presStyleCnt="5" custLinFactY="-18631" custLinFactNeighborY="-100000">
        <dgm:presLayoutVars>
          <dgm:chMax val="0"/>
          <dgm:chPref val="0"/>
          <dgm:bulletEnabled val="1"/>
        </dgm:presLayoutVars>
      </dgm:prSet>
      <dgm:spPr/>
    </dgm:pt>
    <dgm:pt modelId="{5180CFFB-A93C-4B75-816A-6E1A33ECFAE7}" type="pres">
      <dgm:prSet presAssocID="{BDF420F8-3EFE-4373-953B-96CE072F4957}" presName="desTx" presStyleLbl="alignAccFollowNode1" presStyleIdx="2" presStyleCnt="5" custLinFactNeighborX="882" custLinFactNeighborY="-55756">
        <dgm:presLayoutVars>
          <dgm:bulletEnabled val="1"/>
        </dgm:presLayoutVars>
      </dgm:prSet>
      <dgm:spPr/>
    </dgm:pt>
    <dgm:pt modelId="{5BAAB2A8-DD03-48E2-B75A-CB0A574CD375}" type="pres">
      <dgm:prSet presAssocID="{990DDB9A-486D-4F1D-ADBC-40C276A0AE70}" presName="space" presStyleCnt="0"/>
      <dgm:spPr/>
    </dgm:pt>
    <dgm:pt modelId="{95B21A66-E42C-4B98-BD22-EEEB8BC16B77}" type="pres">
      <dgm:prSet presAssocID="{28C12333-0754-44C7-A753-4A285F76F41F}" presName="composite" presStyleCnt="0"/>
      <dgm:spPr/>
    </dgm:pt>
    <dgm:pt modelId="{E03D9D0A-CCB3-440A-A922-0985C125A9B2}" type="pres">
      <dgm:prSet presAssocID="{28C12333-0754-44C7-A753-4A285F76F41F}" presName="parTx" presStyleLbl="alignNode1" presStyleIdx="3" presStyleCnt="5" custLinFactX="-142261" custLinFactY="79400" custLinFactNeighborX="-200000" custLinFactNeighborY="100000">
        <dgm:presLayoutVars>
          <dgm:chMax val="0"/>
          <dgm:chPref val="0"/>
          <dgm:bulletEnabled val="1"/>
        </dgm:presLayoutVars>
      </dgm:prSet>
      <dgm:spPr/>
    </dgm:pt>
    <dgm:pt modelId="{5EB09994-B8AF-491D-8EF6-B61805A97615}" type="pres">
      <dgm:prSet presAssocID="{28C12333-0754-44C7-A753-4A285F76F41F}" presName="desTx" presStyleLbl="alignAccFollowNode1" presStyleIdx="3" presStyleCnt="5" custScaleY="68252" custLinFactX="-142261" custLinFactNeighborX="-200000" custLinFactNeighborY="70010">
        <dgm:presLayoutVars>
          <dgm:bulletEnabled val="1"/>
        </dgm:presLayoutVars>
      </dgm:prSet>
      <dgm:spPr/>
    </dgm:pt>
    <dgm:pt modelId="{67707AE6-70FC-4DFB-8BAA-3D7B7BEAC980}" type="pres">
      <dgm:prSet presAssocID="{DBC1E34E-CD1C-41BC-945F-296C50311A21}" presName="space" presStyleCnt="0"/>
      <dgm:spPr/>
    </dgm:pt>
    <dgm:pt modelId="{6AD35CA4-7FB9-44E7-ADF0-A482AA8CA365}" type="pres">
      <dgm:prSet presAssocID="{845A9BAE-2243-4887-B2C3-5A08E5035DF8}" presName="composite" presStyleCnt="0"/>
      <dgm:spPr/>
    </dgm:pt>
    <dgm:pt modelId="{D402C425-51E5-4AF4-81B0-ACA650688280}" type="pres">
      <dgm:prSet presAssocID="{845A9BAE-2243-4887-B2C3-5A08E5035DF8}" presName="parTx" presStyleLbl="alignNode1" presStyleIdx="4" presStyleCnt="5" custLinFactY="95319" custLinFactNeighborX="261" custLinFactNeighborY="100000">
        <dgm:presLayoutVars>
          <dgm:chMax val="0"/>
          <dgm:chPref val="0"/>
          <dgm:bulletEnabled val="1"/>
        </dgm:presLayoutVars>
      </dgm:prSet>
      <dgm:spPr/>
    </dgm:pt>
    <dgm:pt modelId="{9BEFE38D-509C-4B8C-A943-CE2CBCD392DB}" type="pres">
      <dgm:prSet presAssocID="{845A9BAE-2243-4887-B2C3-5A08E5035DF8}" presName="desTx" presStyleLbl="alignAccFollowNode1" presStyleIdx="4" presStyleCnt="5" custScaleY="80477" custLinFactNeighborX="261" custLinFactNeighborY="82887">
        <dgm:presLayoutVars>
          <dgm:bulletEnabled val="1"/>
        </dgm:presLayoutVars>
      </dgm:prSet>
      <dgm:spPr/>
    </dgm:pt>
  </dgm:ptLst>
  <dgm:cxnLst>
    <dgm:cxn modelId="{B149B509-3A50-48DB-884C-138BE3EC580A}" type="presOf" srcId="{01B598A2-CBA4-4A71-910C-ECCA9EE33BE6}" destId="{5EB09994-B8AF-491D-8EF6-B61805A97615}" srcOrd="0" destOrd="0" presId="urn:microsoft.com/office/officeart/2005/8/layout/hList1"/>
    <dgm:cxn modelId="{F0DD0C1B-DE50-4BCB-AFF6-9CED4BBD180F}" type="presOf" srcId="{0B3DA951-A959-48C6-8AF2-D7D6C54EB25E}" destId="{AF787414-8D50-4BD2-B979-EBA65D059091}" srcOrd="0" destOrd="0" presId="urn:microsoft.com/office/officeart/2005/8/layout/hList1"/>
    <dgm:cxn modelId="{004E9F1C-E20E-46AE-ADFC-7C0C1607D160}" srcId="{F5E5C854-E971-4C3D-8D8C-B51F7AC0812D}" destId="{0B3DA951-A959-48C6-8AF2-D7D6C54EB25E}" srcOrd="0" destOrd="0" parTransId="{05E33F06-D4FA-4B21-A6C9-E354EE40C763}" sibTransId="{138A2F02-1412-42FF-9868-BA7A5BA746AC}"/>
    <dgm:cxn modelId="{199E8527-9BDC-4092-A374-1B4375C6A218}" srcId="{AE1D7970-BE85-4013-8F11-ED6DCD9416BD}" destId="{845A9BAE-2243-4887-B2C3-5A08E5035DF8}" srcOrd="4" destOrd="0" parTransId="{F110376D-265C-4CC7-BCD3-65A856E9B40E}" sibTransId="{B01F65CD-831B-4B3F-B5F5-28CF0EE37A0F}"/>
    <dgm:cxn modelId="{30691430-DCED-4044-8763-DD5A69CB1636}" srcId="{845A9BAE-2243-4887-B2C3-5A08E5035DF8}" destId="{CBAA62AD-4559-4A5F-AF2C-9838A237C301}" srcOrd="0" destOrd="0" parTransId="{E4E85093-A4B4-4AB1-B96E-20555C2E9D8E}" sibTransId="{DB4D98A4-AFA7-4FE1-ADF0-107870CBBD48}"/>
    <dgm:cxn modelId="{4ED20936-95E1-4665-930A-0494633AE5FC}" srcId="{BDF420F8-3EFE-4373-953B-96CE072F4957}" destId="{0C70DD15-AEE0-4AF9-8EED-F0B101B4612A}" srcOrd="1" destOrd="0" parTransId="{EECA2206-AD89-4E76-96C1-6517FB720888}" sibTransId="{9FE76784-B189-41F3-B619-AA10964BF1AA}"/>
    <dgm:cxn modelId="{EA4BE539-610A-4D3D-B1A0-3DDB59064188}" type="presOf" srcId="{AE1D7970-BE85-4013-8F11-ED6DCD9416BD}" destId="{8EA0FDEB-5B4A-40BC-9320-24846CDF5D7E}" srcOrd="0" destOrd="0" presId="urn:microsoft.com/office/officeart/2005/8/layout/hList1"/>
    <dgm:cxn modelId="{24FDDE5B-DA37-426C-B873-7D1AFA2CB957}" srcId="{BDF420F8-3EFE-4373-953B-96CE072F4957}" destId="{CE1CCAEE-F2FE-457E-B669-3F68C7940ABD}" srcOrd="3" destOrd="0" parTransId="{5AC5EB6F-F6F1-47B9-BD45-932AA19CE868}" sibTransId="{31E20CAE-C651-48E4-B091-1E3DE66FFB13}"/>
    <dgm:cxn modelId="{DE3E4E5C-0550-42C5-8713-E951B23B4163}" srcId="{845A9BAE-2243-4887-B2C3-5A08E5035DF8}" destId="{2910A89E-4C59-4982-AB43-15C5D84451DE}" srcOrd="1" destOrd="0" parTransId="{DB6311F0-4B0D-43F0-ADF4-85D64DADF456}" sibTransId="{7F9EEA2D-E016-4AFF-ADA5-FA8EB03D7B9D}"/>
    <dgm:cxn modelId="{96CD4E44-9FFE-498B-BAB2-92CB46524F59}" type="presOf" srcId="{845A9BAE-2243-4887-B2C3-5A08E5035DF8}" destId="{D402C425-51E5-4AF4-81B0-ACA650688280}" srcOrd="0" destOrd="0" presId="urn:microsoft.com/office/officeart/2005/8/layout/hList1"/>
    <dgm:cxn modelId="{88D86167-CE69-4B3A-9FDF-9CB1641DD23F}" type="presOf" srcId="{28C12333-0754-44C7-A753-4A285F76F41F}" destId="{E03D9D0A-CCB3-440A-A922-0985C125A9B2}" srcOrd="0" destOrd="0" presId="urn:microsoft.com/office/officeart/2005/8/layout/hList1"/>
    <dgm:cxn modelId="{32109069-8FBC-4E2A-A7C6-E2F4824A75C2}" type="presOf" srcId="{BDF420F8-3EFE-4373-953B-96CE072F4957}" destId="{7FD15D54-8DC1-4977-9547-50D0EC0785C9}" srcOrd="0" destOrd="0" presId="urn:microsoft.com/office/officeart/2005/8/layout/hList1"/>
    <dgm:cxn modelId="{3191DE6B-92FC-4900-9857-D3910D9D77B7}" type="presOf" srcId="{F5E5C854-E971-4C3D-8D8C-B51F7AC0812D}" destId="{AB70A861-F86C-499F-8F4F-3731A26D73B9}" srcOrd="0" destOrd="0" presId="urn:microsoft.com/office/officeart/2005/8/layout/hList1"/>
    <dgm:cxn modelId="{0056D76D-02FD-4D8A-9DD3-F31B1CB6C262}" type="presOf" srcId="{CBAA62AD-4559-4A5F-AF2C-9838A237C301}" destId="{9BEFE38D-509C-4B8C-A943-CE2CBCD392DB}" srcOrd="0" destOrd="0" presId="urn:microsoft.com/office/officeart/2005/8/layout/hList1"/>
    <dgm:cxn modelId="{E434874E-7CA8-4690-9AC7-312AC187E547}" srcId="{AE1D7970-BE85-4013-8F11-ED6DCD9416BD}" destId="{512C6C10-7CA4-4634-AAF8-5BFD11E6D5B7}" srcOrd="0" destOrd="0" parTransId="{E6CB37E6-1D22-4F26-932B-AF52995712CF}" sibTransId="{E9C0DBEF-B5B1-4B16-B2AB-9AA95AAA8C05}"/>
    <dgm:cxn modelId="{4E070E71-9A75-478C-91FB-A245B88F7D26}" type="presOf" srcId="{815842FD-82AC-44CD-A86B-465882AF3AB5}" destId="{5180CFFB-A93C-4B75-816A-6E1A33ECFAE7}" srcOrd="0" destOrd="2" presId="urn:microsoft.com/office/officeart/2005/8/layout/hList1"/>
    <dgm:cxn modelId="{A6E0BF52-7A0D-4BC0-9919-C9800E5A8CE8}" srcId="{BDF420F8-3EFE-4373-953B-96CE072F4957}" destId="{815842FD-82AC-44CD-A86B-465882AF3AB5}" srcOrd="2" destOrd="0" parTransId="{18413102-F174-4735-8136-A12EDB4D6933}" sibTransId="{61E18AD7-B093-4896-8D49-2586EB4940AB}"/>
    <dgm:cxn modelId="{E93AF355-2E7B-42E3-BEE8-1FD1E8ADA303}" srcId="{AE1D7970-BE85-4013-8F11-ED6DCD9416BD}" destId="{BDF420F8-3EFE-4373-953B-96CE072F4957}" srcOrd="2" destOrd="0" parTransId="{40D72DE2-2859-4CBC-AABC-E952E48A733A}" sibTransId="{990DDB9A-486D-4F1D-ADBC-40C276A0AE70}"/>
    <dgm:cxn modelId="{71F4EF95-DBA3-48ED-9A67-F386F96D375B}" type="presOf" srcId="{0C70DD15-AEE0-4AF9-8EED-F0B101B4612A}" destId="{5180CFFB-A93C-4B75-816A-6E1A33ECFAE7}" srcOrd="0" destOrd="1" presId="urn:microsoft.com/office/officeart/2005/8/layout/hList1"/>
    <dgm:cxn modelId="{64E9479D-A71C-4EAE-8276-4F42F5834570}" type="presOf" srcId="{83313D3D-1C75-414D-8C07-9E1FDEC74327}" destId="{5180CFFB-A93C-4B75-816A-6E1A33ECFAE7}" srcOrd="0" destOrd="0" presId="urn:microsoft.com/office/officeart/2005/8/layout/hList1"/>
    <dgm:cxn modelId="{7A6E259F-35FE-4841-9A69-7B2302966434}" srcId="{BDF420F8-3EFE-4373-953B-96CE072F4957}" destId="{83313D3D-1C75-414D-8C07-9E1FDEC74327}" srcOrd="0" destOrd="0" parTransId="{3DC354AE-8BFD-4DAD-8564-6576F287880E}" sibTransId="{8C5B7D31-C596-4497-9715-1490E08E13C2}"/>
    <dgm:cxn modelId="{A3C0DCAD-C84F-495E-A866-9466387FF347}" type="presOf" srcId="{CE1CCAEE-F2FE-457E-B669-3F68C7940ABD}" destId="{5180CFFB-A93C-4B75-816A-6E1A33ECFAE7}" srcOrd="0" destOrd="3" presId="urn:microsoft.com/office/officeart/2005/8/layout/hList1"/>
    <dgm:cxn modelId="{02EAE4B7-A278-404E-88B1-1EBB977E47B8}" srcId="{28C12333-0754-44C7-A753-4A285F76F41F}" destId="{01B598A2-CBA4-4A71-910C-ECCA9EE33BE6}" srcOrd="0" destOrd="0" parTransId="{28C07CDB-047F-4328-A05E-88FD07641A8A}" sibTransId="{4BF48135-562C-4C03-B4B0-124FD7FB5FED}"/>
    <dgm:cxn modelId="{5BDF7FBB-4F49-4A26-97E7-14AA79C4FD1D}" srcId="{AE1D7970-BE85-4013-8F11-ED6DCD9416BD}" destId="{28C12333-0754-44C7-A753-4A285F76F41F}" srcOrd="3" destOrd="0" parTransId="{377B45DF-9C1A-427D-A095-E0592963B08D}" sibTransId="{DBC1E34E-CD1C-41BC-945F-296C50311A21}"/>
    <dgm:cxn modelId="{506FC1BB-74C4-4A13-B66B-5137DFFDDD58}" type="presOf" srcId="{512C6C10-7CA4-4634-AAF8-5BFD11E6D5B7}" destId="{8AADD016-FEF1-4FB9-AE66-638739C08844}" srcOrd="0" destOrd="0" presId="urn:microsoft.com/office/officeart/2005/8/layout/hList1"/>
    <dgm:cxn modelId="{E107E2CD-B147-4EAB-9A58-C86180DE5C4D}" srcId="{512C6C10-7CA4-4634-AAF8-5BFD11E6D5B7}" destId="{F1BCBF36-E57C-432A-A7E9-F48E9EDDFF6F}" srcOrd="0" destOrd="0" parTransId="{0298B7C7-2181-41B8-8C6C-332898CBA9D0}" sibTransId="{672AE65D-7F22-49E5-9779-CD2CFBFF21FC}"/>
    <dgm:cxn modelId="{EC6435DF-8B99-4E83-B766-E634A9B13FD2}" type="presOf" srcId="{F1BCBF36-E57C-432A-A7E9-F48E9EDDFF6F}" destId="{D1EEB30B-9947-41CB-B287-E95A7C3AA741}" srcOrd="0" destOrd="0" presId="urn:microsoft.com/office/officeart/2005/8/layout/hList1"/>
    <dgm:cxn modelId="{9D4E6EDF-3DDB-4813-8812-78935DA88834}" type="presOf" srcId="{2910A89E-4C59-4982-AB43-15C5D84451DE}" destId="{9BEFE38D-509C-4B8C-A943-CE2CBCD392DB}" srcOrd="0" destOrd="1" presId="urn:microsoft.com/office/officeart/2005/8/layout/hList1"/>
    <dgm:cxn modelId="{FD95AAF8-49CA-44E2-9CEF-D65EC9056943}" srcId="{AE1D7970-BE85-4013-8F11-ED6DCD9416BD}" destId="{F5E5C854-E971-4C3D-8D8C-B51F7AC0812D}" srcOrd="1" destOrd="0" parTransId="{6A7521DF-17E9-418A-B615-83EF274DE49D}" sibTransId="{49B60626-75DE-4A18-B9E0-7E908FB7BC28}"/>
    <dgm:cxn modelId="{8E084B18-6B02-4BA5-9A90-C39B996D5508}" type="presParOf" srcId="{8EA0FDEB-5B4A-40BC-9320-24846CDF5D7E}" destId="{FFF40E9E-0453-4F2E-A46E-62284A9ED23E}" srcOrd="0" destOrd="0" presId="urn:microsoft.com/office/officeart/2005/8/layout/hList1"/>
    <dgm:cxn modelId="{82BCE0F5-9573-4E1A-BE9B-0DB50960DF43}" type="presParOf" srcId="{FFF40E9E-0453-4F2E-A46E-62284A9ED23E}" destId="{8AADD016-FEF1-4FB9-AE66-638739C08844}" srcOrd="0" destOrd="0" presId="urn:microsoft.com/office/officeart/2005/8/layout/hList1"/>
    <dgm:cxn modelId="{D991CFF9-FEBD-4529-AE3E-8CA9E3E4030C}" type="presParOf" srcId="{FFF40E9E-0453-4F2E-A46E-62284A9ED23E}" destId="{D1EEB30B-9947-41CB-B287-E95A7C3AA741}" srcOrd="1" destOrd="0" presId="urn:microsoft.com/office/officeart/2005/8/layout/hList1"/>
    <dgm:cxn modelId="{DF4AD492-9BE3-453D-9749-6B0170D5CF2D}" type="presParOf" srcId="{8EA0FDEB-5B4A-40BC-9320-24846CDF5D7E}" destId="{C76B8166-FC91-486E-91DF-1399FA533DAB}" srcOrd="1" destOrd="0" presId="urn:microsoft.com/office/officeart/2005/8/layout/hList1"/>
    <dgm:cxn modelId="{6C902A14-AF29-4A84-8970-4CA205DEE261}" type="presParOf" srcId="{8EA0FDEB-5B4A-40BC-9320-24846CDF5D7E}" destId="{703370C9-312C-4B45-A8AB-147411D97AA5}" srcOrd="2" destOrd="0" presId="urn:microsoft.com/office/officeart/2005/8/layout/hList1"/>
    <dgm:cxn modelId="{648964B8-B923-4185-AF4A-A8C23B842C8A}" type="presParOf" srcId="{703370C9-312C-4B45-A8AB-147411D97AA5}" destId="{AB70A861-F86C-499F-8F4F-3731A26D73B9}" srcOrd="0" destOrd="0" presId="urn:microsoft.com/office/officeart/2005/8/layout/hList1"/>
    <dgm:cxn modelId="{A15D2B3F-AA74-4F6D-811C-E89EC843CC33}" type="presParOf" srcId="{703370C9-312C-4B45-A8AB-147411D97AA5}" destId="{AF787414-8D50-4BD2-B979-EBA65D059091}" srcOrd="1" destOrd="0" presId="urn:microsoft.com/office/officeart/2005/8/layout/hList1"/>
    <dgm:cxn modelId="{7581DE2C-35F1-4F31-A989-6F2C07BD2C59}" type="presParOf" srcId="{8EA0FDEB-5B4A-40BC-9320-24846CDF5D7E}" destId="{94D49C35-848B-407E-9C5E-217AD09FF0FB}" srcOrd="3" destOrd="0" presId="urn:microsoft.com/office/officeart/2005/8/layout/hList1"/>
    <dgm:cxn modelId="{E92C6C78-7E44-4CFD-B631-19C7D06B97EC}" type="presParOf" srcId="{8EA0FDEB-5B4A-40BC-9320-24846CDF5D7E}" destId="{43664360-5D0E-4A1E-86DB-9B148EF377D9}" srcOrd="4" destOrd="0" presId="urn:microsoft.com/office/officeart/2005/8/layout/hList1"/>
    <dgm:cxn modelId="{108D1516-562F-4893-802D-958B58F55468}" type="presParOf" srcId="{43664360-5D0E-4A1E-86DB-9B148EF377D9}" destId="{7FD15D54-8DC1-4977-9547-50D0EC0785C9}" srcOrd="0" destOrd="0" presId="urn:microsoft.com/office/officeart/2005/8/layout/hList1"/>
    <dgm:cxn modelId="{FCC9DABB-5483-44EC-9842-E8F12CFFCA49}" type="presParOf" srcId="{43664360-5D0E-4A1E-86DB-9B148EF377D9}" destId="{5180CFFB-A93C-4B75-816A-6E1A33ECFAE7}" srcOrd="1" destOrd="0" presId="urn:microsoft.com/office/officeart/2005/8/layout/hList1"/>
    <dgm:cxn modelId="{BDD1B354-C981-4807-BC88-2F8CD6358F00}" type="presParOf" srcId="{8EA0FDEB-5B4A-40BC-9320-24846CDF5D7E}" destId="{5BAAB2A8-DD03-48E2-B75A-CB0A574CD375}" srcOrd="5" destOrd="0" presId="urn:microsoft.com/office/officeart/2005/8/layout/hList1"/>
    <dgm:cxn modelId="{4EBAACD2-086F-45F3-9E99-04C0538D95DA}" type="presParOf" srcId="{8EA0FDEB-5B4A-40BC-9320-24846CDF5D7E}" destId="{95B21A66-E42C-4B98-BD22-EEEB8BC16B77}" srcOrd="6" destOrd="0" presId="urn:microsoft.com/office/officeart/2005/8/layout/hList1"/>
    <dgm:cxn modelId="{C2A30732-F908-4804-9125-DF6AFA8F1AE9}" type="presParOf" srcId="{95B21A66-E42C-4B98-BD22-EEEB8BC16B77}" destId="{E03D9D0A-CCB3-440A-A922-0985C125A9B2}" srcOrd="0" destOrd="0" presId="urn:microsoft.com/office/officeart/2005/8/layout/hList1"/>
    <dgm:cxn modelId="{E2BF37C7-C7DC-40C4-A3C1-1BFC7AC839D4}" type="presParOf" srcId="{95B21A66-E42C-4B98-BD22-EEEB8BC16B77}" destId="{5EB09994-B8AF-491D-8EF6-B61805A97615}" srcOrd="1" destOrd="0" presId="urn:microsoft.com/office/officeart/2005/8/layout/hList1"/>
    <dgm:cxn modelId="{1F4DE667-F6B4-416E-B51E-A0D9E42716EE}" type="presParOf" srcId="{8EA0FDEB-5B4A-40BC-9320-24846CDF5D7E}" destId="{67707AE6-70FC-4DFB-8BAA-3D7B7BEAC980}" srcOrd="7" destOrd="0" presId="urn:microsoft.com/office/officeart/2005/8/layout/hList1"/>
    <dgm:cxn modelId="{D83C7C56-9710-4AF9-9B46-EFA91C2CA3A1}" type="presParOf" srcId="{8EA0FDEB-5B4A-40BC-9320-24846CDF5D7E}" destId="{6AD35CA4-7FB9-44E7-ADF0-A482AA8CA365}" srcOrd="8" destOrd="0" presId="urn:microsoft.com/office/officeart/2005/8/layout/hList1"/>
    <dgm:cxn modelId="{CE97B5D9-62EC-453D-83C4-CBAF2D2BCFF7}" type="presParOf" srcId="{6AD35CA4-7FB9-44E7-ADF0-A482AA8CA365}" destId="{D402C425-51E5-4AF4-81B0-ACA650688280}" srcOrd="0" destOrd="0" presId="urn:microsoft.com/office/officeart/2005/8/layout/hList1"/>
    <dgm:cxn modelId="{61F84251-5CA6-4901-B165-95127248F55E}" type="presParOf" srcId="{6AD35CA4-7FB9-44E7-ADF0-A482AA8CA365}" destId="{9BEFE38D-509C-4B8C-A943-CE2CBCD392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BE7FD-9FEE-8749-AEE7-0F09BAED4D22}">
      <dsp:nvSpPr>
        <dsp:cNvPr id="0" name=""/>
        <dsp:cNvSpPr/>
      </dsp:nvSpPr>
      <dsp:spPr>
        <a:xfrm>
          <a:off x="1318361" y="2777140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SQL</a:t>
          </a:r>
        </a:p>
      </dsp:txBody>
      <dsp:txXfrm>
        <a:off x="1555799" y="2981024"/>
        <a:ext cx="1058064" cy="908545"/>
      </dsp:txXfrm>
    </dsp:sp>
    <dsp:sp modelId="{50963A29-37EC-B044-8D13-516B64612969}">
      <dsp:nvSpPr>
        <dsp:cNvPr id="0" name=""/>
        <dsp:cNvSpPr/>
      </dsp:nvSpPr>
      <dsp:spPr>
        <a:xfrm>
          <a:off x="1354937" y="3365794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0B220-DA4F-A040-B8A7-C68F8E6CBDD6}">
      <dsp:nvSpPr>
        <dsp:cNvPr id="0" name=""/>
        <dsp:cNvSpPr/>
      </dsp:nvSpPr>
      <dsp:spPr>
        <a:xfrm>
          <a:off x="-812" y="2049481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/>
          <a:srcRect/>
          <a:stretch>
            <a:fillRect t="-13000" b="-13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B27F5-F5C8-A14C-A696-9BCB015A349E}">
      <dsp:nvSpPr>
        <dsp:cNvPr id="0" name=""/>
        <dsp:cNvSpPr/>
      </dsp:nvSpPr>
      <dsp:spPr>
        <a:xfrm>
          <a:off x="1049325" y="3191190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63980-AECD-D246-B0FF-E9B3F038B845}">
      <dsp:nvSpPr>
        <dsp:cNvPr id="0" name=""/>
        <dsp:cNvSpPr/>
      </dsp:nvSpPr>
      <dsp:spPr>
        <a:xfrm>
          <a:off x="2637536" y="2045667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tabula </a:t>
          </a:r>
          <a:r>
            <a:rPr lang="en-US" sz="1800" kern="1200" dirty="0" err="1">
              <a:latin typeface="Questrial" panose="02000000000000000000" pitchFamily="2" charset="0"/>
            </a:rPr>
            <a:t>py</a:t>
          </a:r>
          <a:endParaRPr lang="en-US" sz="1800" kern="1200" dirty="0">
            <a:latin typeface="Questrial" panose="02000000000000000000" pitchFamily="2" charset="0"/>
          </a:endParaRPr>
        </a:p>
      </dsp:txBody>
      <dsp:txXfrm>
        <a:off x="2874974" y="2249551"/>
        <a:ext cx="1058064" cy="908545"/>
      </dsp:txXfrm>
    </dsp:sp>
    <dsp:sp modelId="{D86961B3-DEBF-2E47-9EAC-F0ADE28ADF83}">
      <dsp:nvSpPr>
        <dsp:cNvPr id="0" name=""/>
        <dsp:cNvSpPr/>
      </dsp:nvSpPr>
      <dsp:spPr>
        <a:xfrm>
          <a:off x="3692550" y="3183985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C2CF0-7073-2B43-BA80-4E1BE83EDC7C}">
      <dsp:nvSpPr>
        <dsp:cNvPr id="0" name=""/>
        <dsp:cNvSpPr/>
      </dsp:nvSpPr>
      <dsp:spPr>
        <a:xfrm>
          <a:off x="3955897" y="2774598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10314-0A59-E944-9B92-DB54434163D6}">
      <dsp:nvSpPr>
        <dsp:cNvPr id="0" name=""/>
        <dsp:cNvSpPr/>
      </dsp:nvSpPr>
      <dsp:spPr>
        <a:xfrm>
          <a:off x="3993286" y="3360285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E9BD8-7A85-7648-96ED-438086EEFA16}">
      <dsp:nvSpPr>
        <dsp:cNvPr id="0" name=""/>
        <dsp:cNvSpPr/>
      </dsp:nvSpPr>
      <dsp:spPr>
        <a:xfrm>
          <a:off x="1318361" y="1322246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pandas</a:t>
          </a:r>
        </a:p>
      </dsp:txBody>
      <dsp:txXfrm>
        <a:off x="1555799" y="1526130"/>
        <a:ext cx="1058064" cy="908545"/>
      </dsp:txXfrm>
    </dsp:sp>
    <dsp:sp modelId="{DC6C5C19-2934-3A41-94AB-0EB167418C47}">
      <dsp:nvSpPr>
        <dsp:cNvPr id="0" name=""/>
        <dsp:cNvSpPr/>
      </dsp:nvSpPr>
      <dsp:spPr>
        <a:xfrm>
          <a:off x="2368499" y="1347250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774CC-AC45-3B44-85AE-22D3591F0364}">
      <dsp:nvSpPr>
        <dsp:cNvPr id="0" name=""/>
        <dsp:cNvSpPr/>
      </dsp:nvSpPr>
      <dsp:spPr>
        <a:xfrm>
          <a:off x="2637536" y="590349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172D2-3725-CF4D-BBBF-192CE461037B}">
      <dsp:nvSpPr>
        <dsp:cNvPr id="0" name=""/>
        <dsp:cNvSpPr/>
      </dsp:nvSpPr>
      <dsp:spPr>
        <a:xfrm>
          <a:off x="2680614" y="1173493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6B104-6502-EF46-A4AF-759B709C04E8}">
      <dsp:nvSpPr>
        <dsp:cNvPr id="0" name=""/>
        <dsp:cNvSpPr/>
      </dsp:nvSpPr>
      <dsp:spPr>
        <a:xfrm>
          <a:off x="3955897" y="1319279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Questrial" panose="02000000000000000000" pitchFamily="2" charset="0"/>
            </a:rPr>
            <a:t>holoviews</a:t>
          </a:r>
          <a:endParaRPr lang="en-US" sz="1800" kern="1200" dirty="0">
            <a:latin typeface="Questrial" panose="02000000000000000000" pitchFamily="2" charset="0"/>
          </a:endParaRPr>
        </a:p>
      </dsp:txBody>
      <dsp:txXfrm>
        <a:off x="4193335" y="1523163"/>
        <a:ext cx="1058064" cy="908545"/>
      </dsp:txXfrm>
    </dsp:sp>
    <dsp:sp modelId="{82B79AAE-53FF-4C46-A744-A8DD541AAB20}">
      <dsp:nvSpPr>
        <dsp:cNvPr id="0" name=""/>
        <dsp:cNvSpPr/>
      </dsp:nvSpPr>
      <dsp:spPr>
        <a:xfrm>
          <a:off x="5282387" y="1902424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F2C85-258F-6A4B-A484-879BA5E1305A}">
      <dsp:nvSpPr>
        <dsp:cNvPr id="0" name=""/>
        <dsp:cNvSpPr/>
      </dsp:nvSpPr>
      <dsp:spPr>
        <a:xfrm>
          <a:off x="5275072" y="2059229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7AEAD-75DD-5149-915E-ED66F69A0AC8}">
      <dsp:nvSpPr>
        <dsp:cNvPr id="0" name=""/>
        <dsp:cNvSpPr/>
      </dsp:nvSpPr>
      <dsp:spPr>
        <a:xfrm>
          <a:off x="5574182" y="2082961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9DE7F-A417-CF47-9F5C-BC788A6D1F4A}">
      <dsp:nvSpPr>
        <dsp:cNvPr id="0" name=""/>
        <dsp:cNvSpPr/>
      </dsp:nvSpPr>
      <dsp:spPr>
        <a:xfrm>
          <a:off x="5275072" y="604334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Questrial" panose="02000000000000000000" pitchFamily="2" charset="0"/>
            </a:rPr>
            <a:t>APIs</a:t>
          </a:r>
        </a:p>
      </dsp:txBody>
      <dsp:txXfrm>
        <a:off x="5512510" y="808218"/>
        <a:ext cx="1058064" cy="908545"/>
      </dsp:txXfrm>
    </dsp:sp>
    <dsp:sp modelId="{510A2CE6-6557-C343-8BA2-E8E367194B54}">
      <dsp:nvSpPr>
        <dsp:cNvPr id="0" name=""/>
        <dsp:cNvSpPr/>
      </dsp:nvSpPr>
      <dsp:spPr>
        <a:xfrm>
          <a:off x="6601561" y="1194259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C126C-EDB8-0649-ADB8-D07B99BCE434}">
      <dsp:nvSpPr>
        <dsp:cNvPr id="0" name=""/>
        <dsp:cNvSpPr/>
      </dsp:nvSpPr>
      <dsp:spPr>
        <a:xfrm>
          <a:off x="6592621" y="1338774"/>
          <a:ext cx="153619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/>
          <a:srcRect/>
          <a:stretch>
            <a:fillRect l="-66000" r="-66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14A7A-08E3-9B4E-8A70-72A46FA1FB88}">
      <dsp:nvSpPr>
        <dsp:cNvPr id="0" name=""/>
        <dsp:cNvSpPr/>
      </dsp:nvSpPr>
      <dsp:spPr>
        <a:xfrm>
          <a:off x="6899859" y="1368016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2159E-F56F-BC4A-A38E-C8878C911CDB}">
      <dsp:nvSpPr>
        <dsp:cNvPr id="0" name=""/>
        <dsp:cNvSpPr/>
      </dsp:nvSpPr>
      <dsp:spPr>
        <a:xfrm>
          <a:off x="6594246" y="2791550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Questrial" panose="02000000000000000000" pitchFamily="2" charset="0"/>
            </a:rPr>
            <a:t>socrata</a:t>
          </a:r>
          <a:endParaRPr lang="en-US" sz="1800" kern="1200" dirty="0">
            <a:latin typeface="Questrial" panose="02000000000000000000" pitchFamily="2" charset="0"/>
          </a:endParaRPr>
        </a:p>
      </dsp:txBody>
      <dsp:txXfrm>
        <a:off x="6831684" y="2995434"/>
        <a:ext cx="1058064" cy="908545"/>
      </dsp:txXfrm>
    </dsp:sp>
    <dsp:sp modelId="{54E65B09-AE32-C149-95FC-C3DFF18ABCBB}">
      <dsp:nvSpPr>
        <dsp:cNvPr id="0" name=""/>
        <dsp:cNvSpPr/>
      </dsp:nvSpPr>
      <dsp:spPr>
        <a:xfrm>
          <a:off x="6898233" y="3944277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2958F-9059-5745-A422-E289CB1021C2}">
      <dsp:nvSpPr>
        <dsp:cNvPr id="0" name=""/>
        <dsp:cNvSpPr/>
      </dsp:nvSpPr>
      <dsp:spPr>
        <a:xfrm>
          <a:off x="5275072" y="3512004"/>
          <a:ext cx="1532940" cy="131631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/>
          <a:srcRect/>
          <a:stretch>
            <a:fillRect t="-8000" b="-8000"/>
          </a:stretch>
        </a:blip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8D480-5FFA-F743-9284-388613B9BB2F}">
      <dsp:nvSpPr>
        <dsp:cNvPr id="0" name=""/>
        <dsp:cNvSpPr/>
      </dsp:nvSpPr>
      <dsp:spPr>
        <a:xfrm>
          <a:off x="6613753" y="4089639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99B97-9C24-494E-A8E0-87309C6D9FD9}">
      <dsp:nvSpPr>
        <dsp:cNvPr id="0" name=""/>
        <dsp:cNvSpPr/>
      </dsp:nvSpPr>
      <dsp:spPr>
        <a:xfrm>
          <a:off x="879" y="448383"/>
          <a:ext cx="3428834" cy="2057300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Questrial"/>
            </a:rPr>
            <a:t>Income</a:t>
          </a:r>
          <a:r>
            <a:rPr lang="en-US" sz="2000" kern="1200" dirty="0">
              <a:latin typeface="Questrial"/>
            </a:rPr>
            <a:t>  </a:t>
          </a:r>
          <a:r>
            <a:rPr lang="en-US" sz="2000" b="1" kern="1200" dirty="0">
              <a:latin typeface="Questrial"/>
            </a:rPr>
            <a:t>&gt;&gt; IRS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Challenges :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Inconsistent data structures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Dealing with several data files</a:t>
          </a:r>
        </a:p>
      </dsp:txBody>
      <dsp:txXfrm>
        <a:off x="879" y="448383"/>
        <a:ext cx="3428834" cy="2057300"/>
      </dsp:txXfrm>
    </dsp:sp>
    <dsp:sp modelId="{06541338-3932-4C7E-9908-1942581BA07D}">
      <dsp:nvSpPr>
        <dsp:cNvPr id="0" name=""/>
        <dsp:cNvSpPr/>
      </dsp:nvSpPr>
      <dsp:spPr>
        <a:xfrm>
          <a:off x="3772597" y="448383"/>
          <a:ext cx="3428834" cy="2057300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Questrial"/>
            </a:rPr>
            <a:t>Sales &gt;&gt; NYC DOF</a:t>
          </a:r>
          <a:endParaRPr lang="en-US" sz="2000" kern="1200" dirty="0">
            <a:latin typeface="Questrial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Challenges :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Unexpected data types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Errors merging </a:t>
          </a:r>
          <a:r>
            <a:rPr lang="en-US" sz="2000" kern="1200" dirty="0" err="1">
              <a:latin typeface="Questrial"/>
            </a:rPr>
            <a:t>dataframes</a:t>
          </a:r>
          <a:endParaRPr lang="en-US" sz="2000" kern="1200" dirty="0">
            <a:latin typeface="Questrial"/>
          </a:endParaRPr>
        </a:p>
      </dsp:txBody>
      <dsp:txXfrm>
        <a:off x="3772597" y="448383"/>
        <a:ext cx="3428834" cy="2057300"/>
      </dsp:txXfrm>
    </dsp:sp>
    <dsp:sp modelId="{934ED973-1803-4FC8-B34C-AD15C19E8FBD}">
      <dsp:nvSpPr>
        <dsp:cNvPr id="0" name=""/>
        <dsp:cNvSpPr/>
      </dsp:nvSpPr>
      <dsp:spPr>
        <a:xfrm>
          <a:off x="879" y="2848567"/>
          <a:ext cx="3428834" cy="2057300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>
              <a:latin typeface="Questrial"/>
            </a:rPr>
            <a:t>Opportunity Zone</a:t>
          </a:r>
          <a:r>
            <a:rPr lang="en-US" sz="2000" kern="1200" baseline="0" dirty="0">
              <a:latin typeface="Questrial"/>
            </a:rPr>
            <a:t> </a:t>
          </a:r>
          <a:r>
            <a:rPr lang="en-US" sz="2000" b="1" kern="1200" baseline="0" dirty="0">
              <a:latin typeface="Questrial"/>
            </a:rPr>
            <a:t>&gt;&gt;  NY State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latin typeface="Questrial"/>
            </a:rPr>
            <a:t>Challenges :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>
              <a:latin typeface="Questrial"/>
            </a:rPr>
            <a:t>- Only available as a PDF</a:t>
          </a:r>
        </a:p>
      </dsp:txBody>
      <dsp:txXfrm>
        <a:off x="879" y="2848567"/>
        <a:ext cx="3428834" cy="2057300"/>
      </dsp:txXfrm>
    </dsp:sp>
    <dsp:sp modelId="{9C5162CE-84C5-4E00-A631-672D63BAD04B}">
      <dsp:nvSpPr>
        <dsp:cNvPr id="0" name=""/>
        <dsp:cNvSpPr/>
      </dsp:nvSpPr>
      <dsp:spPr>
        <a:xfrm>
          <a:off x="3772597" y="2848567"/>
          <a:ext cx="3428834" cy="2057300"/>
        </a:xfrm>
        <a:prstGeom prst="rect">
          <a:avLst/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b="1" kern="1200" dirty="0">
            <a:latin typeface="Questrial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Questrial"/>
            </a:rPr>
            <a:t>Crime &gt;&gt; NYPD</a:t>
          </a:r>
          <a:endParaRPr lang="en-US" sz="2000" kern="1200" dirty="0">
            <a:latin typeface="Questrial"/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Challenges : 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Not enough reliable data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Questrial"/>
            </a:rPr>
            <a:t>- No available precinct mapping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772597" y="2848567"/>
        <a:ext cx="3428834" cy="2057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439CA-CDE0-45DB-8D3D-F1704EAC71C2}">
      <dsp:nvSpPr>
        <dsp:cNvPr id="0" name=""/>
        <dsp:cNvSpPr/>
      </dsp:nvSpPr>
      <dsp:spPr>
        <a:xfrm rot="5400000">
          <a:off x="566806" y="912804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1B5D2-B089-4B78-9EB8-5432B35A7A8E}">
      <dsp:nvSpPr>
        <dsp:cNvPr id="0" name=""/>
        <dsp:cNvSpPr/>
      </dsp:nvSpPr>
      <dsp:spPr>
        <a:xfrm>
          <a:off x="0" y="12771"/>
          <a:ext cx="3032507" cy="91407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80 </a:t>
          </a:r>
          <a:r>
            <a:rPr lang="en-US" sz="2800" kern="1200" dirty="0">
              <a:latin typeface="Questrial" panose="02000000000000000000"/>
            </a:rPr>
            <a:t>spreadsheets</a:t>
          </a:r>
        </a:p>
      </dsp:txBody>
      <dsp:txXfrm>
        <a:off x="44629" y="57400"/>
        <a:ext cx="2943249" cy="824813"/>
      </dsp:txXfrm>
    </dsp:sp>
    <dsp:sp modelId="{AECF62EF-64C5-4DBD-B200-BCE68A395269}">
      <dsp:nvSpPr>
        <dsp:cNvPr id="0" name=""/>
        <dsp:cNvSpPr/>
      </dsp:nvSpPr>
      <dsp:spPr>
        <a:xfrm>
          <a:off x="2236689" y="52913"/>
          <a:ext cx="2180967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29A78-2F52-4E53-95D9-1CE10743129F}">
      <dsp:nvSpPr>
        <dsp:cNvPr id="0" name=""/>
        <dsp:cNvSpPr/>
      </dsp:nvSpPr>
      <dsp:spPr>
        <a:xfrm rot="5400000">
          <a:off x="2463955" y="1860134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DD6A4-A238-4782-8FED-F742C3E33E47}">
      <dsp:nvSpPr>
        <dsp:cNvPr id="0" name=""/>
        <dsp:cNvSpPr/>
      </dsp:nvSpPr>
      <dsp:spPr>
        <a:xfrm>
          <a:off x="1444044" y="1057015"/>
          <a:ext cx="3674542" cy="832216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1</a:t>
          </a:r>
          <a:r>
            <a:rPr lang="en-US" sz="3200" kern="1200" dirty="0">
              <a:latin typeface="Questrial" panose="02000000000000000000"/>
            </a:rPr>
            <a:t> SQL database</a:t>
          </a:r>
        </a:p>
      </dsp:txBody>
      <dsp:txXfrm>
        <a:off x="1484677" y="1097648"/>
        <a:ext cx="3593276" cy="750950"/>
      </dsp:txXfrm>
    </dsp:sp>
    <dsp:sp modelId="{D982D841-0F4E-4194-BA6E-8265C0EE41E6}">
      <dsp:nvSpPr>
        <dsp:cNvPr id="0" name=""/>
        <dsp:cNvSpPr/>
      </dsp:nvSpPr>
      <dsp:spPr>
        <a:xfrm>
          <a:off x="4718256" y="1017933"/>
          <a:ext cx="2150309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E9322-E249-4967-B1BF-13EB8B4F2898}">
      <dsp:nvSpPr>
        <dsp:cNvPr id="0" name=""/>
        <dsp:cNvSpPr/>
      </dsp:nvSpPr>
      <dsp:spPr>
        <a:xfrm rot="5400000">
          <a:off x="4094963" y="2828456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41FF-6FA9-4FBF-AF78-BD8E8D06D574}">
      <dsp:nvSpPr>
        <dsp:cNvPr id="0" name=""/>
        <dsp:cNvSpPr/>
      </dsp:nvSpPr>
      <dsp:spPr>
        <a:xfrm>
          <a:off x="3415578" y="2043001"/>
          <a:ext cx="3226326" cy="797107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5</a:t>
          </a:r>
          <a:r>
            <a:rPr lang="en-US" sz="3200" kern="1200" dirty="0">
              <a:latin typeface="Questrial" panose="02000000000000000000"/>
            </a:rPr>
            <a:t> csv files</a:t>
          </a:r>
        </a:p>
      </dsp:txBody>
      <dsp:txXfrm>
        <a:off x="3454497" y="2081920"/>
        <a:ext cx="3148488" cy="719269"/>
      </dsp:txXfrm>
    </dsp:sp>
    <dsp:sp modelId="{066685B2-0032-4D27-935D-CBD011AAF316}">
      <dsp:nvSpPr>
        <dsp:cNvPr id="0" name=""/>
        <dsp:cNvSpPr/>
      </dsp:nvSpPr>
      <dsp:spPr>
        <a:xfrm>
          <a:off x="5883137" y="2071349"/>
          <a:ext cx="949770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35524-55CE-416E-A013-EC13344992D7}">
      <dsp:nvSpPr>
        <dsp:cNvPr id="0" name=""/>
        <dsp:cNvSpPr/>
      </dsp:nvSpPr>
      <dsp:spPr>
        <a:xfrm rot="5400000">
          <a:off x="5705756" y="3821710"/>
          <a:ext cx="775732" cy="8831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3BCF3-3ECE-479E-99D9-CA92F7A3F707}">
      <dsp:nvSpPr>
        <dsp:cNvPr id="0" name=""/>
        <dsp:cNvSpPr/>
      </dsp:nvSpPr>
      <dsp:spPr>
        <a:xfrm>
          <a:off x="4989329" y="3010354"/>
          <a:ext cx="3448469" cy="797107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Combined sales </a:t>
          </a:r>
          <a:r>
            <a:rPr lang="en-US" sz="2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dataframe</a:t>
          </a:r>
          <a:endParaRPr lang="en-US" sz="2200" kern="1200" dirty="0">
            <a:latin typeface="Questrial" panose="02000000000000000000"/>
          </a:endParaRPr>
        </a:p>
      </dsp:txBody>
      <dsp:txXfrm>
        <a:off x="5028248" y="3049273"/>
        <a:ext cx="3370631" cy="719269"/>
      </dsp:txXfrm>
    </dsp:sp>
    <dsp:sp modelId="{4EE13A61-1429-43F1-AC66-CE44DFF3FB70}">
      <dsp:nvSpPr>
        <dsp:cNvPr id="0" name=""/>
        <dsp:cNvSpPr/>
      </dsp:nvSpPr>
      <dsp:spPr>
        <a:xfrm>
          <a:off x="7786798" y="3039671"/>
          <a:ext cx="949770" cy="738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2FD27-6483-4A1B-ACE9-F9990CC4B970}">
      <dsp:nvSpPr>
        <dsp:cNvPr id="0" name=""/>
        <dsp:cNvSpPr/>
      </dsp:nvSpPr>
      <dsp:spPr>
        <a:xfrm>
          <a:off x="6646877" y="3956199"/>
          <a:ext cx="3802897" cy="797107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Questrial" panose="02000000000000000000"/>
            </a:rPr>
            <a:t>Calculated sales metrics</a:t>
          </a:r>
        </a:p>
      </dsp:txBody>
      <dsp:txXfrm>
        <a:off x="6685796" y="3995118"/>
        <a:ext cx="3725059" cy="7192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439CA-CDE0-45DB-8D3D-F1704EAC71C2}">
      <dsp:nvSpPr>
        <dsp:cNvPr id="0" name=""/>
        <dsp:cNvSpPr/>
      </dsp:nvSpPr>
      <dsp:spPr>
        <a:xfrm rot="5400000">
          <a:off x="955133" y="1207856"/>
          <a:ext cx="933441" cy="10626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1B5D2-B089-4B78-9EB8-5432B35A7A8E}">
      <dsp:nvSpPr>
        <dsp:cNvPr id="0" name=""/>
        <dsp:cNvSpPr/>
      </dsp:nvSpPr>
      <dsp:spPr>
        <a:xfrm>
          <a:off x="0" y="159321"/>
          <a:ext cx="3568558" cy="99395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estrial" panose="02000000000000000000"/>
            </a:rPr>
            <a:t>OPEN DATA API</a:t>
          </a:r>
          <a:endParaRPr lang="en-US" sz="3200" b="1" kern="1200" dirty="0">
            <a:latin typeface="Questrial" panose="02000000000000000000"/>
          </a:endParaRPr>
        </a:p>
      </dsp:txBody>
      <dsp:txXfrm>
        <a:off x="48529" y="207850"/>
        <a:ext cx="3471500" cy="896893"/>
      </dsp:txXfrm>
    </dsp:sp>
    <dsp:sp modelId="{AECF62EF-64C5-4DBD-B200-BCE68A395269}">
      <dsp:nvSpPr>
        <dsp:cNvPr id="0" name=""/>
        <dsp:cNvSpPr/>
      </dsp:nvSpPr>
      <dsp:spPr>
        <a:xfrm>
          <a:off x="2607714" y="154640"/>
          <a:ext cx="2624366" cy="8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29A78-2F52-4E53-95D9-1CE10743129F}">
      <dsp:nvSpPr>
        <dsp:cNvPr id="0" name=""/>
        <dsp:cNvSpPr/>
      </dsp:nvSpPr>
      <dsp:spPr>
        <a:xfrm rot="5400000">
          <a:off x="2818537" y="2422924"/>
          <a:ext cx="933441" cy="10626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DD6A4-A238-4782-8FED-F742C3E33E47}">
      <dsp:nvSpPr>
        <dsp:cNvPr id="0" name=""/>
        <dsp:cNvSpPr/>
      </dsp:nvSpPr>
      <dsp:spPr>
        <a:xfrm>
          <a:off x="2046998" y="1419972"/>
          <a:ext cx="2465505" cy="100140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>
              <a:latin typeface="Questrial" panose="02000000000000000000"/>
            </a:rPr>
            <a:t>Dataframe</a:t>
          </a:r>
          <a:endParaRPr lang="en-US" sz="3200" b="1" kern="1200" dirty="0">
            <a:latin typeface="Questrial" panose="02000000000000000000"/>
          </a:endParaRPr>
        </a:p>
      </dsp:txBody>
      <dsp:txXfrm>
        <a:off x="2095892" y="1468866"/>
        <a:ext cx="2367717" cy="903621"/>
      </dsp:txXfrm>
    </dsp:sp>
    <dsp:sp modelId="{D982D841-0F4E-4194-BA6E-8265C0EE41E6}">
      <dsp:nvSpPr>
        <dsp:cNvPr id="0" name=""/>
        <dsp:cNvSpPr/>
      </dsp:nvSpPr>
      <dsp:spPr>
        <a:xfrm>
          <a:off x="4636673" y="1315853"/>
          <a:ext cx="2587474" cy="8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E9322-E249-4967-B1BF-13EB8B4F2898}">
      <dsp:nvSpPr>
        <dsp:cNvPr id="0" name=""/>
        <dsp:cNvSpPr/>
      </dsp:nvSpPr>
      <dsp:spPr>
        <a:xfrm rot="5400000">
          <a:off x="5248610" y="3626595"/>
          <a:ext cx="933441" cy="10626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41FF-6FA9-4FBF-AF78-BD8E8D06D574}">
      <dsp:nvSpPr>
        <dsp:cNvPr id="0" name=""/>
        <dsp:cNvSpPr/>
      </dsp:nvSpPr>
      <dsp:spPr>
        <a:xfrm>
          <a:off x="3869389" y="2613134"/>
          <a:ext cx="5886497" cy="95916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>
              <a:latin typeface="Questrial" panose="02000000000000000000"/>
            </a:rPr>
            <a:t>Dataframe</a:t>
          </a:r>
          <a:r>
            <a:rPr lang="en-US" sz="3200" b="1" kern="1200" dirty="0">
              <a:latin typeface="Questrial" panose="02000000000000000000"/>
            </a:rPr>
            <a:t> with Neighborhood</a:t>
          </a:r>
        </a:p>
      </dsp:txBody>
      <dsp:txXfrm>
        <a:off x="3916220" y="2659965"/>
        <a:ext cx="5792835" cy="865499"/>
      </dsp:txXfrm>
    </dsp:sp>
    <dsp:sp modelId="{066685B2-0032-4D27-935D-CBD011AAF316}">
      <dsp:nvSpPr>
        <dsp:cNvPr id="0" name=""/>
        <dsp:cNvSpPr/>
      </dsp:nvSpPr>
      <dsp:spPr>
        <a:xfrm>
          <a:off x="7999232" y="2583432"/>
          <a:ext cx="1142862" cy="88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3BCF3-3ECE-479E-99D9-CA92F7A3F707}">
      <dsp:nvSpPr>
        <dsp:cNvPr id="0" name=""/>
        <dsp:cNvSpPr/>
      </dsp:nvSpPr>
      <dsp:spPr>
        <a:xfrm>
          <a:off x="6302978" y="3807312"/>
          <a:ext cx="4618451" cy="95916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Questrial" panose="02000000000000000000"/>
            </a:rPr>
            <a:t>Calculated development metrics</a:t>
          </a:r>
        </a:p>
      </dsp:txBody>
      <dsp:txXfrm>
        <a:off x="6349809" y="3854143"/>
        <a:ext cx="4524789" cy="8654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3C5EC-29FA-D04E-ADF2-EF63ECFC9C27}">
      <dsp:nvSpPr>
        <dsp:cNvPr id="0" name=""/>
        <dsp:cNvSpPr/>
      </dsp:nvSpPr>
      <dsp:spPr>
        <a:xfrm>
          <a:off x="13499" y="0"/>
          <a:ext cx="2592872" cy="70222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tabula </a:t>
          </a:r>
          <a:r>
            <a:rPr lang="en-US" sz="3200" kern="1200" dirty="0" err="1">
              <a:latin typeface="Questrial" panose="02000000000000000000" pitchFamily="2" charset="0"/>
            </a:rPr>
            <a:t>py</a:t>
          </a:r>
          <a:endParaRPr lang="en-US" sz="3200" kern="1200" dirty="0">
            <a:latin typeface="Questrial" panose="02000000000000000000" pitchFamily="2" charset="0"/>
          </a:endParaRPr>
        </a:p>
      </dsp:txBody>
      <dsp:txXfrm>
        <a:off x="34066" y="20567"/>
        <a:ext cx="2551738" cy="661090"/>
      </dsp:txXfrm>
    </dsp:sp>
    <dsp:sp modelId="{B803D4B7-12DD-0B48-88C1-8C1FAF8BF1E3}">
      <dsp:nvSpPr>
        <dsp:cNvPr id="0" name=""/>
        <dsp:cNvSpPr/>
      </dsp:nvSpPr>
      <dsp:spPr>
        <a:xfrm>
          <a:off x="2865658" y="29595"/>
          <a:ext cx="549688" cy="643032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Questrial" panose="02000000000000000000" pitchFamily="2" charset="0"/>
          </a:endParaRPr>
        </a:p>
      </dsp:txBody>
      <dsp:txXfrm>
        <a:off x="2865658" y="158201"/>
        <a:ext cx="384782" cy="385820"/>
      </dsp:txXfrm>
    </dsp:sp>
    <dsp:sp modelId="{F80820BC-CB52-7442-961E-DD497D8F5AB3}">
      <dsp:nvSpPr>
        <dsp:cNvPr id="0" name=""/>
        <dsp:cNvSpPr/>
      </dsp:nvSpPr>
      <dsp:spPr>
        <a:xfrm>
          <a:off x="3643520" y="0"/>
          <a:ext cx="2592872" cy="70222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clean up</a:t>
          </a:r>
        </a:p>
      </dsp:txBody>
      <dsp:txXfrm>
        <a:off x="3664087" y="20567"/>
        <a:ext cx="2551738" cy="661090"/>
      </dsp:txXfrm>
    </dsp:sp>
    <dsp:sp modelId="{1613E343-1D83-9D47-A010-ED16899BF04D}">
      <dsp:nvSpPr>
        <dsp:cNvPr id="0" name=""/>
        <dsp:cNvSpPr/>
      </dsp:nvSpPr>
      <dsp:spPr>
        <a:xfrm>
          <a:off x="6495680" y="29595"/>
          <a:ext cx="549688" cy="643032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latin typeface="Questrial" panose="02000000000000000000" pitchFamily="2" charset="0"/>
          </a:endParaRPr>
        </a:p>
      </dsp:txBody>
      <dsp:txXfrm>
        <a:off x="6495680" y="158201"/>
        <a:ext cx="384782" cy="385820"/>
      </dsp:txXfrm>
    </dsp:sp>
    <dsp:sp modelId="{2132A068-EDCB-5648-8F37-52B038598451}">
      <dsp:nvSpPr>
        <dsp:cNvPr id="0" name=""/>
        <dsp:cNvSpPr/>
      </dsp:nvSpPr>
      <dsp:spPr>
        <a:xfrm>
          <a:off x="7273542" y="0"/>
          <a:ext cx="2592872" cy="70222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Questrial" panose="02000000000000000000" pitchFamily="2" charset="0"/>
            </a:rPr>
            <a:t>normalize</a:t>
          </a:r>
        </a:p>
      </dsp:txBody>
      <dsp:txXfrm>
        <a:off x="7294109" y="20567"/>
        <a:ext cx="2551738" cy="6610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DD016-FEF1-4FB9-AE66-638739C08844}">
      <dsp:nvSpPr>
        <dsp:cNvPr id="0" name=""/>
        <dsp:cNvSpPr/>
      </dsp:nvSpPr>
      <dsp:spPr>
        <a:xfrm>
          <a:off x="31267" y="375660"/>
          <a:ext cx="1460500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Crime</a:t>
          </a:r>
        </a:p>
      </dsp:txBody>
      <dsp:txXfrm>
        <a:off x="31267" y="375660"/>
        <a:ext cx="1460500" cy="541096"/>
      </dsp:txXfrm>
    </dsp:sp>
    <dsp:sp modelId="{D1EEB30B-9947-41CB-B287-E95A7C3AA741}">
      <dsp:nvSpPr>
        <dsp:cNvPr id="0" name=""/>
        <dsp:cNvSpPr/>
      </dsp:nvSpPr>
      <dsp:spPr>
        <a:xfrm>
          <a:off x="31267" y="923930"/>
          <a:ext cx="1460500" cy="81899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Precinct #</a:t>
          </a:r>
        </a:p>
      </dsp:txBody>
      <dsp:txXfrm>
        <a:off x="31267" y="923930"/>
        <a:ext cx="1460500" cy="818994"/>
      </dsp:txXfrm>
    </dsp:sp>
    <dsp:sp modelId="{AB70A861-F86C-499F-8F4F-3731A26D73B9}">
      <dsp:nvSpPr>
        <dsp:cNvPr id="0" name=""/>
        <dsp:cNvSpPr/>
      </dsp:nvSpPr>
      <dsp:spPr>
        <a:xfrm>
          <a:off x="6626476" y="284104"/>
          <a:ext cx="1460500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Opp. Zone</a:t>
          </a:r>
        </a:p>
      </dsp:txBody>
      <dsp:txXfrm>
        <a:off x="6626476" y="284104"/>
        <a:ext cx="1460500" cy="541096"/>
      </dsp:txXfrm>
    </dsp:sp>
    <dsp:sp modelId="{AF787414-8D50-4BD2-B979-EBA65D059091}">
      <dsp:nvSpPr>
        <dsp:cNvPr id="0" name=""/>
        <dsp:cNvSpPr/>
      </dsp:nvSpPr>
      <dsp:spPr>
        <a:xfrm>
          <a:off x="6626476" y="814623"/>
          <a:ext cx="1460500" cy="698512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Census tract</a:t>
          </a:r>
        </a:p>
      </dsp:txBody>
      <dsp:txXfrm>
        <a:off x="6626476" y="814623"/>
        <a:ext cx="1460500" cy="698512"/>
      </dsp:txXfrm>
    </dsp:sp>
    <dsp:sp modelId="{7FD15D54-8DC1-4977-9547-50D0EC0785C9}">
      <dsp:nvSpPr>
        <dsp:cNvPr id="0" name=""/>
        <dsp:cNvSpPr/>
      </dsp:nvSpPr>
      <dsp:spPr>
        <a:xfrm>
          <a:off x="3333750" y="1219469"/>
          <a:ext cx="1460499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JUNCTION TABLE</a:t>
          </a:r>
        </a:p>
      </dsp:txBody>
      <dsp:txXfrm>
        <a:off x="3333750" y="1219469"/>
        <a:ext cx="1460499" cy="541096"/>
      </dsp:txXfrm>
    </dsp:sp>
    <dsp:sp modelId="{5180CFFB-A93C-4B75-816A-6E1A33ECFAE7}">
      <dsp:nvSpPr>
        <dsp:cNvPr id="0" name=""/>
        <dsp:cNvSpPr/>
      </dsp:nvSpPr>
      <dsp:spPr>
        <a:xfrm>
          <a:off x="3346631" y="1758595"/>
          <a:ext cx="1460499" cy="115481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Neighborhood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Borough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Block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ZIpcode</a:t>
          </a:r>
          <a:endParaRPr lang="en-US" sz="1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346631" y="1758595"/>
        <a:ext cx="1460499" cy="1154814"/>
      </dsp:txXfrm>
    </dsp:sp>
    <dsp:sp modelId="{E03D9D0A-CCB3-440A-A922-0985C125A9B2}">
      <dsp:nvSpPr>
        <dsp:cNvPr id="0" name=""/>
        <dsp:cNvSpPr/>
      </dsp:nvSpPr>
      <dsp:spPr>
        <a:xfrm>
          <a:off x="0" y="2923762"/>
          <a:ext cx="1460500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Income</a:t>
          </a:r>
        </a:p>
      </dsp:txBody>
      <dsp:txXfrm>
        <a:off x="0" y="2923762"/>
        <a:ext cx="1460500" cy="541096"/>
      </dsp:txXfrm>
    </dsp:sp>
    <dsp:sp modelId="{5EB09994-B8AF-491D-8EF6-B61805A97615}">
      <dsp:nvSpPr>
        <dsp:cNvPr id="0" name=""/>
        <dsp:cNvSpPr/>
      </dsp:nvSpPr>
      <dsp:spPr>
        <a:xfrm>
          <a:off x="0" y="3485933"/>
          <a:ext cx="1460500" cy="788184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15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Zipcode</a:t>
          </a:r>
          <a:endParaRPr lang="en-US" sz="1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3485933"/>
        <a:ext cx="1460500" cy="788184"/>
      </dsp:txXfrm>
    </dsp:sp>
    <dsp:sp modelId="{D402C425-51E5-4AF4-81B0-ACA650688280}">
      <dsp:nvSpPr>
        <dsp:cNvPr id="0" name=""/>
        <dsp:cNvSpPr/>
      </dsp:nvSpPr>
      <dsp:spPr>
        <a:xfrm>
          <a:off x="6667499" y="2974605"/>
          <a:ext cx="1460500" cy="541096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Devt</a:t>
          </a:r>
          <a:r>
            <a:rPr lang="en-US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.</a:t>
          </a:r>
        </a:p>
      </dsp:txBody>
      <dsp:txXfrm>
        <a:off x="6667499" y="2974605"/>
        <a:ext cx="1460500" cy="541096"/>
      </dsp:txXfrm>
    </dsp:sp>
    <dsp:sp modelId="{9BEFE38D-509C-4B8C-A943-CE2CBCD392DB}">
      <dsp:nvSpPr>
        <dsp:cNvPr id="0" name=""/>
        <dsp:cNvSpPr/>
      </dsp:nvSpPr>
      <dsp:spPr>
        <a:xfrm>
          <a:off x="6667499" y="3528756"/>
          <a:ext cx="1460500" cy="929360"/>
        </a:xfrm>
        <a:prstGeom prst="rect">
          <a:avLst/>
        </a:prstGeom>
        <a:solidFill>
          <a:srgbClr val="4472C4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Borough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Block</a:t>
          </a:r>
        </a:p>
      </dsp:txBody>
      <dsp:txXfrm>
        <a:off x="6667499" y="3528756"/>
        <a:ext cx="1460500" cy="929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7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5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88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70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0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38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8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39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54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88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5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162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52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26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90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8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2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1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4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795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1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069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218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9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4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3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6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91" r:id="rId12"/>
    <p:sldLayoutId id="2147484192" r:id="rId13"/>
    <p:sldLayoutId id="2147484193" r:id="rId14"/>
    <p:sldLayoutId id="2147484194" r:id="rId15"/>
    <p:sldLayoutId id="2147484195" r:id="rId16"/>
    <p:sldLayoutId id="21474841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tx1">
                <a:lumMod val="65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4A4EDE-A1FD-6F4D-B973-0317A1D48AB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153B0F-15F9-6A4E-8198-69CFA97A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  <p:sldLayoutId id="2147484209" r:id="rId12"/>
    <p:sldLayoutId id="2147484210" r:id="rId13"/>
    <p:sldLayoutId id="2147484211" r:id="rId14"/>
    <p:sldLayoutId id="2147484212" r:id="rId15"/>
    <p:sldLayoutId id="2147484213" r:id="rId16"/>
    <p:sldLayoutId id="21474842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2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25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6F412-BB4C-4089-8A0B-E29F9D209C79}"/>
              </a:ext>
            </a:extLst>
          </p:cNvPr>
          <p:cNvSpPr txBox="1"/>
          <p:nvPr/>
        </p:nvSpPr>
        <p:spPr>
          <a:xfrm>
            <a:off x="296984" y="425439"/>
            <a:ext cx="90267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NYC Neighborhoods </a:t>
            </a:r>
            <a:r>
              <a:rPr lang="en-US" sz="6000" b="1" dirty="0">
                <a:solidFill>
                  <a:schemeClr val="bg2"/>
                </a:solidFill>
                <a:latin typeface="Questrial" panose="02000000000000000000"/>
              </a:rPr>
              <a:t>transformation </a:t>
            </a:r>
            <a:r>
              <a:rPr lang="en-US" sz="6000" dirty="0">
                <a:solidFill>
                  <a:schemeClr val="bg2"/>
                </a:solidFill>
                <a:latin typeface="Questrial" panose="02000000000000000000"/>
              </a:rPr>
              <a:t>&amp;</a:t>
            </a:r>
            <a:r>
              <a:rPr lang="en-US" sz="6000" b="1" dirty="0">
                <a:solidFill>
                  <a:schemeClr val="bg2"/>
                </a:solidFill>
                <a:latin typeface="Questrial" panose="02000000000000000000"/>
              </a:rPr>
              <a:t>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CC690-1511-44BA-BF91-08702C436D11}"/>
              </a:ext>
            </a:extLst>
          </p:cNvPr>
          <p:cNvSpPr txBox="1"/>
          <p:nvPr/>
        </p:nvSpPr>
        <p:spPr>
          <a:xfrm>
            <a:off x="8346830" y="5228492"/>
            <a:ext cx="3470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Questrial" panose="02000000000000000000"/>
              </a:rPr>
              <a:t>JC Soliman</a:t>
            </a:r>
          </a:p>
          <a:p>
            <a:pPr algn="r"/>
            <a:r>
              <a:rPr lang="en-US" sz="2800" b="1" dirty="0">
                <a:latin typeface="Questrial" panose="02000000000000000000"/>
              </a:rPr>
              <a:t>Emmy Kuo</a:t>
            </a:r>
          </a:p>
          <a:p>
            <a:pPr algn="r"/>
            <a:r>
              <a:rPr lang="en-US" sz="2800" b="1" dirty="0" err="1">
                <a:latin typeface="Questrial" panose="02000000000000000000"/>
              </a:rPr>
              <a:t>Michana</a:t>
            </a:r>
            <a:r>
              <a:rPr lang="en-US" sz="2800" b="1" dirty="0">
                <a:latin typeface="Questrial" panose="02000000000000000000"/>
              </a:rPr>
              <a:t> </a:t>
            </a:r>
            <a:r>
              <a:rPr lang="en-US" sz="2800" b="1" dirty="0" err="1">
                <a:latin typeface="Questrial" panose="02000000000000000000"/>
              </a:rPr>
              <a:t>Pubien</a:t>
            </a:r>
            <a:endParaRPr lang="en-US" sz="2800" b="1" dirty="0">
              <a:latin typeface="Questrial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6922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7" y="520095"/>
            <a:ext cx="8507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our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data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-&gt; development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80232BC-DB29-4321-BCFA-535900F01275}"/>
              </a:ext>
            </a:extLst>
          </p:cNvPr>
          <p:cNvGraphicFramePr/>
          <p:nvPr/>
        </p:nvGraphicFramePr>
        <p:xfrm>
          <a:off x="557267" y="1686757"/>
          <a:ext cx="11036969" cy="480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llout: Left Arrow 1">
            <a:extLst>
              <a:ext uri="{FF2B5EF4-FFF2-40B4-BE49-F238E27FC236}">
                <a16:creationId xmlns:a16="http://schemas.microsoft.com/office/drawing/2014/main" id="{D6AF3C83-E7D0-4B32-B604-2DF22F238C8D}"/>
              </a:ext>
            </a:extLst>
          </p:cNvPr>
          <p:cNvSpPr/>
          <p:nvPr/>
        </p:nvSpPr>
        <p:spPr>
          <a:xfrm>
            <a:off x="5181597" y="2998378"/>
            <a:ext cx="4149971" cy="1091568"/>
          </a:xfrm>
          <a:prstGeom prst="leftArrowCallo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4">
            <a:extLst>
              <a:ext uri="{FF2B5EF4-FFF2-40B4-BE49-F238E27FC236}">
                <a16:creationId xmlns:a16="http://schemas.microsoft.com/office/drawing/2014/main" id="{F7079086-CBDF-49D9-9632-C9DB366BAEA3}"/>
              </a:ext>
            </a:extLst>
          </p:cNvPr>
          <p:cNvSpPr txBox="1"/>
          <p:nvPr/>
        </p:nvSpPr>
        <p:spPr>
          <a:xfrm>
            <a:off x="6863492" y="3051674"/>
            <a:ext cx="2399607" cy="98497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9540" tIns="129540" rIns="129540" bIns="129540" numCol="1" spcCol="1270" anchor="ctr" anchorCtr="0">
            <a:noAutofit/>
          </a:bodyPr>
          <a:lstStyle/>
          <a:p>
            <a:pPr marL="0" marR="0" lvl="0" indent="0" algn="ctr" defTabSz="1511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Questrial" panose="02000000000000000000"/>
                <a:ea typeface="+mn-ea"/>
                <a:cs typeface="+mn-cs"/>
              </a:rPr>
              <a:t>JUNCTION TABLE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estrial" panose="0200000000000000000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89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ck Arc 7">
            <a:extLst>
              <a:ext uri="{FF2B5EF4-FFF2-40B4-BE49-F238E27FC236}">
                <a16:creationId xmlns:a16="http://schemas.microsoft.com/office/drawing/2014/main" id="{77C55682-D4C9-CA45-83C9-87A06BF09B17}"/>
              </a:ext>
            </a:extLst>
          </p:cNvPr>
          <p:cNvSpPr/>
          <p:nvPr/>
        </p:nvSpPr>
        <p:spPr>
          <a:xfrm rot="5400000">
            <a:off x="1878577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239234C4-A2A4-0540-85B5-39D02820A6F0}"/>
              </a:ext>
            </a:extLst>
          </p:cNvPr>
          <p:cNvSpPr/>
          <p:nvPr/>
        </p:nvSpPr>
        <p:spPr>
          <a:xfrm rot="16200000">
            <a:off x="4977588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8689CDB-5252-E94F-B575-A7A5C88047E5}"/>
              </a:ext>
            </a:extLst>
          </p:cNvPr>
          <p:cNvSpPr/>
          <p:nvPr/>
        </p:nvSpPr>
        <p:spPr>
          <a:xfrm>
            <a:off x="5196238" y="4539045"/>
            <a:ext cx="2584256" cy="602407"/>
          </a:xfrm>
          <a:custGeom>
            <a:avLst/>
            <a:gdLst>
              <a:gd name="connsiteX0" fmla="*/ 0 w 2286215"/>
              <a:gd name="connsiteY0" fmla="*/ 0 h 602407"/>
              <a:gd name="connsiteX1" fmla="*/ 2286215 w 2286215"/>
              <a:gd name="connsiteY1" fmla="*/ 0 h 602407"/>
              <a:gd name="connsiteX2" fmla="*/ 2286215 w 2286215"/>
              <a:gd name="connsiteY2" fmla="*/ 602407 h 602407"/>
              <a:gd name="connsiteX3" fmla="*/ 0 w 2286215"/>
              <a:gd name="connsiteY3" fmla="*/ 602407 h 602407"/>
              <a:gd name="connsiteX4" fmla="*/ 0 w 2286215"/>
              <a:gd name="connsiteY4" fmla="*/ 0 h 6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15" h="602407">
                <a:moveTo>
                  <a:pt x="0" y="0"/>
                </a:moveTo>
                <a:lnTo>
                  <a:pt x="2286215" y="0"/>
                </a:lnTo>
                <a:lnTo>
                  <a:pt x="2286215" y="602407"/>
                </a:lnTo>
                <a:lnTo>
                  <a:pt x="0" y="602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Questrial" panose="02000000000000000000" pitchFamily="2" charset="0"/>
              </a:rPr>
              <a:t>missing pk</a:t>
            </a:r>
            <a:endParaRPr lang="en-US" sz="3200" kern="1200" dirty="0">
              <a:solidFill>
                <a:schemeClr val="bg1"/>
              </a:solidFill>
              <a:latin typeface="Questrial" panose="02000000000000000000" pitchFamily="2" charset="0"/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DCFB3FE0-DA8C-1D4B-AB13-93F3BCCFF477}"/>
              </a:ext>
            </a:extLst>
          </p:cNvPr>
          <p:cNvSpPr/>
          <p:nvPr/>
        </p:nvSpPr>
        <p:spPr>
          <a:xfrm rot="5400000">
            <a:off x="4881000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E267FD50-1C1A-6742-B466-58F061FFFE07}"/>
              </a:ext>
            </a:extLst>
          </p:cNvPr>
          <p:cNvSpPr/>
          <p:nvPr/>
        </p:nvSpPr>
        <p:spPr>
          <a:xfrm rot="16200000">
            <a:off x="7979100" y="1923233"/>
            <a:ext cx="3011072" cy="3011535"/>
          </a:xfrm>
          <a:prstGeom prst="blockArc">
            <a:avLst>
              <a:gd name="adj1" fmla="val 13500000"/>
              <a:gd name="adj2" fmla="val 18900000"/>
              <a:gd name="adj3" fmla="val 4960"/>
            </a:avLst>
          </a:prstGeom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8EE8102-1AA2-A740-A0B5-ECF376D34DBF}"/>
              </a:ext>
            </a:extLst>
          </p:cNvPr>
          <p:cNvSpPr/>
          <p:nvPr/>
        </p:nvSpPr>
        <p:spPr>
          <a:xfrm>
            <a:off x="8086851" y="4539045"/>
            <a:ext cx="2584256" cy="602407"/>
          </a:xfrm>
          <a:custGeom>
            <a:avLst/>
            <a:gdLst>
              <a:gd name="connsiteX0" fmla="*/ 0 w 2286215"/>
              <a:gd name="connsiteY0" fmla="*/ 0 h 602407"/>
              <a:gd name="connsiteX1" fmla="*/ 2286215 w 2286215"/>
              <a:gd name="connsiteY1" fmla="*/ 0 h 602407"/>
              <a:gd name="connsiteX2" fmla="*/ 2286215 w 2286215"/>
              <a:gd name="connsiteY2" fmla="*/ 602407 h 602407"/>
              <a:gd name="connsiteX3" fmla="*/ 0 w 2286215"/>
              <a:gd name="connsiteY3" fmla="*/ 602407 h 602407"/>
              <a:gd name="connsiteX4" fmla="*/ 0 w 2286215"/>
              <a:gd name="connsiteY4" fmla="*/ 0 h 6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15" h="602407">
                <a:moveTo>
                  <a:pt x="0" y="0"/>
                </a:moveTo>
                <a:lnTo>
                  <a:pt x="2286215" y="0"/>
                </a:lnTo>
                <a:lnTo>
                  <a:pt x="2286215" y="602407"/>
                </a:lnTo>
                <a:lnTo>
                  <a:pt x="0" y="602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bg1"/>
                </a:solidFill>
                <a:latin typeface="Questrial" panose="02000000000000000000" pitchFamily="2" charset="0"/>
              </a:rPr>
              <a:t>normalized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3C019AD-53A8-CD4C-A3C9-329F53B5123D}"/>
              </a:ext>
            </a:extLst>
          </p:cNvPr>
          <p:cNvSpPr/>
          <p:nvPr/>
        </p:nvSpPr>
        <p:spPr>
          <a:xfrm>
            <a:off x="5260177" y="2787469"/>
            <a:ext cx="1379601" cy="1379601"/>
          </a:xfrm>
          <a:custGeom>
            <a:avLst/>
            <a:gdLst>
              <a:gd name="connsiteX0" fmla="*/ 0 w 1379601"/>
              <a:gd name="connsiteY0" fmla="*/ 689801 h 1379601"/>
              <a:gd name="connsiteX1" fmla="*/ 689801 w 1379601"/>
              <a:gd name="connsiteY1" fmla="*/ 0 h 1379601"/>
              <a:gd name="connsiteX2" fmla="*/ 1379602 w 1379601"/>
              <a:gd name="connsiteY2" fmla="*/ 689801 h 1379601"/>
              <a:gd name="connsiteX3" fmla="*/ 689801 w 1379601"/>
              <a:gd name="connsiteY3" fmla="*/ 1379602 h 1379601"/>
              <a:gd name="connsiteX4" fmla="*/ 0 w 1379601"/>
              <a:gd name="connsiteY4" fmla="*/ 689801 h 137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1" h="1379601">
                <a:moveTo>
                  <a:pt x="0" y="689801"/>
                </a:moveTo>
                <a:cubicBezTo>
                  <a:pt x="0" y="308834"/>
                  <a:pt x="308834" y="0"/>
                  <a:pt x="689801" y="0"/>
                </a:cubicBezTo>
                <a:cubicBezTo>
                  <a:pt x="1070768" y="0"/>
                  <a:pt x="1379602" y="308834"/>
                  <a:pt x="1379602" y="689801"/>
                </a:cubicBezTo>
                <a:cubicBezTo>
                  <a:pt x="1379602" y="1070768"/>
                  <a:pt x="1070768" y="1379602"/>
                  <a:pt x="689801" y="1379602"/>
                </a:cubicBezTo>
                <a:cubicBezTo>
                  <a:pt x="308834" y="1379602"/>
                  <a:pt x="0" y="1070768"/>
                  <a:pt x="0" y="68980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92647" tIns="162684" rIns="391508" bIns="16268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latin typeface="Questrial" panose="02000000000000000000" pitchFamily="2" charset="0"/>
              </a:rPr>
              <a:t>ZIP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0DB837C-BE8E-9545-BDEF-207EF5BBD210}"/>
              </a:ext>
            </a:extLst>
          </p:cNvPr>
          <p:cNvSpPr/>
          <p:nvPr/>
        </p:nvSpPr>
        <p:spPr>
          <a:xfrm>
            <a:off x="6254484" y="2787469"/>
            <a:ext cx="1379601" cy="1379601"/>
          </a:xfrm>
          <a:custGeom>
            <a:avLst/>
            <a:gdLst>
              <a:gd name="connsiteX0" fmla="*/ 0 w 1379601"/>
              <a:gd name="connsiteY0" fmla="*/ 689801 h 1379601"/>
              <a:gd name="connsiteX1" fmla="*/ 689801 w 1379601"/>
              <a:gd name="connsiteY1" fmla="*/ 0 h 1379601"/>
              <a:gd name="connsiteX2" fmla="*/ 1379602 w 1379601"/>
              <a:gd name="connsiteY2" fmla="*/ 689801 h 1379601"/>
              <a:gd name="connsiteX3" fmla="*/ 689801 w 1379601"/>
              <a:gd name="connsiteY3" fmla="*/ 1379602 h 1379601"/>
              <a:gd name="connsiteX4" fmla="*/ 0 w 1379601"/>
              <a:gd name="connsiteY4" fmla="*/ 689801 h 137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601" h="1379601">
                <a:moveTo>
                  <a:pt x="0" y="689801"/>
                </a:moveTo>
                <a:cubicBezTo>
                  <a:pt x="0" y="308834"/>
                  <a:pt x="308834" y="0"/>
                  <a:pt x="689801" y="0"/>
                </a:cubicBezTo>
                <a:cubicBezTo>
                  <a:pt x="1070768" y="0"/>
                  <a:pt x="1379602" y="308834"/>
                  <a:pt x="1379602" y="689801"/>
                </a:cubicBezTo>
                <a:cubicBezTo>
                  <a:pt x="1379602" y="1070768"/>
                  <a:pt x="1070768" y="1379602"/>
                  <a:pt x="689801" y="1379602"/>
                </a:cubicBezTo>
                <a:cubicBezTo>
                  <a:pt x="308834" y="1379602"/>
                  <a:pt x="0" y="1070768"/>
                  <a:pt x="0" y="689801"/>
                </a:cubicBezTo>
                <a:close/>
              </a:path>
            </a:pathLst>
          </a:custGeom>
          <a:solidFill>
            <a:schemeClr val="bg2">
              <a:lumMod val="75000"/>
              <a:alpha val="4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91440" tIns="162684" rIns="91440" bIns="16268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latin typeface="Questrial" panose="02000000000000000000" pitchFamily="2" charset="0"/>
              </a:rPr>
              <a:t>ZIP-   neighbor-hood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0FC6B10-C50C-494F-8B99-0F82241DAE08}"/>
              </a:ext>
            </a:extLst>
          </p:cNvPr>
          <p:cNvSpPr/>
          <p:nvPr/>
        </p:nvSpPr>
        <p:spPr>
          <a:xfrm>
            <a:off x="2661746" y="2296428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file names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C829B3-ED5B-964D-8337-AF4176AA20B9}"/>
              </a:ext>
            </a:extLst>
          </p:cNvPr>
          <p:cNvSpPr/>
          <p:nvPr/>
        </p:nvSpPr>
        <p:spPr>
          <a:xfrm>
            <a:off x="3594887" y="2324173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EA9D0FA-8EB8-B84D-977D-94F95A05C0B9}"/>
              </a:ext>
            </a:extLst>
          </p:cNvPr>
          <p:cNvSpPr/>
          <p:nvPr/>
        </p:nvSpPr>
        <p:spPr>
          <a:xfrm>
            <a:off x="3595099" y="2588194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title rows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F2A4C6-B853-8447-BCC8-AD45960F7FA9}"/>
              </a:ext>
            </a:extLst>
          </p:cNvPr>
          <p:cNvSpPr/>
          <p:nvPr/>
        </p:nvSpPr>
        <p:spPr>
          <a:xfrm>
            <a:off x="4319697" y="3488775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70A84DD-4DE7-2848-98DD-E869BF7937D9}"/>
              </a:ext>
            </a:extLst>
          </p:cNvPr>
          <p:cNvSpPr/>
          <p:nvPr/>
        </p:nvSpPr>
        <p:spPr>
          <a:xfrm>
            <a:off x="2479178" y="3622465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column orders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E302BB7-E3B6-0C4C-A504-3A65066A6585}"/>
              </a:ext>
            </a:extLst>
          </p:cNvPr>
          <p:cNvSpPr/>
          <p:nvPr/>
        </p:nvSpPr>
        <p:spPr>
          <a:xfrm>
            <a:off x="3434030" y="3576036"/>
            <a:ext cx="887151" cy="887155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75640" tIns="175641" rIns="17564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Questrial" panose="02000000000000000000" pitchFamily="2" charset="0"/>
              </a:rPr>
              <a:t>column names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6001E1-C974-6747-8EE6-CB22BCD8B9A3}"/>
              </a:ext>
            </a:extLst>
          </p:cNvPr>
          <p:cNvSpPr/>
          <p:nvPr/>
        </p:nvSpPr>
        <p:spPr>
          <a:xfrm>
            <a:off x="3148462" y="3205421"/>
            <a:ext cx="435734" cy="43563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B5395D-C6CD-634B-8BB1-8967B45B4D89}"/>
              </a:ext>
            </a:extLst>
          </p:cNvPr>
          <p:cNvSpPr/>
          <p:nvPr/>
        </p:nvSpPr>
        <p:spPr>
          <a:xfrm>
            <a:off x="2870986" y="3243325"/>
            <a:ext cx="190527" cy="19040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501DDDC-04DE-9B4F-AFA0-950694F20DE5}"/>
              </a:ext>
            </a:extLst>
          </p:cNvPr>
          <p:cNvSpPr/>
          <p:nvPr/>
        </p:nvSpPr>
        <p:spPr>
          <a:xfrm>
            <a:off x="8375243" y="2545823"/>
            <a:ext cx="1758627" cy="1758309"/>
          </a:xfrm>
          <a:custGeom>
            <a:avLst/>
            <a:gdLst>
              <a:gd name="connsiteX0" fmla="*/ 0 w 1758627"/>
              <a:gd name="connsiteY0" fmla="*/ 879155 h 1758309"/>
              <a:gd name="connsiteX1" fmla="*/ 879314 w 1758627"/>
              <a:gd name="connsiteY1" fmla="*/ 0 h 1758309"/>
              <a:gd name="connsiteX2" fmla="*/ 1758628 w 1758627"/>
              <a:gd name="connsiteY2" fmla="*/ 879155 h 1758309"/>
              <a:gd name="connsiteX3" fmla="*/ 879314 w 1758627"/>
              <a:gd name="connsiteY3" fmla="*/ 1758310 h 1758309"/>
              <a:gd name="connsiteX4" fmla="*/ 0 w 1758627"/>
              <a:gd name="connsiteY4" fmla="*/ 879155 h 17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627" h="1758309">
                <a:moveTo>
                  <a:pt x="0" y="879155"/>
                </a:moveTo>
                <a:cubicBezTo>
                  <a:pt x="0" y="393611"/>
                  <a:pt x="393682" y="0"/>
                  <a:pt x="879314" y="0"/>
                </a:cubicBezTo>
                <a:cubicBezTo>
                  <a:pt x="1364946" y="0"/>
                  <a:pt x="1758628" y="393611"/>
                  <a:pt x="1758628" y="879155"/>
                </a:cubicBezTo>
                <a:cubicBezTo>
                  <a:pt x="1758628" y="1364699"/>
                  <a:pt x="1364946" y="1758310"/>
                  <a:pt x="879314" y="1758310"/>
                </a:cubicBezTo>
                <a:cubicBezTo>
                  <a:pt x="393682" y="1758310"/>
                  <a:pt x="0" y="1364699"/>
                  <a:pt x="0" y="87915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310838" rIns="91440" bIns="310838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Questrial" panose="02000000000000000000" pitchFamily="2" charset="0"/>
              </a:rPr>
              <a:t>1 df</a:t>
            </a:r>
            <a:endParaRPr lang="en-US" sz="2400" b="1" kern="1200" dirty="0">
              <a:solidFill>
                <a:schemeClr val="tx1"/>
              </a:solidFill>
              <a:latin typeface="Questrial" panose="02000000000000000000" pitchFamily="2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B117AEA-65F4-B54A-BC03-58B390464FB5}"/>
              </a:ext>
            </a:extLst>
          </p:cNvPr>
          <p:cNvSpPr/>
          <p:nvPr/>
        </p:nvSpPr>
        <p:spPr>
          <a:xfrm>
            <a:off x="1905583" y="4539045"/>
            <a:ext cx="2584256" cy="602407"/>
          </a:xfrm>
          <a:custGeom>
            <a:avLst/>
            <a:gdLst>
              <a:gd name="connsiteX0" fmla="*/ 0 w 2286215"/>
              <a:gd name="connsiteY0" fmla="*/ 0 h 602407"/>
              <a:gd name="connsiteX1" fmla="*/ 2286215 w 2286215"/>
              <a:gd name="connsiteY1" fmla="*/ 0 h 602407"/>
              <a:gd name="connsiteX2" fmla="*/ 2286215 w 2286215"/>
              <a:gd name="connsiteY2" fmla="*/ 602407 h 602407"/>
              <a:gd name="connsiteX3" fmla="*/ 0 w 2286215"/>
              <a:gd name="connsiteY3" fmla="*/ 602407 h 602407"/>
              <a:gd name="connsiteX4" fmla="*/ 0 w 2286215"/>
              <a:gd name="connsiteY4" fmla="*/ 0 h 6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215" h="602407">
                <a:moveTo>
                  <a:pt x="0" y="0"/>
                </a:moveTo>
                <a:lnTo>
                  <a:pt x="2286215" y="0"/>
                </a:lnTo>
                <a:lnTo>
                  <a:pt x="2286215" y="602407"/>
                </a:lnTo>
                <a:lnTo>
                  <a:pt x="0" y="6024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114300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>
                <a:solidFill>
                  <a:schemeClr val="bg1"/>
                </a:solidFill>
                <a:latin typeface="Questrial" panose="02000000000000000000" pitchFamily="2" charset="0"/>
              </a:rPr>
              <a:t>inconsistent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2560C-CF88-EF45-881C-7B9108D56E55}"/>
              </a:ext>
            </a:extLst>
          </p:cNvPr>
          <p:cNvSpPr txBox="1"/>
          <p:nvPr/>
        </p:nvSpPr>
        <p:spPr>
          <a:xfrm>
            <a:off x="823597" y="520095"/>
            <a:ext cx="7241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-&gt; income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217994E-A04E-4747-9305-44D88C796389}"/>
              </a:ext>
            </a:extLst>
          </p:cNvPr>
          <p:cNvSpPr/>
          <p:nvPr/>
        </p:nvSpPr>
        <p:spPr>
          <a:xfrm>
            <a:off x="1970473" y="2897398"/>
            <a:ext cx="822960" cy="822960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5720" tIns="175641" rIns="4572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>
                <a:latin typeface="Questrial" panose="02000000000000000000" pitchFamily="2" charset="0"/>
              </a:rPr>
              <a:t>n</a:t>
            </a:r>
            <a:r>
              <a:rPr lang="en-US" sz="1200" kern="1200" dirty="0">
                <a:latin typeface="Questrial" panose="02000000000000000000" pitchFamily="2" charset="0"/>
              </a:rPr>
              <a:t>uanced nulls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7BEC388-53EA-8A4A-9D91-49FE69F95280}"/>
              </a:ext>
            </a:extLst>
          </p:cNvPr>
          <p:cNvSpPr/>
          <p:nvPr/>
        </p:nvSpPr>
        <p:spPr>
          <a:xfrm>
            <a:off x="1587670" y="3721533"/>
            <a:ext cx="731520" cy="731520"/>
          </a:xfrm>
          <a:custGeom>
            <a:avLst/>
            <a:gdLst>
              <a:gd name="connsiteX0" fmla="*/ 0 w 887151"/>
              <a:gd name="connsiteY0" fmla="*/ 443578 h 887155"/>
              <a:gd name="connsiteX1" fmla="*/ 443576 w 887151"/>
              <a:gd name="connsiteY1" fmla="*/ 0 h 887155"/>
              <a:gd name="connsiteX2" fmla="*/ 887152 w 887151"/>
              <a:gd name="connsiteY2" fmla="*/ 443578 h 887155"/>
              <a:gd name="connsiteX3" fmla="*/ 443576 w 887151"/>
              <a:gd name="connsiteY3" fmla="*/ 887156 h 887155"/>
              <a:gd name="connsiteX4" fmla="*/ 0 w 887151"/>
              <a:gd name="connsiteY4" fmla="*/ 443578 h 88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151" h="887155">
                <a:moveTo>
                  <a:pt x="0" y="443578"/>
                </a:moveTo>
                <a:cubicBezTo>
                  <a:pt x="0" y="198597"/>
                  <a:pt x="198596" y="0"/>
                  <a:pt x="443576" y="0"/>
                </a:cubicBezTo>
                <a:cubicBezTo>
                  <a:pt x="688556" y="0"/>
                  <a:pt x="887152" y="198597"/>
                  <a:pt x="887152" y="443578"/>
                </a:cubicBezTo>
                <a:cubicBezTo>
                  <a:pt x="887152" y="688559"/>
                  <a:pt x="688556" y="887156"/>
                  <a:pt x="443576" y="887156"/>
                </a:cubicBezTo>
                <a:cubicBezTo>
                  <a:pt x="198596" y="887156"/>
                  <a:pt x="0" y="688559"/>
                  <a:pt x="0" y="44357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5720" tIns="175641" rIns="45720" bIns="175641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>
                <a:latin typeface="Questrial" panose="02000000000000000000" pitchFamily="2" charset="0"/>
              </a:rPr>
              <a:t>merged cells</a:t>
            </a:r>
            <a:endParaRPr lang="en-US" sz="1200" kern="1200" dirty="0">
              <a:latin typeface="Questrial" panose="02000000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BBEE87-52E7-624F-999C-CA9554E2FA78}"/>
              </a:ext>
            </a:extLst>
          </p:cNvPr>
          <p:cNvSpPr/>
          <p:nvPr/>
        </p:nvSpPr>
        <p:spPr>
          <a:xfrm>
            <a:off x="2320800" y="2596678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701F5A0-E264-8E4B-852F-4C2437565527}"/>
              </a:ext>
            </a:extLst>
          </p:cNvPr>
          <p:cNvSpPr/>
          <p:nvPr/>
        </p:nvSpPr>
        <p:spPr>
          <a:xfrm>
            <a:off x="1707872" y="3433733"/>
            <a:ext cx="253471" cy="25350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38826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2560C-CF88-EF45-881C-7B9108D56E55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</a:t>
            </a:r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-&gt; opportunity zone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C244479-D666-BF47-9B31-FB1274928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68520"/>
              </p:ext>
            </p:extLst>
          </p:nvPr>
        </p:nvGraphicFramePr>
        <p:xfrm>
          <a:off x="1175079" y="4299174"/>
          <a:ext cx="9879914" cy="702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cument 2">
            <a:extLst>
              <a:ext uri="{FF2B5EF4-FFF2-40B4-BE49-F238E27FC236}">
                <a16:creationId xmlns:a16="http://schemas.microsoft.com/office/drawing/2014/main" id="{817EC1F3-D53A-7A45-B487-94E3784BDC36}"/>
              </a:ext>
            </a:extLst>
          </p:cNvPr>
          <p:cNvSpPr/>
          <p:nvPr/>
        </p:nvSpPr>
        <p:spPr>
          <a:xfrm>
            <a:off x="1553227" y="2737977"/>
            <a:ext cx="1903957" cy="1339242"/>
          </a:xfrm>
          <a:prstGeom prst="flowChartDocumen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2">
                    <a:lumMod val="10000"/>
                  </a:schemeClr>
                </a:solidFill>
                <a:latin typeface="Questrial" panose="02000000000000000000" pitchFamily="2" charset="0"/>
              </a:rPr>
              <a:t>PDF</a:t>
            </a:r>
          </a:p>
        </p:txBody>
      </p:sp>
      <p:pic>
        <p:nvPicPr>
          <p:cNvPr id="8" name="Graphic 7" descr="Mop and bucket">
            <a:extLst>
              <a:ext uri="{FF2B5EF4-FFF2-40B4-BE49-F238E27FC236}">
                <a16:creationId xmlns:a16="http://schemas.microsoft.com/office/drawing/2014/main" id="{0AC9DB8F-1DD5-7641-B615-05662E787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9778" y="2737977"/>
            <a:ext cx="1250515" cy="1250515"/>
          </a:xfrm>
          <a:prstGeom prst="rect">
            <a:avLst/>
          </a:prstGeom>
        </p:spPr>
      </p:pic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B4DC2A21-AD86-DD47-BCC1-84F405A291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33353" y="2737977"/>
            <a:ext cx="1427967" cy="14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8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putting it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together</a:t>
            </a:r>
          </a:p>
        </p:txBody>
      </p:sp>
      <p:graphicFrame>
        <p:nvGraphicFramePr>
          <p:cNvPr id="48" name="Diagram 47">
            <a:extLst>
              <a:ext uri="{FF2B5EF4-FFF2-40B4-BE49-F238E27FC236}">
                <a16:creationId xmlns:a16="http://schemas.microsoft.com/office/drawing/2014/main" id="{E2A330C8-8C3B-44F6-A78A-38FA72D2746E}"/>
              </a:ext>
            </a:extLst>
          </p:cNvPr>
          <p:cNvGraphicFramePr/>
          <p:nvPr/>
        </p:nvGraphicFramePr>
        <p:xfrm>
          <a:off x="2032000" y="134055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FC1967-A31C-4656-A860-FCAA30BA1262}"/>
              </a:ext>
            </a:extLst>
          </p:cNvPr>
          <p:cNvCxnSpPr>
            <a:cxnSpLocks/>
          </p:cNvCxnSpPr>
          <p:nvPr/>
        </p:nvCxnSpPr>
        <p:spPr>
          <a:xfrm>
            <a:off x="6265008" y="3526647"/>
            <a:ext cx="2505807" cy="1494308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0D0AA9-E00E-48B2-995F-C536148B3A76}"/>
              </a:ext>
            </a:extLst>
          </p:cNvPr>
          <p:cNvCxnSpPr>
            <a:cxnSpLocks/>
          </p:cNvCxnSpPr>
          <p:nvPr/>
        </p:nvCxnSpPr>
        <p:spPr>
          <a:xfrm>
            <a:off x="6284057" y="3778168"/>
            <a:ext cx="2434005" cy="1481156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152430-A0AA-48BF-B1C8-F290D31C67D6}"/>
              </a:ext>
            </a:extLst>
          </p:cNvPr>
          <p:cNvCxnSpPr>
            <a:cxnSpLocks/>
          </p:cNvCxnSpPr>
          <p:nvPr/>
        </p:nvCxnSpPr>
        <p:spPr>
          <a:xfrm flipV="1">
            <a:off x="3040073" y="4060089"/>
            <a:ext cx="2375989" cy="960866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23E1CC-DD07-4724-B1C8-D2B16BEAEE44}"/>
              </a:ext>
            </a:extLst>
          </p:cNvPr>
          <p:cNvCxnSpPr>
            <a:cxnSpLocks/>
          </p:cNvCxnSpPr>
          <p:nvPr/>
        </p:nvCxnSpPr>
        <p:spPr>
          <a:xfrm flipV="1">
            <a:off x="9308557" y="2460978"/>
            <a:ext cx="0" cy="906072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9DB6DD-33AD-45F0-ACE9-DCB8F30705AA}"/>
              </a:ext>
            </a:extLst>
          </p:cNvPr>
          <p:cNvCxnSpPr>
            <a:cxnSpLocks/>
          </p:cNvCxnSpPr>
          <p:nvPr/>
        </p:nvCxnSpPr>
        <p:spPr>
          <a:xfrm>
            <a:off x="2719753" y="2562061"/>
            <a:ext cx="0" cy="804989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9D6262-C20C-4277-BCAA-14DD103CBCAF}"/>
              </a:ext>
            </a:extLst>
          </p:cNvPr>
          <p:cNvCxnSpPr>
            <a:cxnSpLocks/>
          </p:cNvCxnSpPr>
          <p:nvPr/>
        </p:nvCxnSpPr>
        <p:spPr>
          <a:xfrm flipV="1">
            <a:off x="6322425" y="3778168"/>
            <a:ext cx="2268641" cy="285399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377D47B-6D1A-4BAD-AD19-0D5666E0BDB3}"/>
              </a:ext>
            </a:extLst>
          </p:cNvPr>
          <p:cNvCxnSpPr>
            <a:cxnSpLocks/>
          </p:cNvCxnSpPr>
          <p:nvPr/>
        </p:nvCxnSpPr>
        <p:spPr>
          <a:xfrm flipV="1">
            <a:off x="3641963" y="3262490"/>
            <a:ext cx="1801586" cy="515677"/>
          </a:xfrm>
          <a:prstGeom prst="straightConnector1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94EB262-5B6C-47BB-9435-B5DB9944373A}"/>
              </a:ext>
            </a:extLst>
          </p:cNvPr>
          <p:cNvSpPr/>
          <p:nvPr/>
        </p:nvSpPr>
        <p:spPr>
          <a:xfrm>
            <a:off x="2063260" y="3444250"/>
            <a:ext cx="1547445" cy="61931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706A97-C4D9-4B79-965B-D24CAC839466}"/>
              </a:ext>
            </a:extLst>
          </p:cNvPr>
          <p:cNvSpPr/>
          <p:nvPr/>
        </p:nvSpPr>
        <p:spPr>
          <a:xfrm>
            <a:off x="8706340" y="3367050"/>
            <a:ext cx="1412633" cy="8239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439C94-E5AF-465F-84BF-0AE3B3BA4F46}"/>
              </a:ext>
            </a:extLst>
          </p:cNvPr>
          <p:cNvSpPr txBox="1"/>
          <p:nvPr/>
        </p:nvSpPr>
        <p:spPr>
          <a:xfrm>
            <a:off x="2073027" y="3449509"/>
            <a:ext cx="165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Precinct to Neighborhood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CCC17E-CC23-4DDB-9E8B-29B87E182D2E}"/>
              </a:ext>
            </a:extLst>
          </p:cNvPr>
          <p:cNvSpPr txBox="1"/>
          <p:nvPr/>
        </p:nvSpPr>
        <p:spPr>
          <a:xfrm>
            <a:off x="8718062" y="3445875"/>
            <a:ext cx="140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Census tract to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Zipcode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7CC1B8F-1D77-4956-978D-B8317385BA73}"/>
              </a:ext>
            </a:extLst>
          </p:cNvPr>
          <p:cNvGrpSpPr/>
          <p:nvPr/>
        </p:nvGrpSpPr>
        <p:grpSpPr>
          <a:xfrm>
            <a:off x="5365750" y="4759638"/>
            <a:ext cx="1460499" cy="541393"/>
            <a:chOff x="3333750" y="1861229"/>
            <a:chExt cx="1460499" cy="54139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2C74D88-152D-4517-A8A2-C0CFAE3A28BE}"/>
                </a:ext>
              </a:extLst>
            </p:cNvPr>
            <p:cNvSpPr/>
            <p:nvPr/>
          </p:nvSpPr>
          <p:spPr>
            <a:xfrm>
              <a:off x="3333750" y="1861229"/>
              <a:ext cx="1460499" cy="541393"/>
            </a:xfrm>
            <a:prstGeom prst="rect">
              <a:avLst/>
            </a:prstGeom>
            <a:solidFill>
              <a:srgbClr val="4472C4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4472C4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D124B24-51CF-4A3D-BAE7-3F8E308A7858}"/>
                </a:ext>
              </a:extLst>
            </p:cNvPr>
            <p:cNvSpPr txBox="1"/>
            <p:nvPr/>
          </p:nvSpPr>
          <p:spPr>
            <a:xfrm>
              <a:off x="3333750" y="1861229"/>
              <a:ext cx="1460499" cy="5413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marL="0" marR="0" lvl="0" indent="0" algn="ctr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Sales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2EA461F-4849-472F-82F4-01D04F226B39}"/>
              </a:ext>
            </a:extLst>
          </p:cNvPr>
          <p:cNvGrpSpPr/>
          <p:nvPr/>
        </p:nvGrpSpPr>
        <p:grpSpPr>
          <a:xfrm>
            <a:off x="5365750" y="5301031"/>
            <a:ext cx="1460499" cy="1113463"/>
            <a:chOff x="3333750" y="2402622"/>
            <a:chExt cx="1460499" cy="115481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9DFA64E-AB93-4518-9D7A-149FD406BF0A}"/>
                </a:ext>
              </a:extLst>
            </p:cNvPr>
            <p:cNvSpPr/>
            <p:nvPr/>
          </p:nvSpPr>
          <p:spPr>
            <a:xfrm>
              <a:off x="3333750" y="2402622"/>
              <a:ext cx="1460499" cy="1154814"/>
            </a:xfrm>
            <a:prstGeom prst="rect">
              <a:avLst/>
            </a:prstGeom>
            <a:solidFill>
              <a:srgbClr val="4472C4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4472C4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146D96-07B0-4FD0-A132-45ADDABB9042}"/>
                </a:ext>
              </a:extLst>
            </p:cNvPr>
            <p:cNvSpPr txBox="1"/>
            <p:nvPr/>
          </p:nvSpPr>
          <p:spPr>
            <a:xfrm>
              <a:off x="3333750" y="2402622"/>
              <a:ext cx="1460499" cy="115481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marR="0" lvl="1" indent="-114300" algn="l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Neighborhood</a:t>
              </a:r>
            </a:p>
            <a:p>
              <a:pPr marL="114300" marR="0" lvl="1" indent="-114300" algn="l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Borough</a:t>
              </a:r>
            </a:p>
            <a:p>
              <a:pPr marL="114300" marR="0" lvl="1" indent="-114300" algn="l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Block</a:t>
              </a:r>
            </a:p>
            <a:p>
              <a:pPr marL="114300" marR="0" lvl="1" indent="-114300" algn="l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5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ZIpcode</a:t>
              </a: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6" name="Right Bracket 65">
            <a:extLst>
              <a:ext uri="{FF2B5EF4-FFF2-40B4-BE49-F238E27FC236}">
                <a16:creationId xmlns:a16="http://schemas.microsoft.com/office/drawing/2014/main" id="{2B6CADE2-44DF-47C7-9509-23AD618AF598}"/>
              </a:ext>
            </a:extLst>
          </p:cNvPr>
          <p:cNvSpPr/>
          <p:nvPr/>
        </p:nvSpPr>
        <p:spPr>
          <a:xfrm>
            <a:off x="6750762" y="3262490"/>
            <a:ext cx="507998" cy="2178314"/>
          </a:xfrm>
          <a:prstGeom prst="rightBracket">
            <a:avLst/>
          </a:prstGeom>
          <a:noFill/>
          <a:ln w="381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73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measuring </a:t>
            </a:r>
            <a:r>
              <a:rPr lang="en-US" sz="6000" b="1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growth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2EBB0C-3859-45A4-ACE8-5E0C06FE8F9A}"/>
              </a:ext>
            </a:extLst>
          </p:cNvPr>
          <p:cNvSpPr txBox="1"/>
          <p:nvPr/>
        </p:nvSpPr>
        <p:spPr>
          <a:xfrm>
            <a:off x="1620766" y="2102337"/>
            <a:ext cx="878932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-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average rate of change per variable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b="1" dirty="0">
              <a:solidFill>
                <a:srgbClr val="16476F">
                  <a:lumMod val="75000"/>
                </a:srgbClr>
              </a:solidFill>
              <a:latin typeface="Questrial" panose="0200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- average rate of change in the last 3 year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- average rate of change in the last 5 years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- comparing the recent ROC to the historic ROC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16476F">
                  <a:lumMod val="75000"/>
                </a:srgbClr>
              </a:solidFill>
              <a:latin typeface="Questrial" panose="0200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67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our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D7D6A-E115-4923-859C-18673DBA2851}"/>
              </a:ext>
            </a:extLst>
          </p:cNvPr>
          <p:cNvSpPr txBox="1"/>
          <p:nvPr/>
        </p:nvSpPr>
        <p:spPr>
          <a:xfrm>
            <a:off x="1382398" y="2106281"/>
            <a:ext cx="6440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20E85-E34F-48BC-A89C-CEC8C015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215"/>
          <a:stretch/>
        </p:blipFill>
        <p:spPr>
          <a:xfrm>
            <a:off x="2597445" y="2349145"/>
            <a:ext cx="6251860" cy="32333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12EBB0C-3859-45A4-ACE8-5E0C06FE8F9A}"/>
              </a:ext>
            </a:extLst>
          </p:cNvPr>
          <p:cNvSpPr txBox="1"/>
          <p:nvPr/>
        </p:nvSpPr>
        <p:spPr>
          <a:xfrm>
            <a:off x="823598" y="1887480"/>
            <a:ext cx="644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Equal Weights for all Variables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02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our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D7D6A-E115-4923-859C-18673DBA2851}"/>
              </a:ext>
            </a:extLst>
          </p:cNvPr>
          <p:cNvSpPr txBox="1"/>
          <p:nvPr/>
        </p:nvSpPr>
        <p:spPr>
          <a:xfrm>
            <a:off x="823598" y="1887480"/>
            <a:ext cx="644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Weighting by Completeness of Data (years)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B7B9D-2AEE-4170-865C-8B107EB56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21" r="17505"/>
          <a:stretch/>
        </p:blipFill>
        <p:spPr>
          <a:xfrm>
            <a:off x="1000355" y="2579870"/>
            <a:ext cx="9886393" cy="1122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A05406-4C85-4E27-9164-2EA278FD6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66" r="18993"/>
          <a:stretch/>
        </p:blipFill>
        <p:spPr>
          <a:xfrm>
            <a:off x="1164483" y="4405921"/>
            <a:ext cx="9401782" cy="1122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978420-B754-4676-ACA9-8B61DAB23A99}"/>
              </a:ext>
            </a:extLst>
          </p:cNvPr>
          <p:cNvSpPr txBox="1"/>
          <p:nvPr/>
        </p:nvSpPr>
        <p:spPr>
          <a:xfrm>
            <a:off x="823598" y="3912278"/>
            <a:ext cx="644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Weighting by Reliability of Data after Cleaning</a:t>
            </a:r>
          </a:p>
        </p:txBody>
      </p:sp>
    </p:spTree>
    <p:extLst>
      <p:ext uri="{BB962C8B-B14F-4D97-AF65-F5344CB8AC3E}">
        <p14:creationId xmlns:p14="http://schemas.microsoft.com/office/powerpoint/2010/main" val="4229122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our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model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D7D6A-E115-4923-859C-18673DBA2851}"/>
              </a:ext>
            </a:extLst>
          </p:cNvPr>
          <p:cNvSpPr txBox="1"/>
          <p:nvPr/>
        </p:nvSpPr>
        <p:spPr>
          <a:xfrm>
            <a:off x="823598" y="1815149"/>
            <a:ext cx="6440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Incorporating Opportunity Zones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6ACAD-C19D-4F7C-9406-D47754A7F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63" r="23173"/>
          <a:stretch/>
        </p:blipFill>
        <p:spPr>
          <a:xfrm>
            <a:off x="1034624" y="2882593"/>
            <a:ext cx="5728677" cy="775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B33511-E858-4E92-B96F-2427E53F56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46" r="13362"/>
          <a:stretch/>
        </p:blipFill>
        <p:spPr>
          <a:xfrm>
            <a:off x="1034624" y="3857449"/>
            <a:ext cx="7829600" cy="7757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4BF24E-1229-4AB6-AC62-DA55A35E60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74" r="12074"/>
          <a:stretch/>
        </p:blipFill>
        <p:spPr>
          <a:xfrm>
            <a:off x="1034624" y="5005223"/>
            <a:ext cx="7939360" cy="7757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026E14-5F40-4007-8EC6-5C136D35C39C}"/>
              </a:ext>
            </a:extLst>
          </p:cNvPr>
          <p:cNvSpPr txBox="1"/>
          <p:nvPr/>
        </p:nvSpPr>
        <p:spPr>
          <a:xfrm>
            <a:off x="823598" y="2528772"/>
            <a:ext cx="6440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16476F">
                    <a:lumMod val="75000"/>
                  </a:srgbClr>
                </a:solidFill>
                <a:latin typeface="Questrial" panose="02000000000000000000" pitchFamily="2" charset="0"/>
              </a:rPr>
              <a:t>Equal Weights for all Variables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6476F">
                  <a:lumMod val="75000"/>
                </a:srgbClr>
              </a:solidFill>
              <a:effectLst/>
              <a:uLnTx/>
              <a:uFillTx/>
              <a:latin typeface="Questrial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A8FBF-F9FE-4041-9CB0-1092C2F199D5}"/>
              </a:ext>
            </a:extLst>
          </p:cNvPr>
          <p:cNvSpPr txBox="1"/>
          <p:nvPr/>
        </p:nvSpPr>
        <p:spPr>
          <a:xfrm>
            <a:off x="823598" y="3467454"/>
            <a:ext cx="6440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Weighting by Completeness of Data (years)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6EB245-FE34-4A97-9A5D-4DB09D35E754}"/>
              </a:ext>
            </a:extLst>
          </p:cNvPr>
          <p:cNvSpPr txBox="1"/>
          <p:nvPr/>
        </p:nvSpPr>
        <p:spPr>
          <a:xfrm>
            <a:off x="823598" y="4601958"/>
            <a:ext cx="6440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Weighting by Reliability of Data after Cleaning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8F0055-7401-43EF-9F3D-6AB77C5F4B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53" r="56968"/>
          <a:stretch/>
        </p:blipFill>
        <p:spPr>
          <a:xfrm>
            <a:off x="8779334" y="2258004"/>
            <a:ext cx="2961028" cy="1337073"/>
          </a:xfrm>
          <a:prstGeom prst="rect">
            <a:avLst/>
          </a:prstGeom>
          <a:ln w="3175" cap="rnd">
            <a:solidFill>
              <a:schemeClr val="bg1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1508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FC3166-AA11-3C47-94BD-99E5554FE010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data visualized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AAD27-CEEB-1A44-9376-B4047F08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331" y="2032794"/>
            <a:ext cx="6343928" cy="39543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2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7850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A1BD5-672E-374E-9E30-401EB3C688D1}"/>
              </a:ext>
            </a:extLst>
          </p:cNvPr>
          <p:cNvSpPr txBox="1"/>
          <p:nvPr/>
        </p:nvSpPr>
        <p:spPr>
          <a:xfrm>
            <a:off x="2020277" y="2096586"/>
            <a:ext cx="35841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Soundview</a:t>
            </a:r>
          </a:p>
          <a:p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Gowanus</a:t>
            </a:r>
          </a:p>
          <a:p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Woodhaven</a:t>
            </a:r>
          </a:p>
          <a:p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East Tremont</a:t>
            </a:r>
          </a:p>
          <a:p>
            <a:r>
              <a:rPr lang="en-US" sz="4000" dirty="0" err="1">
                <a:solidFill>
                  <a:schemeClr val="bg2"/>
                </a:solidFill>
                <a:latin typeface="Questrial" panose="02000000000000000000"/>
              </a:rPr>
              <a:t>Rego</a:t>
            </a:r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 Park</a:t>
            </a:r>
          </a:p>
          <a:p>
            <a:endParaRPr lang="en-US" sz="4000" dirty="0">
              <a:solidFill>
                <a:schemeClr val="bg2"/>
              </a:solidFill>
              <a:latin typeface="Questrial" panose="02000000000000000000"/>
            </a:endParaRPr>
          </a:p>
          <a:p>
            <a:endParaRPr lang="en-US" sz="4000" dirty="0">
              <a:solidFill>
                <a:schemeClr val="bg2"/>
              </a:solidFill>
              <a:latin typeface="Questrial" panose="0200000000000000000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A1A71-F319-4120-A2A8-0F55550E9AFC}"/>
              </a:ext>
            </a:extLst>
          </p:cNvPr>
          <p:cNvSpPr txBox="1"/>
          <p:nvPr/>
        </p:nvSpPr>
        <p:spPr>
          <a:xfrm>
            <a:off x="6541477" y="2096587"/>
            <a:ext cx="35841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Jamaica</a:t>
            </a:r>
          </a:p>
          <a:p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Longwood</a:t>
            </a:r>
          </a:p>
          <a:p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Crotona Park</a:t>
            </a:r>
          </a:p>
          <a:p>
            <a:r>
              <a:rPr lang="en-US" sz="4000" dirty="0" err="1">
                <a:solidFill>
                  <a:schemeClr val="bg2"/>
                </a:solidFill>
                <a:latin typeface="Questrial" panose="02000000000000000000"/>
              </a:rPr>
              <a:t>Redhook</a:t>
            </a:r>
            <a:endParaRPr lang="en-US" sz="4000" dirty="0">
              <a:solidFill>
                <a:schemeClr val="bg2"/>
              </a:solidFill>
              <a:latin typeface="Questrial" panose="02000000000000000000"/>
            </a:endParaRPr>
          </a:p>
          <a:p>
            <a:r>
              <a:rPr lang="en-US" sz="4000" dirty="0">
                <a:solidFill>
                  <a:schemeClr val="bg2"/>
                </a:solidFill>
                <a:latin typeface="Questrial" panose="02000000000000000000"/>
              </a:rPr>
              <a:t>Corona</a:t>
            </a:r>
          </a:p>
          <a:p>
            <a:endParaRPr lang="en-US" sz="4000" dirty="0">
              <a:solidFill>
                <a:schemeClr val="bg2"/>
              </a:solidFill>
              <a:latin typeface="Questrial" panose="02000000000000000000"/>
            </a:endParaRPr>
          </a:p>
          <a:p>
            <a:endParaRPr lang="en-US" sz="4000" dirty="0">
              <a:solidFill>
                <a:schemeClr val="bg2"/>
              </a:solidFill>
              <a:latin typeface="Questrial" panose="020000000000000000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2138C-B552-469A-8BCD-4B83625EDD60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neighborhoods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3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7EB14-E40A-46D8-8F07-1924CE8083BF}"/>
              </a:ext>
            </a:extLst>
          </p:cNvPr>
          <p:cNvSpPr txBox="1"/>
          <p:nvPr/>
        </p:nvSpPr>
        <p:spPr>
          <a:xfrm>
            <a:off x="1797538" y="2133599"/>
            <a:ext cx="8307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Questrial" panose="02000000000000000000"/>
              </a:rPr>
              <a:t>What neighborhoods should we invest in?</a:t>
            </a:r>
          </a:p>
        </p:txBody>
      </p:sp>
    </p:spTree>
    <p:extLst>
      <p:ext uri="{BB962C8B-B14F-4D97-AF65-F5344CB8AC3E}">
        <p14:creationId xmlns:p14="http://schemas.microsoft.com/office/powerpoint/2010/main" val="2043977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AAB2C0-3787-2241-8330-4FD9E7A55EB2}"/>
              </a:ext>
            </a:extLst>
          </p:cNvPr>
          <p:cNvSpPr txBox="1"/>
          <p:nvPr/>
        </p:nvSpPr>
        <p:spPr>
          <a:xfrm>
            <a:off x="823597" y="520095"/>
            <a:ext cx="102313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recommendations</a:t>
            </a:r>
            <a:endParaRPr lang="en-US" sz="6000" dirty="0">
              <a:solidFill>
                <a:schemeClr val="bg2">
                  <a:lumMod val="75000"/>
                </a:schemeClr>
              </a:solidFill>
              <a:latin typeface="Questrial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EA5FD-4B2E-4648-8775-5609B064A842}"/>
              </a:ext>
            </a:extLst>
          </p:cNvPr>
          <p:cNvSpPr txBox="1"/>
          <p:nvPr/>
        </p:nvSpPr>
        <p:spPr>
          <a:xfrm>
            <a:off x="1107751" y="2121912"/>
            <a:ext cx="10664942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employ more accurate estimation methodologies such as linear regression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use research-based weighting of variables</a:t>
            </a:r>
          </a:p>
          <a:p>
            <a:pPr marL="457200" indent="-457200"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explore more sources of data</a:t>
            </a:r>
          </a:p>
        </p:txBody>
      </p:sp>
    </p:spTree>
    <p:extLst>
      <p:ext uri="{BB962C8B-B14F-4D97-AF65-F5344CB8AC3E}">
        <p14:creationId xmlns:p14="http://schemas.microsoft.com/office/powerpoint/2010/main" val="200493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88B4E-1D20-9940-9C08-6D18070CEAA2}"/>
              </a:ext>
            </a:extLst>
          </p:cNvPr>
          <p:cNvSpPr txBox="1"/>
          <p:nvPr/>
        </p:nvSpPr>
        <p:spPr>
          <a:xfrm>
            <a:off x="3934120" y="2270742"/>
            <a:ext cx="3611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4999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DF1A04-D7ED-F142-A2FD-C04536D101EF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journey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3698F-8308-8147-9BEB-5F605099109F}"/>
              </a:ext>
            </a:extLst>
          </p:cNvPr>
          <p:cNvSpPr txBox="1"/>
          <p:nvPr/>
        </p:nvSpPr>
        <p:spPr>
          <a:xfrm>
            <a:off x="1527058" y="1535758"/>
            <a:ext cx="10664942" cy="444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immense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potential in NYC real estate investing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complex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landscape requires </a:t>
            </a: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methodical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analysis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stage theory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tells us when to invest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insights are in the </a:t>
            </a: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3 Ps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data is gold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but requires patient digging</a:t>
            </a:r>
          </a:p>
          <a:p>
            <a:pPr>
              <a:lnSpc>
                <a:spcPct val="150000"/>
              </a:lnSpc>
              <a:buClr>
                <a:schemeClr val="bg1">
                  <a:lumMod val="65000"/>
                  <a:lumOff val="35000"/>
                </a:schemeClr>
              </a:buClr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Questrial" panose="02000000000000000000"/>
              </a:rPr>
              <a:t>technology is key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but requires effective design thinking</a:t>
            </a:r>
            <a:endParaRPr lang="en-US" sz="32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77DD77FB-761C-E744-A2DB-6FA7CA324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026" y="3450496"/>
            <a:ext cx="914400" cy="914400"/>
          </a:xfrm>
          <a:prstGeom prst="rect">
            <a:avLst/>
          </a:prstGeom>
        </p:spPr>
      </p:pic>
      <p:pic>
        <p:nvPicPr>
          <p:cNvPr id="12" name="Graphic 11" descr="Excavator">
            <a:extLst>
              <a:ext uri="{FF2B5EF4-FFF2-40B4-BE49-F238E27FC236}">
                <a16:creationId xmlns:a16="http://schemas.microsoft.com/office/drawing/2014/main" id="{BE08CB90-E9F1-1C4E-A68F-5386DABBE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026" y="4817314"/>
            <a:ext cx="9144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205325-5897-8447-AC33-731817E06C37}"/>
              </a:ext>
            </a:extLst>
          </p:cNvPr>
          <p:cNvCxnSpPr>
            <a:cxnSpLocks/>
          </p:cNvCxnSpPr>
          <p:nvPr/>
        </p:nvCxnSpPr>
        <p:spPr>
          <a:xfrm>
            <a:off x="1312113" y="3093929"/>
            <a:ext cx="100489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8F7666-4C1B-5B45-8041-4BF6CC909C17}"/>
              </a:ext>
            </a:extLst>
          </p:cNvPr>
          <p:cNvCxnSpPr>
            <a:cxnSpLocks/>
          </p:cNvCxnSpPr>
          <p:nvPr/>
        </p:nvCxnSpPr>
        <p:spPr>
          <a:xfrm>
            <a:off x="1312113" y="4574082"/>
            <a:ext cx="100489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City">
            <a:extLst>
              <a:ext uri="{FF2B5EF4-FFF2-40B4-BE49-F238E27FC236}">
                <a16:creationId xmlns:a16="http://schemas.microsoft.com/office/drawing/2014/main" id="{AE34717F-7C4A-0F44-9AEF-AAF7975AC9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025" y="18667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9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8" y="520095"/>
            <a:ext cx="7673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technologies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8E80F8E-F556-E949-9DA1-296F6CD5E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517325"/>
              </p:ext>
            </p:extLst>
          </p:nvPr>
        </p:nvGraphicFramePr>
        <p:xfrm>
          <a:off x="1892009" y="12639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945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our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216D-FC0B-48E5-9A73-744D0EDA684F}"/>
              </a:ext>
            </a:extLst>
          </p:cNvPr>
          <p:cNvSpPr txBox="1"/>
          <p:nvPr/>
        </p:nvSpPr>
        <p:spPr>
          <a:xfrm>
            <a:off x="1448169" y="1979437"/>
            <a:ext cx="104362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construct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an accurate snapshot of NYC neighborhoods</a:t>
            </a:r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	</a:t>
            </a:r>
          </a:p>
          <a:p>
            <a:endParaRPr lang="en-US" sz="32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explore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growth trends by neighborhood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</a:t>
            </a: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develop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a method to rank investment worthiness</a:t>
            </a: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evaluate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 the effectiveness of each method</a:t>
            </a:r>
          </a:p>
        </p:txBody>
      </p:sp>
    </p:spTree>
    <p:extLst>
      <p:ext uri="{BB962C8B-B14F-4D97-AF65-F5344CB8AC3E}">
        <p14:creationId xmlns:p14="http://schemas.microsoft.com/office/powerpoint/2010/main" val="247706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731499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the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Questrial" panose="02000000000000000000" pitchFamily="2" charset="0"/>
              </a:rPr>
              <a:t>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B1076-F4E5-4E34-BBD4-27B5A8CE4909}"/>
              </a:ext>
            </a:extLst>
          </p:cNvPr>
          <p:cNvSpPr txBox="1"/>
          <p:nvPr/>
        </p:nvSpPr>
        <p:spPr>
          <a:xfrm>
            <a:off x="3350726" y="1680253"/>
            <a:ext cx="7112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income   &amp;   crime</a:t>
            </a: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sales   &amp;   development</a:t>
            </a: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endParaRPr lang="en-US" sz="3600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r>
              <a:rPr 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opportunity  zone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216D-FC0B-48E5-9A73-744D0EDA684F}"/>
              </a:ext>
            </a:extLst>
          </p:cNvPr>
          <p:cNvSpPr txBox="1"/>
          <p:nvPr/>
        </p:nvSpPr>
        <p:spPr>
          <a:xfrm>
            <a:off x="1164077" y="1695359"/>
            <a:ext cx="17816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people</a:t>
            </a: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	</a:t>
            </a:r>
          </a:p>
          <a:p>
            <a:pPr algn="r"/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place</a:t>
            </a: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		</a:t>
            </a:r>
          </a:p>
          <a:p>
            <a:pPr algn="r"/>
            <a:endParaRPr lang="en-US" sz="3600" b="1" dirty="0">
              <a:solidFill>
                <a:schemeClr val="bg1">
                  <a:lumMod val="75000"/>
                  <a:lumOff val="25000"/>
                </a:schemeClr>
              </a:solidFill>
              <a:latin typeface="Questrial" panose="02000000000000000000"/>
            </a:endParaRPr>
          </a:p>
          <a:p>
            <a:pPr algn="r"/>
            <a:r>
              <a:rPr lang="en-US" sz="36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Questrial" panose="02000000000000000000"/>
              </a:rPr>
              <a:t>policy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C8A514-D386-4D8C-86FB-3C31C4B44284}"/>
              </a:ext>
            </a:extLst>
          </p:cNvPr>
          <p:cNvCxnSpPr>
            <a:cxnSpLocks/>
          </p:cNvCxnSpPr>
          <p:nvPr/>
        </p:nvCxnSpPr>
        <p:spPr>
          <a:xfrm>
            <a:off x="3103123" y="1712068"/>
            <a:ext cx="0" cy="473737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C4E1B6-E2BC-45AF-A6AA-1BD227A1865A}"/>
              </a:ext>
            </a:extLst>
          </p:cNvPr>
          <p:cNvSpPr txBox="1"/>
          <p:nvPr/>
        </p:nvSpPr>
        <p:spPr>
          <a:xfrm>
            <a:off x="3508118" y="2202121"/>
            <a:ext cx="44903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IRS   	 NYPD</a:t>
            </a:r>
          </a:p>
          <a:p>
            <a:endParaRPr lang="en-U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DOF		 DOB</a:t>
            </a:r>
          </a:p>
          <a:p>
            <a:endParaRPr lang="en-U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  <a:p>
            <a:r>
              <a:rPr lang="en-U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NY ESD</a:t>
            </a:r>
          </a:p>
        </p:txBody>
      </p:sp>
    </p:spTree>
    <p:extLst>
      <p:ext uri="{BB962C8B-B14F-4D97-AF65-F5344CB8AC3E}">
        <p14:creationId xmlns:p14="http://schemas.microsoft.com/office/powerpoint/2010/main" val="27969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data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exploration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59B873F-6AF2-406F-8C7B-D7811480473C}"/>
              </a:ext>
            </a:extLst>
          </p:cNvPr>
          <p:cNvGraphicFramePr/>
          <p:nvPr/>
        </p:nvGraphicFramePr>
        <p:xfrm>
          <a:off x="2325021" y="1355136"/>
          <a:ext cx="7202311" cy="5354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4" descr="image.png">
            <a:extLst>
              <a:ext uri="{FF2B5EF4-FFF2-40B4-BE49-F238E27FC236}">
                <a16:creationId xmlns:a16="http://schemas.microsoft.com/office/drawing/2014/main" id="{6CC187E9-345C-4529-A23D-7C6EC1B7E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687" y="4798560"/>
            <a:ext cx="2326545" cy="90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image.png">
            <a:extLst>
              <a:ext uri="{FF2B5EF4-FFF2-40B4-BE49-F238E27FC236}">
                <a16:creationId xmlns:a16="http://schemas.microsoft.com/office/drawing/2014/main" id="{F46E5E34-3877-4C96-95EA-FCF42DCE4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3" y="1919110"/>
            <a:ext cx="1328024" cy="178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image.png">
            <a:extLst>
              <a:ext uri="{FF2B5EF4-FFF2-40B4-BE49-F238E27FC236}">
                <a16:creationId xmlns:a16="http://schemas.microsoft.com/office/drawing/2014/main" id="{6953A4AA-15CC-46E8-8862-48B09663C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54" y="2117251"/>
            <a:ext cx="3204201" cy="123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image.png">
            <a:extLst>
              <a:ext uri="{FF2B5EF4-FFF2-40B4-BE49-F238E27FC236}">
                <a16:creationId xmlns:a16="http://schemas.microsoft.com/office/drawing/2014/main" id="{7783285C-9869-4CCE-BE53-D08DF87BF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68" y="4560795"/>
            <a:ext cx="1980731" cy="119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39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our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data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-&gt; crime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FF15221B-E7DD-4A0A-A326-07D4FCDDC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50"/>
          <a:stretch/>
        </p:blipFill>
        <p:spPr bwMode="auto">
          <a:xfrm>
            <a:off x="7115194" y="2344715"/>
            <a:ext cx="4704272" cy="407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4084555B-716A-4103-9758-74A958659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438"/>
          <a:stretch/>
        </p:blipFill>
        <p:spPr bwMode="auto">
          <a:xfrm>
            <a:off x="541408" y="2349131"/>
            <a:ext cx="5577170" cy="205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502D7B-B879-4E5F-B2DA-47F2D2AA0CD3}"/>
              </a:ext>
            </a:extLst>
          </p:cNvPr>
          <p:cNvSpPr txBox="1"/>
          <p:nvPr/>
        </p:nvSpPr>
        <p:spPr>
          <a:xfrm>
            <a:off x="541408" y="1866335"/>
            <a:ext cx="5452992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estrial"/>
                <a:ea typeface="+mn-ea"/>
                <a:cs typeface="+mn-cs"/>
              </a:rPr>
              <a:t>Raw Crime Data by Precinct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6FE4E4-8CAC-4196-9145-396AC5C84930}"/>
              </a:ext>
            </a:extLst>
          </p:cNvPr>
          <p:cNvSpPr txBox="1"/>
          <p:nvPr/>
        </p:nvSpPr>
        <p:spPr>
          <a:xfrm>
            <a:off x="7115194" y="1866334"/>
            <a:ext cx="4704271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estrial"/>
                <a:ea typeface="+mn-ea"/>
                <a:cs typeface="+mn-cs"/>
              </a:rPr>
              <a:t>Cleaned data by Neighborhood</a:t>
            </a:r>
          </a:p>
        </p:txBody>
      </p:sp>
      <p:sp>
        <p:nvSpPr>
          <p:cNvPr id="20" name="Right Arrow 5">
            <a:extLst>
              <a:ext uri="{FF2B5EF4-FFF2-40B4-BE49-F238E27FC236}">
                <a16:creationId xmlns:a16="http://schemas.microsoft.com/office/drawing/2014/main" id="{7232A74A-7C85-4FC1-ADD2-5F7B93629A35}"/>
              </a:ext>
            </a:extLst>
          </p:cNvPr>
          <p:cNvSpPr/>
          <p:nvPr/>
        </p:nvSpPr>
        <p:spPr>
          <a:xfrm>
            <a:off x="5692686" y="5237854"/>
            <a:ext cx="1273349" cy="60540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Down Arrow 9">
            <a:extLst>
              <a:ext uri="{FF2B5EF4-FFF2-40B4-BE49-F238E27FC236}">
                <a16:creationId xmlns:a16="http://schemas.microsoft.com/office/drawing/2014/main" id="{3D571145-515A-4BA3-BB53-E39D2ED8E523}"/>
              </a:ext>
            </a:extLst>
          </p:cNvPr>
          <p:cNvSpPr/>
          <p:nvPr/>
        </p:nvSpPr>
        <p:spPr>
          <a:xfrm>
            <a:off x="2936549" y="4540109"/>
            <a:ext cx="686752" cy="38815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9F88B-8321-49B6-BF12-C0D75833E8F4}"/>
              </a:ext>
            </a:extLst>
          </p:cNvPr>
          <p:cNvSpPr txBox="1"/>
          <p:nvPr/>
        </p:nvSpPr>
        <p:spPr>
          <a:xfrm>
            <a:off x="690566" y="4910115"/>
            <a:ext cx="5278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Data was unstacked, melted &amp; cleaned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Mapped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Pct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 to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nbhd’s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476F"/>
              </a:solidFill>
              <a:effectLst/>
              <a:uLnTx/>
              <a:uFillTx/>
              <a:latin typeface="questrial" panose="0200000000000000000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Mapped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nbhd’s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476F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rPr>
              <a:t> to JUNCTION neighs.</a:t>
            </a:r>
          </a:p>
        </p:txBody>
      </p:sp>
    </p:spTree>
    <p:extLst>
      <p:ext uri="{BB962C8B-B14F-4D97-AF65-F5344CB8AC3E}">
        <p14:creationId xmlns:p14="http://schemas.microsoft.com/office/powerpoint/2010/main" val="329643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448">
              <a:schemeClr val="tx1">
                <a:lumMod val="85000"/>
              </a:schemeClr>
            </a:gs>
            <a:gs pos="83000">
              <a:schemeClr val="tx1">
                <a:lumMod val="65000"/>
              </a:schemeClr>
            </a:gs>
            <a:gs pos="100000">
              <a:schemeClr val="bg2">
                <a:lumMod val="50000"/>
              </a:schemeClr>
            </a:gs>
          </a:gsLst>
          <a:lin ang="474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0A125-FF4F-6C43-B8AE-3C5B715290A5}"/>
              </a:ext>
            </a:extLst>
          </p:cNvPr>
          <p:cNvSpPr txBox="1"/>
          <p:nvPr/>
        </p:nvSpPr>
        <p:spPr>
          <a:xfrm>
            <a:off x="823598" y="520095"/>
            <a:ext cx="6015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our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 data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6476F">
                    <a:lumMod val="75000"/>
                  </a:srgbClr>
                </a:solidFill>
                <a:effectLst/>
                <a:uLnTx/>
                <a:uFillTx/>
                <a:latin typeface="Questrial" panose="02000000000000000000" pitchFamily="2" charset="0"/>
                <a:ea typeface="+mn-ea"/>
                <a:cs typeface="+mn-cs"/>
              </a:rPr>
              <a:t>-&gt; sales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80232BC-DB29-4321-BCFA-535900F01275}"/>
              </a:ext>
            </a:extLst>
          </p:cNvPr>
          <p:cNvGraphicFramePr/>
          <p:nvPr/>
        </p:nvGraphicFramePr>
        <p:xfrm>
          <a:off x="557267" y="1686757"/>
          <a:ext cx="11036969" cy="4806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8F24120-F044-4664-9333-EAC5D7496D00}"/>
              </a:ext>
            </a:extLst>
          </p:cNvPr>
          <p:cNvGrpSpPr/>
          <p:nvPr/>
        </p:nvGrpSpPr>
        <p:grpSpPr>
          <a:xfrm>
            <a:off x="8487890" y="3167232"/>
            <a:ext cx="2500539" cy="1091568"/>
            <a:chOff x="7197156" y="3648168"/>
            <a:chExt cx="2423350" cy="100170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F3DAD43-835F-4A55-ADA1-84711B0A71D4}"/>
                </a:ext>
              </a:extLst>
            </p:cNvPr>
            <p:cNvSpPr/>
            <p:nvPr/>
          </p:nvSpPr>
          <p:spPr>
            <a:xfrm>
              <a:off x="7197156" y="3648168"/>
              <a:ext cx="2423350" cy="1001701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FB4B5AC0-42CC-4FF8-9E63-DD9CFAC5DE2B}"/>
                </a:ext>
              </a:extLst>
            </p:cNvPr>
            <p:cNvSpPr txBox="1"/>
            <p:nvPr/>
          </p:nvSpPr>
          <p:spPr>
            <a:xfrm>
              <a:off x="7246064" y="3697076"/>
              <a:ext cx="2325534" cy="9038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marL="0" marR="0" lvl="0" indent="0" algn="ctr" defTabSz="15113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Questrial" panose="02000000000000000000"/>
                  <a:ea typeface="+mn-ea"/>
                  <a:cs typeface="+mn-cs"/>
                </a:rPr>
                <a:t>JUNCTION TABLE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estrial" panose="02000000000000000000"/>
                <a:ea typeface="+mn-ea"/>
                <a:cs typeface="+mn-cs"/>
              </a:endParaRPr>
            </a:p>
          </p:txBody>
        </p:sp>
      </p:grp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4B3E7E86-74CB-4CAC-8A5F-91CB33D9AF95}"/>
              </a:ext>
            </a:extLst>
          </p:cNvPr>
          <p:cNvSpPr/>
          <p:nvPr/>
        </p:nvSpPr>
        <p:spPr>
          <a:xfrm>
            <a:off x="9206930" y="4322301"/>
            <a:ext cx="775732" cy="8831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622049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1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1_Celestial">
  <a:themeElements>
    <a:clrScheme name="Custom 1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{EA3EE2CF-1D32-4A4F-A04A-66EE946F83E6}tf10001058</Template>
  <TotalTime>2338</TotalTime>
  <Words>415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Aharoni</vt:lpstr>
      <vt:lpstr>Arial</vt:lpstr>
      <vt:lpstr>Britannic Bold</vt:lpstr>
      <vt:lpstr>Calibri</vt:lpstr>
      <vt:lpstr>Calibri Light</vt:lpstr>
      <vt:lpstr>questrial</vt:lpstr>
      <vt:lpstr>questrial</vt:lpstr>
      <vt:lpstr>Wingdings</vt:lpstr>
      <vt:lpstr>Celestial</vt:lpstr>
      <vt:lpstr>1_Celestial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Soliman</dc:creator>
  <cp:lastModifiedBy>Emmy Kuo</cp:lastModifiedBy>
  <cp:revision>48</cp:revision>
  <dcterms:created xsi:type="dcterms:W3CDTF">2019-10-19T14:22:37Z</dcterms:created>
  <dcterms:modified xsi:type="dcterms:W3CDTF">2019-10-22T22:34:19Z</dcterms:modified>
</cp:coreProperties>
</file>