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our model?</a:t>
            </a:r>
          </a:p>
          <a:p>
            <a:endParaRPr lang="en-US" dirty="0"/>
          </a:p>
          <a:p>
            <a:r>
              <a:rPr lang="en-US" dirty="0"/>
              <a:t>Weighted</a:t>
            </a:r>
          </a:p>
          <a:p>
            <a:r>
              <a:rPr lang="en-US" dirty="0"/>
              <a:t>Ranking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3F36D-5419-FE43-861E-9A72E17D55FA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9589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we choose variables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Crime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Opp</a:t>
            </a:r>
            <a:r>
              <a:rPr lang="en-US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A4D0A-A6E0-1F43-8BD2-47B3C9655386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4143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0DE2-6085-6449-B6B8-DCCDA64D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429467"/>
            <a:ext cx="6295633" cy="291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53</TotalTime>
  <Words>115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Questrial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John Soliman</cp:lastModifiedBy>
  <cp:revision>7</cp:revision>
  <dcterms:created xsi:type="dcterms:W3CDTF">2019-10-19T14:22:37Z</dcterms:created>
  <dcterms:modified xsi:type="dcterms:W3CDTF">2019-10-19T15:16:28Z</dcterms:modified>
</cp:coreProperties>
</file>