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7.xml" ContentType="application/vnd.openxmlformats-officedocument.presentationml.slide+xml"/>
  <Override PartName="/ppt/slides/slide22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7" r:id="rId13"/>
    <p:sldId id="278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BB34CB12-3636-E74F-AC6D-0713EE8E1F4A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BB34CB12-3636-E74F-AC6D-0713EE8E1F4A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BB34CB12-3636-E74F-AC6D-0713EE8E1F4A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B12-3636-E74F-AC6D-0713EE8E1F4A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B34CB12-3636-E74F-AC6D-0713EE8E1F4A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2C541C1-9467-2943-AB75-BC225EBF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df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df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df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df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df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df"/><Relationship Id="rId3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df"/><Relationship Id="rId3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Gemini Data Service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DataLabel</a:t>
            </a:r>
            <a:r>
              <a:rPr lang="en-US" dirty="0" smtClean="0"/>
              <a:t>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alternatives</a:t>
            </a:r>
          </a:p>
          <a:p>
            <a:pPr lvl="1"/>
            <a:r>
              <a:rPr lang="en-US" dirty="0" smtClean="0"/>
              <a:t>Keep current setup assuming DHS supports providing </a:t>
            </a:r>
            <a:r>
              <a:rPr lang="en-US" dirty="0" err="1" smtClean="0"/>
              <a:t>DataLabels</a:t>
            </a:r>
            <a:r>
              <a:rPr lang="en-US" dirty="0" smtClean="0"/>
              <a:t> that will not be populated</a:t>
            </a:r>
          </a:p>
          <a:p>
            <a:pPr lvl="1"/>
            <a:r>
              <a:rPr lang="en-US" dirty="0" smtClean="0"/>
              <a:t>Extract common </a:t>
            </a:r>
            <a:r>
              <a:rPr lang="en-US" dirty="0" err="1" smtClean="0"/>
              <a:t>DataLabel</a:t>
            </a:r>
            <a:r>
              <a:rPr lang="en-US" dirty="0" smtClean="0"/>
              <a:t> Generator Component from DHS</a:t>
            </a:r>
          </a:p>
          <a:p>
            <a:pPr lvl="1"/>
            <a:r>
              <a:rPr lang="en-US" dirty="0" smtClean="0"/>
              <a:t>Use independent </a:t>
            </a:r>
            <a:r>
              <a:rPr lang="en-US" dirty="0" err="1" smtClean="0"/>
              <a:t>DataLabel</a:t>
            </a:r>
            <a:r>
              <a:rPr lang="en-US" dirty="0" smtClean="0"/>
              <a:t> naming </a:t>
            </a:r>
            <a:r>
              <a:rPr lang="en-US" dirty="0" err="1" smtClean="0"/>
              <a:t>conventio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30329" y="1814980"/>
            <a:ext cx="6564178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40326" y="1559793"/>
            <a:ext cx="6785735" cy="44779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72598" y="1727576"/>
            <a:ext cx="6943607" cy="44668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configuration in edit mode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8405" r="-38405"/>
              <a:stretch>
                <a:fillRect/>
              </a:stretch>
            </p:blipFill>
          </mc:Choice>
          <mc:Fallback>
            <p:blipFill>
              <a:blip r:embed="rId3"/>
              <a:srcRect l="-38405" r="-38405"/>
              <a:stretch>
                <a:fillRect/>
              </a:stretch>
            </p:blipFill>
          </mc:Fallback>
        </mc:AlternateContent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configuration in</a:t>
            </a:r>
            <a:r>
              <a:rPr lang="en-US" dirty="0" smtClean="0"/>
              <a:t> read-</a:t>
            </a:r>
            <a:r>
              <a:rPr lang="en-US" dirty="0" smtClean="0"/>
              <a:t>o</a:t>
            </a:r>
            <a:r>
              <a:rPr lang="en-US" dirty="0" smtClean="0"/>
              <a:t>nly mode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8405" r="-38405"/>
              <a:stretch>
                <a:fillRect/>
              </a:stretch>
            </p:blipFill>
          </mc:Choice>
          <mc:Fallback>
            <p:blipFill>
              <a:blip r:embed="rId3"/>
              <a:srcRect l="-38405" r="-38405"/>
              <a:stretch>
                <a:fillRect/>
              </a:stretch>
            </p:blipFill>
          </mc:Fallback>
        </mc:AlternateContent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8405" r="-38405"/>
              <a:stretch>
                <a:fillRect/>
              </a:stretch>
            </p:blipFill>
          </mc:Choice>
          <mc:Fallback>
            <p:blipFill>
              <a:blip r:embed="rId3"/>
              <a:srcRect l="-38405" r="-38405"/>
              <a:stretch>
                <a:fillRect/>
              </a:stretch>
            </p:blipFill>
          </mc:Fallback>
        </mc:AlternateContent>
        <p:spPr bwMode="auto">
          <a:xfrm>
            <a:off x="779463" y="1558590"/>
            <a:ext cx="7913007" cy="447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GDS Status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7492" r="-37492"/>
              <a:stretch>
                <a:fillRect/>
              </a:stretch>
            </p:blipFill>
          </mc:Choice>
          <mc:Fallback>
            <p:blipFill>
              <a:blip r:embed="rId3"/>
              <a:srcRect l="-37492" r="-37492"/>
              <a:stretch>
                <a:fillRect/>
              </a:stretch>
            </p:blipFill>
          </mc:Fallback>
        </mc:AlternateContent>
        <p:spPr bwMode="auto">
          <a:xfrm>
            <a:off x="346379" y="1558590"/>
            <a:ext cx="8016571" cy="447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GDS Log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7470" r="-37470"/>
              <a:stretch>
                <a:fillRect/>
              </a:stretch>
            </p:blipFill>
          </mc:Choice>
          <mc:Fallback>
            <p:blipFill>
              <a:blip r:embed="rId3"/>
              <a:srcRect l="-37470" r="-37470"/>
              <a:stretch>
                <a:fillRect/>
              </a:stretch>
            </p:blipFill>
          </mc:Fallback>
        </mc:AlternateContent>
        <p:spPr bwMode="auto">
          <a:xfrm>
            <a:off x="470087" y="1533850"/>
            <a:ext cx="7892864" cy="450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:::::::Downloads:GDS-ObservationSequence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1300" y="1828800"/>
            <a:ext cx="6121400" cy="453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DHS too complex</a:t>
            </a:r>
          </a:p>
          <a:p>
            <a:pPr lvl="0"/>
            <a:r>
              <a:rPr lang="en-US" dirty="0" smtClean="0"/>
              <a:t>Difficult to maintain and modify.</a:t>
            </a:r>
          </a:p>
          <a:p>
            <a:pPr lvl="0"/>
            <a:r>
              <a:rPr lang="en-US" dirty="0" smtClean="0"/>
              <a:t>Compatibility with GIAPI</a:t>
            </a:r>
          </a:p>
          <a:p>
            <a:pPr lvl="0"/>
            <a:r>
              <a:rPr lang="en-US" dirty="0" smtClean="0"/>
              <a:t>Requirements of GIAPI-based Instruments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EPICS</a:t>
            </a:r>
          </a:p>
          <a:p>
            <a:r>
              <a:rPr lang="en-US" dirty="0" smtClean="0"/>
              <a:t>JMS</a:t>
            </a:r>
          </a:p>
          <a:p>
            <a:r>
              <a:rPr lang="en-US" dirty="0" smtClean="0"/>
              <a:t>XMLRPC</a:t>
            </a:r>
          </a:p>
          <a:p>
            <a:r>
              <a:rPr lang="en-US" dirty="0" err="1" smtClean="0"/>
              <a:t>Jini</a:t>
            </a:r>
            <a:r>
              <a:rPr lang="en-US" dirty="0" smtClean="0"/>
              <a:t>/RMI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39079" y="1828800"/>
            <a:ext cx="6150343" cy="40460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Compiles to </a:t>
            </a:r>
            <a:r>
              <a:rPr lang="en-US" dirty="0" err="1" smtClean="0"/>
              <a:t>bytecode</a:t>
            </a:r>
            <a:r>
              <a:rPr lang="en-US" dirty="0" smtClean="0"/>
              <a:t>, runs on a standard JVM and transparently interoperates with Java.</a:t>
            </a:r>
          </a:p>
          <a:p>
            <a:pPr lvl="0"/>
            <a:r>
              <a:rPr lang="en-US" dirty="0" smtClean="0"/>
              <a:t>Statically typed combined with a type inference mechanism.</a:t>
            </a:r>
          </a:p>
          <a:p>
            <a:pPr lvl="0"/>
            <a:r>
              <a:rPr lang="en-US" dirty="0" smtClean="0"/>
              <a:t>Combination of functional and object-oriented paradigms.</a:t>
            </a:r>
          </a:p>
          <a:p>
            <a:pPr lvl="0"/>
            <a:r>
              <a:rPr lang="en-US" dirty="0" smtClean="0"/>
              <a:t>The actor concurrency model provides a safe way to build concurrent applications that scale easily.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Startup/Shutdown Procedure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Troubleshooting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Listen for observation events from the instrument </a:t>
            </a:r>
          </a:p>
          <a:p>
            <a:pPr lvl="0"/>
            <a:r>
              <a:rPr lang="en-US" dirty="0" smtClean="0"/>
              <a:t>Gather data from observatory systems</a:t>
            </a:r>
          </a:p>
          <a:p>
            <a:pPr lvl="0"/>
            <a:r>
              <a:rPr lang="en-US" dirty="0" smtClean="0"/>
              <a:t>Accept external input from systems that cannot be queried externally like </a:t>
            </a:r>
            <a:r>
              <a:rPr lang="en-US" dirty="0" err="1" smtClean="0"/>
              <a:t>Seqexec</a:t>
            </a:r>
            <a:endParaRPr lang="en-US" dirty="0" smtClean="0"/>
          </a:p>
          <a:p>
            <a:pPr lvl="0"/>
            <a:r>
              <a:rPr lang="en-US" dirty="0" smtClean="0"/>
              <a:t>Complete the FITS files with data collected during an observation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7447" r="-17447"/>
              <a:stretch>
                <a:fillRect/>
              </a:stretch>
            </p:blipFill>
          </mc:Choice>
          <mc:Fallback>
            <p:blipFill>
              <a:blip r:embed="rId3"/>
              <a:srcRect l="-17447" r="-17447"/>
              <a:stretch>
                <a:fillRect/>
              </a:stretch>
            </p:blipFill>
          </mc:Fallback>
        </mc:AlternateContent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Sequence</a:t>
            </a:r>
            <a:endParaRPr lang="en-US" dirty="0"/>
          </a:p>
        </p:txBody>
      </p:sp>
      <p:pic>
        <p:nvPicPr>
          <p:cNvPr id="4" name="Content Placeholder 3" descr="GDS-Sequenc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0985" r="-10985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Values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 for Observation Events</a:t>
            </a:r>
          </a:p>
          <a:p>
            <a:r>
              <a:rPr lang="en-US" dirty="0" smtClean="0"/>
              <a:t>Sample data</a:t>
            </a:r>
          </a:p>
          <a:p>
            <a:r>
              <a:rPr lang="en-US" dirty="0" smtClean="0"/>
              <a:t>Add data to </a:t>
            </a:r>
            <a:r>
              <a:rPr lang="en-US" smtClean="0"/>
              <a:t>the file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Event Driven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OBS_PREP</a:t>
            </a:r>
          </a:p>
          <a:p>
            <a:r>
              <a:rPr lang="en-US" dirty="0" smtClean="0"/>
              <a:t>OBS_START_ACQ</a:t>
            </a:r>
          </a:p>
          <a:p>
            <a:r>
              <a:rPr lang="en-US" dirty="0" smtClean="0"/>
              <a:t>OBS_END_ACQ</a:t>
            </a:r>
          </a:p>
          <a:p>
            <a:r>
              <a:rPr lang="en-US" dirty="0" smtClean="0"/>
              <a:t>OBS_START_READOUT</a:t>
            </a:r>
          </a:p>
          <a:p>
            <a:r>
              <a:rPr lang="en-US" dirty="0" smtClean="0"/>
              <a:t>OBS_END_READOUT</a:t>
            </a:r>
          </a:p>
          <a:p>
            <a:r>
              <a:rPr lang="en-US" dirty="0" smtClean="0"/>
              <a:t>OBS_START_DSET_WRITE</a:t>
            </a:r>
          </a:p>
          <a:p>
            <a:r>
              <a:rPr lang="en-US" dirty="0" smtClean="0"/>
              <a:t>OBS_END_DSET_WRITE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of FITS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Instrument writes FITS to NFS drive</a:t>
            </a:r>
          </a:p>
          <a:p>
            <a:r>
              <a:rPr lang="en-US" dirty="0" smtClean="0"/>
              <a:t>GDS adds FITS headers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FITS Headers from </a:t>
            </a:r>
            <a:r>
              <a:rPr lang="en-US" b="1" dirty="0" err="1" smtClean="0"/>
              <a:t>Seqexec</a:t>
            </a:r>
            <a:r>
              <a:rPr lang="en-US" b="1" dirty="0" smtClean="0"/>
              <a:t> to GDS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XMLRPC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1023</TotalTime>
  <Words>223</Words>
  <Application>Microsoft Macintosh PowerPoint</Application>
  <PresentationFormat>On-screen Show (4:3)</PresentationFormat>
  <Paragraphs>54</Paragraphs>
  <Slides>22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Revolution</vt:lpstr>
      <vt:lpstr>Gemini Data Service Design Review</vt:lpstr>
      <vt:lpstr>Purpose</vt:lpstr>
      <vt:lpstr>Overview</vt:lpstr>
      <vt:lpstr>System Diagram</vt:lpstr>
      <vt:lpstr>Observation Sequence</vt:lpstr>
      <vt:lpstr>Data Values Composition</vt:lpstr>
      <vt:lpstr>Observation Event Driven Data Collection</vt:lpstr>
      <vt:lpstr>Completion of FITS Files</vt:lpstr>
      <vt:lpstr>Sending FITS Headers from Seqexec to GDS</vt:lpstr>
      <vt:lpstr>DataLabel Generation</vt:lpstr>
      <vt:lpstr>Slide 11</vt:lpstr>
      <vt:lpstr>Slide 12</vt:lpstr>
      <vt:lpstr>Slide 13</vt:lpstr>
      <vt:lpstr>Keyword configuration in edit mode</vt:lpstr>
      <vt:lpstr>Keyword configuration in read-only mode</vt:lpstr>
      <vt:lpstr>System configuration</vt:lpstr>
      <vt:lpstr>GDS Status</vt:lpstr>
      <vt:lpstr>GDS Log</vt:lpstr>
      <vt:lpstr>Slide 19</vt:lpstr>
      <vt:lpstr>Protocols</vt:lpstr>
      <vt:lpstr>Scala</vt:lpstr>
      <vt:lpstr>Operational Aspects</vt:lpstr>
    </vt:vector>
  </TitlesOfParts>
  <Company>Gemini Observatory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Gemini Data Service Design Review</dc:title>
  <dc:creator>Nicolas Barriga</dc:creator>
  <cp:lastModifiedBy>Carlos Quiroz</cp:lastModifiedBy>
  <cp:revision>9</cp:revision>
  <dcterms:created xsi:type="dcterms:W3CDTF">2011-05-31T21:29:01Z</dcterms:created>
  <dcterms:modified xsi:type="dcterms:W3CDTF">2011-06-01T13:32:43Z</dcterms:modified>
</cp:coreProperties>
</file>