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5CE4FE-F778-426A-B69B-9DC1A6968697}" type="datetimeFigureOut">
              <a:rPr kumimoji="1" lang="ja-JP" altLang="en-US" smtClean="0"/>
              <a:t>2021/9/7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C8EE4-CFC2-4831-B530-893723BB10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8274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10EFC3-7EEB-4F9F-9FE3-6A14AC0FB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24B6470-A18D-49F3-8880-FCD3468CF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10F6D5-87B0-4808-972A-F11797A7C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AFB7F-936E-4CA2-BE8E-8643DF638FF6}" type="datetimeFigureOut">
              <a:rPr kumimoji="1" lang="ja-JP" altLang="en-US" smtClean="0"/>
              <a:t>2021/9/7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D129A9-3ED1-4F4C-A9A3-9803C1F2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673614-B8C1-4C02-96BE-558003843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C04A-C180-443D-A1A1-C0737F972E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4437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CA32B9-A7FB-434D-8B4D-C13C57FAA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2EC4346-75C4-4B87-B998-B8FC1D608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77A10D-E1ED-4C9E-B5F5-975952B34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AFB7F-936E-4CA2-BE8E-8643DF638FF6}" type="datetimeFigureOut">
              <a:rPr kumimoji="1" lang="ja-JP" altLang="en-US" smtClean="0"/>
              <a:t>2021/9/7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903779-E81C-435F-9CA8-AA5682629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3462CB-C9DB-4F02-A1E2-3C4651E3B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C04A-C180-443D-A1A1-C0737F972E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4306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9C6286A-C105-4CE5-A32E-E3FBC9B56F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7B125A2-8E6B-45BA-9820-532AA3BCF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169F68-5526-4F30-AD4E-0EB7D46A4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AFB7F-936E-4CA2-BE8E-8643DF638FF6}" type="datetimeFigureOut">
              <a:rPr kumimoji="1" lang="ja-JP" altLang="en-US" smtClean="0"/>
              <a:t>2021/9/7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893A9DB-DCA8-44B9-9BD3-62601AD10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67E0CB-5D1F-4B9F-BC30-38046774E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C04A-C180-443D-A1A1-C0737F972E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9041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FE5A17-1784-431A-BA2F-D0BFD1655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4BC6A4-FB41-4A6D-A1DA-8B276E55F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924902-4289-403B-A2FF-2CFDFCD72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AFB7F-936E-4CA2-BE8E-8643DF638FF6}" type="datetimeFigureOut">
              <a:rPr kumimoji="1" lang="ja-JP" altLang="en-US" smtClean="0"/>
              <a:t>2021/9/7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D4D3D0-2579-46E2-97C8-86EA6C1D6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2D2DF1-3D35-4341-AB1B-0F12BBBD3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C04A-C180-443D-A1A1-C0737F972E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1821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56AD79-365F-4AF4-A85A-45EF33B1F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1F32172-41BD-4770-9918-549FE0C46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6FB216-D348-4B31-B361-05ED3A637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AFB7F-936E-4CA2-BE8E-8643DF638FF6}" type="datetimeFigureOut">
              <a:rPr kumimoji="1" lang="ja-JP" altLang="en-US" smtClean="0"/>
              <a:t>2021/9/7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6C04CA-4DB0-4DC4-8595-FD29FA220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7C07A8-4217-4407-B6F9-C7E42434C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C04A-C180-443D-A1A1-C0737F972E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7938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6EAAB7-9571-41FF-BC52-15D2AACA4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01E6DB-3D8A-427E-AD9E-1F1D99C1CA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8618FE-48B5-4A1B-97FD-C50B78099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03C2680-A3B1-426A-A58D-6819BAB79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AFB7F-936E-4CA2-BE8E-8643DF638FF6}" type="datetimeFigureOut">
              <a:rPr kumimoji="1" lang="ja-JP" altLang="en-US" smtClean="0"/>
              <a:t>2021/9/7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B7AE318-1EB0-4BA3-8698-E4B81FB98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F646A6C-5667-41B8-B1EF-1DC30832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C04A-C180-443D-A1A1-C0737F972E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144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F55C98-C751-45CD-B566-B440EBE89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5543A32-83E7-4C95-B41D-008508EC1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C326611-F327-4C00-9DEB-2C6C81EC3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8498928-D17D-4442-A832-B89E87FD9A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200CDA8-9A34-4993-9B16-8199158EB2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E26CDE7-87CE-4486-965F-CDFAA4F7F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AFB7F-936E-4CA2-BE8E-8643DF638FF6}" type="datetimeFigureOut">
              <a:rPr kumimoji="1" lang="ja-JP" altLang="en-US" smtClean="0"/>
              <a:t>2021/9/7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3138DBB-CCBD-417B-9271-740BF2ECC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66ECB11-9332-414B-B0AF-830BC6272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C04A-C180-443D-A1A1-C0737F972E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0745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C6E4CF-7C32-4C44-84C2-567CE904A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5BA6522-9914-47A1-9BD3-B1A056866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AFB7F-936E-4CA2-BE8E-8643DF638FF6}" type="datetimeFigureOut">
              <a:rPr kumimoji="1" lang="ja-JP" altLang="en-US" smtClean="0"/>
              <a:t>2021/9/7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5240562-BA36-4D8C-A4FD-1AF37F5A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9FB7115-C5D8-4CE6-9D06-B695A9F39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C04A-C180-443D-A1A1-C0737F972E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6462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22D82D7-3830-4C45-A239-774E8615F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AFB7F-936E-4CA2-BE8E-8643DF638FF6}" type="datetimeFigureOut">
              <a:rPr kumimoji="1" lang="ja-JP" altLang="en-US" smtClean="0"/>
              <a:t>2021/9/7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83C3409-A4AB-442B-9083-8BB4C624A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5DC4164-3CA3-459D-9DD7-107FFB74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C04A-C180-443D-A1A1-C0737F972E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6096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82D3AC-0CD5-473D-9982-B8C93BBFD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6A6BB6-1511-4219-ABD8-4F21F5338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C6270A1-9A86-499C-87B4-FF8898A44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ABD9782-7B22-444A-A893-BE2A40999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AFB7F-936E-4CA2-BE8E-8643DF638FF6}" type="datetimeFigureOut">
              <a:rPr kumimoji="1" lang="ja-JP" altLang="en-US" smtClean="0"/>
              <a:t>2021/9/7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01E5A00-BE8C-416D-8078-2B501F9DC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5AE6FF9-1C5C-4892-BAB6-4F265F327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C04A-C180-443D-A1A1-C0737F972E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5428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4FE75A-0A0A-4BEC-9D25-316849033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06A1292-E216-417A-A9EE-D0983EE246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DB072B6-4B49-4B53-8643-7CE74DD5C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DA79793-0427-4721-9890-6E78AB525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AFB7F-936E-4CA2-BE8E-8643DF638FF6}" type="datetimeFigureOut">
              <a:rPr kumimoji="1" lang="ja-JP" altLang="en-US" smtClean="0"/>
              <a:t>2021/9/7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DD5F5A-A029-41AD-9328-2EB2082F7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A03BD0C-170B-4DB5-9845-D0DD16F9D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C04A-C180-443D-A1A1-C0737F972E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8333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945F9D0-5EEF-4DB3-8996-DC9EFC3BB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5311D3B-63EF-46E1-A00B-EB60F9D84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2F3D87-4BC5-47D2-8B9A-DCCAF1ACC1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AFB7F-936E-4CA2-BE8E-8643DF638FF6}" type="datetimeFigureOut">
              <a:rPr kumimoji="1" lang="ja-JP" altLang="en-US" smtClean="0"/>
              <a:t>2021/9/7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792CFA-796C-49A6-B991-EBE3273480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A09A61-7CFC-4FF3-AF4B-A1B784AD28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FC04A-C180-443D-A1A1-C0737F972E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766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3BB64F6-4587-4FE1-A466-E999D49534C5}"/>
              </a:ext>
            </a:extLst>
          </p:cNvPr>
          <p:cNvSpPr/>
          <p:nvPr/>
        </p:nvSpPr>
        <p:spPr>
          <a:xfrm>
            <a:off x="6876857" y="1490131"/>
            <a:ext cx="3731491" cy="24199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0A83877-BADB-4170-83CA-BCB67B6106DA}"/>
              </a:ext>
            </a:extLst>
          </p:cNvPr>
          <p:cNvSpPr/>
          <p:nvPr/>
        </p:nvSpPr>
        <p:spPr>
          <a:xfrm>
            <a:off x="6179512" y="1798011"/>
            <a:ext cx="3731491" cy="24199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5340A54-3AE3-47A7-8A1C-6AF21CE9210A}"/>
              </a:ext>
            </a:extLst>
          </p:cNvPr>
          <p:cNvSpPr/>
          <p:nvPr/>
        </p:nvSpPr>
        <p:spPr>
          <a:xfrm>
            <a:off x="5595312" y="2138987"/>
            <a:ext cx="3731491" cy="24199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A179173-D8E2-467A-B80C-2814F60B7F78}"/>
              </a:ext>
            </a:extLst>
          </p:cNvPr>
          <p:cNvSpPr/>
          <p:nvPr/>
        </p:nvSpPr>
        <p:spPr>
          <a:xfrm>
            <a:off x="4954539" y="2479963"/>
            <a:ext cx="3731491" cy="24199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A2517E9-E197-456D-B0B5-3153C440108C}"/>
              </a:ext>
            </a:extLst>
          </p:cNvPr>
          <p:cNvSpPr/>
          <p:nvPr/>
        </p:nvSpPr>
        <p:spPr>
          <a:xfrm>
            <a:off x="4370339" y="2770908"/>
            <a:ext cx="3731491" cy="24199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56B4B24-A866-4A80-8F6D-9F3C3E734AD5}"/>
              </a:ext>
            </a:extLst>
          </p:cNvPr>
          <p:cNvSpPr/>
          <p:nvPr/>
        </p:nvSpPr>
        <p:spPr>
          <a:xfrm>
            <a:off x="3672994" y="3061853"/>
            <a:ext cx="3731491" cy="24199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B00F4280-FC61-4C90-8008-47F78E3C4658}"/>
              </a:ext>
            </a:extLst>
          </p:cNvPr>
          <p:cNvCxnSpPr/>
          <p:nvPr/>
        </p:nvCxnSpPr>
        <p:spPr>
          <a:xfrm flipV="1">
            <a:off x="7517630" y="4217939"/>
            <a:ext cx="3618346" cy="2225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150B765-24D1-45DD-B5E3-B60C706CE33F}"/>
              </a:ext>
            </a:extLst>
          </p:cNvPr>
          <p:cNvSpPr txBox="1"/>
          <p:nvPr/>
        </p:nvSpPr>
        <p:spPr>
          <a:xfrm>
            <a:off x="9905445" y="525484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時間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E9C3416-CE80-4993-A89D-B1688EFF77B0}"/>
              </a:ext>
            </a:extLst>
          </p:cNvPr>
          <p:cNvSpPr txBox="1"/>
          <p:nvPr/>
        </p:nvSpPr>
        <p:spPr>
          <a:xfrm>
            <a:off x="5907420" y="4961204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特徴点数</a:t>
            </a:r>
            <a:r>
              <a:rPr kumimoji="1" lang="en-US" altLang="ja-JP" dirty="0"/>
              <a:t>50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10BD3E8-DDC8-4B46-91F1-F11179FA0EA6}"/>
              </a:ext>
            </a:extLst>
          </p:cNvPr>
          <p:cNvSpPr txBox="1"/>
          <p:nvPr/>
        </p:nvSpPr>
        <p:spPr>
          <a:xfrm>
            <a:off x="7532584" y="476416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60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B279C23-4FD0-403F-8357-213F1160BE43}"/>
              </a:ext>
            </a:extLst>
          </p:cNvPr>
          <p:cNvSpPr txBox="1"/>
          <p:nvPr/>
        </p:nvSpPr>
        <p:spPr>
          <a:xfrm>
            <a:off x="8214975" y="443325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80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8B443EF-1CE4-4D0F-AB56-9ABB437926B6}"/>
              </a:ext>
            </a:extLst>
          </p:cNvPr>
          <p:cNvSpPr txBox="1"/>
          <p:nvPr/>
        </p:nvSpPr>
        <p:spPr>
          <a:xfrm>
            <a:off x="8836781" y="410754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20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CDF393B-0F8E-4803-96F8-ED2623421B20}"/>
              </a:ext>
            </a:extLst>
          </p:cNvPr>
          <p:cNvSpPr txBox="1"/>
          <p:nvPr/>
        </p:nvSpPr>
        <p:spPr>
          <a:xfrm>
            <a:off x="9383375" y="376467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10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E65A930-70D8-4656-BEBB-E79E8FABF88E}"/>
              </a:ext>
            </a:extLst>
          </p:cNvPr>
          <p:cNvSpPr txBox="1"/>
          <p:nvPr/>
        </p:nvSpPr>
        <p:spPr>
          <a:xfrm>
            <a:off x="10010816" y="349152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100</a:t>
            </a:r>
            <a:endParaRPr kumimoji="1" lang="ja-JP" altLang="en-US" dirty="0"/>
          </a:p>
        </p:txBody>
      </p:sp>
      <p:sp>
        <p:nvSpPr>
          <p:cNvPr id="22" name="右中かっこ 21">
            <a:extLst>
              <a:ext uri="{FF2B5EF4-FFF2-40B4-BE49-F238E27FC236}">
                <a16:creationId xmlns:a16="http://schemas.microsoft.com/office/drawing/2014/main" id="{A286EDA9-0EE9-4242-8987-18B0919FF835}"/>
              </a:ext>
            </a:extLst>
          </p:cNvPr>
          <p:cNvSpPr/>
          <p:nvPr/>
        </p:nvSpPr>
        <p:spPr>
          <a:xfrm rot="16200000">
            <a:off x="6846262" y="-2349048"/>
            <a:ext cx="518006" cy="70061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1A814AF-A701-40CF-8388-B3BD9DAB9B82}"/>
              </a:ext>
            </a:extLst>
          </p:cNvPr>
          <p:cNvSpPr txBox="1"/>
          <p:nvPr/>
        </p:nvSpPr>
        <p:spPr>
          <a:xfrm>
            <a:off x="6141797" y="50107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バッファリング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F888C39-22C9-4F5A-A8A4-F7FFC5CFE7D4}"/>
              </a:ext>
            </a:extLst>
          </p:cNvPr>
          <p:cNvSpPr txBox="1"/>
          <p:nvPr/>
        </p:nvSpPr>
        <p:spPr>
          <a:xfrm>
            <a:off x="5238855" y="3164285"/>
            <a:ext cx="1994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超解像の順番 </a:t>
            </a:r>
            <a:r>
              <a:rPr kumimoji="1" lang="en-US" altLang="ja-JP" dirty="0">
                <a:solidFill>
                  <a:srgbClr val="FF0000"/>
                </a:solidFill>
              </a:rPr>
              <a:t>4</a:t>
            </a:r>
            <a:r>
              <a:rPr kumimoji="1" lang="ja-JP" altLang="en-US" dirty="0">
                <a:solidFill>
                  <a:srgbClr val="FF0000"/>
                </a:solidFill>
              </a:rPr>
              <a:t>番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162A781-AB95-43E9-B05F-42EE355D5519}"/>
              </a:ext>
            </a:extLst>
          </p:cNvPr>
          <p:cNvSpPr txBox="1"/>
          <p:nvPr/>
        </p:nvSpPr>
        <p:spPr>
          <a:xfrm>
            <a:off x="7473232" y="2877187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3</a:t>
            </a:r>
            <a:r>
              <a:rPr kumimoji="1" lang="ja-JP" altLang="en-US" dirty="0">
                <a:solidFill>
                  <a:srgbClr val="FF0000"/>
                </a:solidFill>
              </a:rPr>
              <a:t>番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D616170-3E48-4CD7-8681-08E564C58D9C}"/>
              </a:ext>
            </a:extLst>
          </p:cNvPr>
          <p:cNvSpPr txBox="1"/>
          <p:nvPr/>
        </p:nvSpPr>
        <p:spPr>
          <a:xfrm>
            <a:off x="8177671" y="253441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2</a:t>
            </a:r>
            <a:r>
              <a:rPr kumimoji="1" lang="ja-JP" altLang="en-US" dirty="0">
                <a:solidFill>
                  <a:srgbClr val="FF0000"/>
                </a:solidFill>
              </a:rPr>
              <a:t>番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DE7B11A-1A68-4C1B-AEAA-92009C4517B1}"/>
              </a:ext>
            </a:extLst>
          </p:cNvPr>
          <p:cNvSpPr txBox="1"/>
          <p:nvPr/>
        </p:nvSpPr>
        <p:spPr>
          <a:xfrm>
            <a:off x="8802332" y="2223323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5</a:t>
            </a:r>
            <a:r>
              <a:rPr kumimoji="1" lang="ja-JP" altLang="en-US" dirty="0">
                <a:solidFill>
                  <a:srgbClr val="FF0000"/>
                </a:solidFill>
              </a:rPr>
              <a:t>番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9D15B4B-F237-4081-9A4F-425E86F42680}"/>
              </a:ext>
            </a:extLst>
          </p:cNvPr>
          <p:cNvSpPr txBox="1"/>
          <p:nvPr/>
        </p:nvSpPr>
        <p:spPr>
          <a:xfrm>
            <a:off x="9371702" y="186811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6</a:t>
            </a:r>
            <a:r>
              <a:rPr kumimoji="1" lang="ja-JP" altLang="en-US" dirty="0">
                <a:solidFill>
                  <a:srgbClr val="FF0000"/>
                </a:solidFill>
              </a:rPr>
              <a:t>番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38C2850-79FE-4D86-B773-03250859D641}"/>
              </a:ext>
            </a:extLst>
          </p:cNvPr>
          <p:cNvSpPr txBox="1"/>
          <p:nvPr/>
        </p:nvSpPr>
        <p:spPr>
          <a:xfrm>
            <a:off x="10023639" y="153625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1</a:t>
            </a:r>
            <a:r>
              <a:rPr kumimoji="1" lang="ja-JP" altLang="en-US" dirty="0">
                <a:solidFill>
                  <a:srgbClr val="FF0000"/>
                </a:solidFill>
              </a:rPr>
              <a:t>番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2A7D0AC-19C8-40A4-BDAE-986B47DDA121}"/>
              </a:ext>
            </a:extLst>
          </p:cNvPr>
          <p:cNvSpPr txBox="1"/>
          <p:nvPr/>
        </p:nvSpPr>
        <p:spPr>
          <a:xfrm>
            <a:off x="812800" y="324569"/>
            <a:ext cx="33730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b="1" dirty="0"/>
              <a:t>従来の</a:t>
            </a:r>
            <a:r>
              <a:rPr kumimoji="1" lang="en-US" altLang="ja-JP" sz="4400" b="1" dirty="0"/>
              <a:t>FSSR</a:t>
            </a:r>
            <a:endParaRPr kumimoji="1" lang="ja-JP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678717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正方形/長方形 239">
            <a:extLst>
              <a:ext uri="{FF2B5EF4-FFF2-40B4-BE49-F238E27FC236}">
                <a16:creationId xmlns:a16="http://schemas.microsoft.com/office/drawing/2014/main" id="{A8DA6CDE-DD23-46BC-9CC7-E3025758A337}"/>
              </a:ext>
            </a:extLst>
          </p:cNvPr>
          <p:cNvSpPr/>
          <p:nvPr/>
        </p:nvSpPr>
        <p:spPr>
          <a:xfrm>
            <a:off x="7050851" y="3527074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1" name="正方形/長方形 240">
            <a:extLst>
              <a:ext uri="{FF2B5EF4-FFF2-40B4-BE49-F238E27FC236}">
                <a16:creationId xmlns:a16="http://schemas.microsoft.com/office/drawing/2014/main" id="{A20667E1-2B30-4F28-9490-25F1CA40AD67}"/>
              </a:ext>
            </a:extLst>
          </p:cNvPr>
          <p:cNvSpPr/>
          <p:nvPr/>
        </p:nvSpPr>
        <p:spPr>
          <a:xfrm>
            <a:off x="7044235" y="3039979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2" name="正方形/長方形 241">
            <a:extLst>
              <a:ext uri="{FF2B5EF4-FFF2-40B4-BE49-F238E27FC236}">
                <a16:creationId xmlns:a16="http://schemas.microsoft.com/office/drawing/2014/main" id="{4B820D46-726E-4576-854F-36351CCAE332}"/>
              </a:ext>
            </a:extLst>
          </p:cNvPr>
          <p:cNvSpPr/>
          <p:nvPr/>
        </p:nvSpPr>
        <p:spPr>
          <a:xfrm>
            <a:off x="7044235" y="2552884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3" name="正方形/長方形 242">
            <a:extLst>
              <a:ext uri="{FF2B5EF4-FFF2-40B4-BE49-F238E27FC236}">
                <a16:creationId xmlns:a16="http://schemas.microsoft.com/office/drawing/2014/main" id="{29F01435-789A-4DFC-A758-7BCD10AA7CFB}"/>
              </a:ext>
            </a:extLst>
          </p:cNvPr>
          <p:cNvSpPr/>
          <p:nvPr/>
        </p:nvSpPr>
        <p:spPr>
          <a:xfrm>
            <a:off x="7050851" y="2065789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4" name="正方形/長方形 243">
            <a:extLst>
              <a:ext uri="{FF2B5EF4-FFF2-40B4-BE49-F238E27FC236}">
                <a16:creationId xmlns:a16="http://schemas.microsoft.com/office/drawing/2014/main" id="{3C25FF7E-C057-4997-B7DB-253F64364093}"/>
              </a:ext>
            </a:extLst>
          </p:cNvPr>
          <p:cNvSpPr/>
          <p:nvPr/>
        </p:nvSpPr>
        <p:spPr>
          <a:xfrm>
            <a:off x="7050851" y="1564823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5" name="正方形/長方形 244">
            <a:extLst>
              <a:ext uri="{FF2B5EF4-FFF2-40B4-BE49-F238E27FC236}">
                <a16:creationId xmlns:a16="http://schemas.microsoft.com/office/drawing/2014/main" id="{D25F0B96-E47B-4509-80F6-0763993501FE}"/>
              </a:ext>
            </a:extLst>
          </p:cNvPr>
          <p:cNvSpPr/>
          <p:nvPr/>
        </p:nvSpPr>
        <p:spPr>
          <a:xfrm>
            <a:off x="7660029" y="3527074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6" name="正方形/長方形 245">
            <a:extLst>
              <a:ext uri="{FF2B5EF4-FFF2-40B4-BE49-F238E27FC236}">
                <a16:creationId xmlns:a16="http://schemas.microsoft.com/office/drawing/2014/main" id="{F99328BB-C989-4DA9-B147-424B22BE088D}"/>
              </a:ext>
            </a:extLst>
          </p:cNvPr>
          <p:cNvSpPr/>
          <p:nvPr/>
        </p:nvSpPr>
        <p:spPr>
          <a:xfrm>
            <a:off x="7653413" y="3039979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7" name="正方形/長方形 246">
            <a:extLst>
              <a:ext uri="{FF2B5EF4-FFF2-40B4-BE49-F238E27FC236}">
                <a16:creationId xmlns:a16="http://schemas.microsoft.com/office/drawing/2014/main" id="{E4DFC1B7-F599-4ADD-B70B-26F0BD6D7A76}"/>
              </a:ext>
            </a:extLst>
          </p:cNvPr>
          <p:cNvSpPr/>
          <p:nvPr/>
        </p:nvSpPr>
        <p:spPr>
          <a:xfrm>
            <a:off x="7653413" y="2552884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8" name="正方形/長方形 247">
            <a:extLst>
              <a:ext uri="{FF2B5EF4-FFF2-40B4-BE49-F238E27FC236}">
                <a16:creationId xmlns:a16="http://schemas.microsoft.com/office/drawing/2014/main" id="{58FCFE76-0595-45A8-857B-B3D2CC99BC3F}"/>
              </a:ext>
            </a:extLst>
          </p:cNvPr>
          <p:cNvSpPr/>
          <p:nvPr/>
        </p:nvSpPr>
        <p:spPr>
          <a:xfrm>
            <a:off x="7660029" y="2065789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9" name="正方形/長方形 248">
            <a:extLst>
              <a:ext uri="{FF2B5EF4-FFF2-40B4-BE49-F238E27FC236}">
                <a16:creationId xmlns:a16="http://schemas.microsoft.com/office/drawing/2014/main" id="{EB61E98D-A0FD-4AA7-B09E-A32D77F3A928}"/>
              </a:ext>
            </a:extLst>
          </p:cNvPr>
          <p:cNvSpPr/>
          <p:nvPr/>
        </p:nvSpPr>
        <p:spPr>
          <a:xfrm>
            <a:off x="7660029" y="1564823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0" name="正方形/長方形 249">
            <a:extLst>
              <a:ext uri="{FF2B5EF4-FFF2-40B4-BE49-F238E27FC236}">
                <a16:creationId xmlns:a16="http://schemas.microsoft.com/office/drawing/2014/main" id="{AB9959E3-35CD-47F9-A43E-7AD29FBD08C9}"/>
              </a:ext>
            </a:extLst>
          </p:cNvPr>
          <p:cNvSpPr/>
          <p:nvPr/>
        </p:nvSpPr>
        <p:spPr>
          <a:xfrm>
            <a:off x="8258493" y="3527074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1" name="正方形/長方形 250">
            <a:extLst>
              <a:ext uri="{FF2B5EF4-FFF2-40B4-BE49-F238E27FC236}">
                <a16:creationId xmlns:a16="http://schemas.microsoft.com/office/drawing/2014/main" id="{045BDDD9-1D82-4BF6-B4E7-6A90BFB54CDF}"/>
              </a:ext>
            </a:extLst>
          </p:cNvPr>
          <p:cNvSpPr/>
          <p:nvPr/>
        </p:nvSpPr>
        <p:spPr>
          <a:xfrm>
            <a:off x="8251877" y="3039979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2" name="正方形/長方形 251">
            <a:extLst>
              <a:ext uri="{FF2B5EF4-FFF2-40B4-BE49-F238E27FC236}">
                <a16:creationId xmlns:a16="http://schemas.microsoft.com/office/drawing/2014/main" id="{345EAA5B-5CBA-42A6-BC9C-C04BAE8AC059}"/>
              </a:ext>
            </a:extLst>
          </p:cNvPr>
          <p:cNvSpPr/>
          <p:nvPr/>
        </p:nvSpPr>
        <p:spPr>
          <a:xfrm>
            <a:off x="8251877" y="2552884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3" name="正方形/長方形 252">
            <a:extLst>
              <a:ext uri="{FF2B5EF4-FFF2-40B4-BE49-F238E27FC236}">
                <a16:creationId xmlns:a16="http://schemas.microsoft.com/office/drawing/2014/main" id="{9ADE48D6-5AC6-4EC7-A9ED-6162EE955A2A}"/>
              </a:ext>
            </a:extLst>
          </p:cNvPr>
          <p:cNvSpPr/>
          <p:nvPr/>
        </p:nvSpPr>
        <p:spPr>
          <a:xfrm>
            <a:off x="8258493" y="2065789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4" name="正方形/長方形 253">
            <a:extLst>
              <a:ext uri="{FF2B5EF4-FFF2-40B4-BE49-F238E27FC236}">
                <a16:creationId xmlns:a16="http://schemas.microsoft.com/office/drawing/2014/main" id="{44B191E5-8A18-407D-AF22-44FC18876374}"/>
              </a:ext>
            </a:extLst>
          </p:cNvPr>
          <p:cNvSpPr/>
          <p:nvPr/>
        </p:nvSpPr>
        <p:spPr>
          <a:xfrm>
            <a:off x="8258493" y="1564823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5" name="正方形/長方形 254">
            <a:extLst>
              <a:ext uri="{FF2B5EF4-FFF2-40B4-BE49-F238E27FC236}">
                <a16:creationId xmlns:a16="http://schemas.microsoft.com/office/drawing/2014/main" id="{97341E37-2218-4F55-B516-A8F220DE3404}"/>
              </a:ext>
            </a:extLst>
          </p:cNvPr>
          <p:cNvSpPr/>
          <p:nvPr/>
        </p:nvSpPr>
        <p:spPr>
          <a:xfrm>
            <a:off x="8851138" y="3527074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6" name="正方形/長方形 255">
            <a:extLst>
              <a:ext uri="{FF2B5EF4-FFF2-40B4-BE49-F238E27FC236}">
                <a16:creationId xmlns:a16="http://schemas.microsoft.com/office/drawing/2014/main" id="{EA44FDE3-8EB9-40A6-9436-37662EDBC781}"/>
              </a:ext>
            </a:extLst>
          </p:cNvPr>
          <p:cNvSpPr/>
          <p:nvPr/>
        </p:nvSpPr>
        <p:spPr>
          <a:xfrm>
            <a:off x="8844522" y="3039979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7" name="正方形/長方形 256">
            <a:extLst>
              <a:ext uri="{FF2B5EF4-FFF2-40B4-BE49-F238E27FC236}">
                <a16:creationId xmlns:a16="http://schemas.microsoft.com/office/drawing/2014/main" id="{0BCC31F8-CC68-4B11-B16E-03109A697932}"/>
              </a:ext>
            </a:extLst>
          </p:cNvPr>
          <p:cNvSpPr/>
          <p:nvPr/>
        </p:nvSpPr>
        <p:spPr>
          <a:xfrm>
            <a:off x="8844522" y="2552884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8" name="正方形/長方形 257">
            <a:extLst>
              <a:ext uri="{FF2B5EF4-FFF2-40B4-BE49-F238E27FC236}">
                <a16:creationId xmlns:a16="http://schemas.microsoft.com/office/drawing/2014/main" id="{14D8311B-E7D3-41BF-92D0-16EE45FDF1C5}"/>
              </a:ext>
            </a:extLst>
          </p:cNvPr>
          <p:cNvSpPr/>
          <p:nvPr/>
        </p:nvSpPr>
        <p:spPr>
          <a:xfrm>
            <a:off x="8851138" y="2065789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9" name="正方形/長方形 258">
            <a:extLst>
              <a:ext uri="{FF2B5EF4-FFF2-40B4-BE49-F238E27FC236}">
                <a16:creationId xmlns:a16="http://schemas.microsoft.com/office/drawing/2014/main" id="{2B6C9B1C-4AB0-424B-B795-E4999B103084}"/>
              </a:ext>
            </a:extLst>
          </p:cNvPr>
          <p:cNvSpPr/>
          <p:nvPr/>
        </p:nvSpPr>
        <p:spPr>
          <a:xfrm>
            <a:off x="8851138" y="1564823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0" name="正方形/長方形 259">
            <a:extLst>
              <a:ext uri="{FF2B5EF4-FFF2-40B4-BE49-F238E27FC236}">
                <a16:creationId xmlns:a16="http://schemas.microsoft.com/office/drawing/2014/main" id="{0FB0033F-4341-4143-AF74-0351C7551471}"/>
              </a:ext>
            </a:extLst>
          </p:cNvPr>
          <p:cNvSpPr/>
          <p:nvPr/>
        </p:nvSpPr>
        <p:spPr>
          <a:xfrm>
            <a:off x="9444649" y="3525298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1" name="正方形/長方形 260">
            <a:extLst>
              <a:ext uri="{FF2B5EF4-FFF2-40B4-BE49-F238E27FC236}">
                <a16:creationId xmlns:a16="http://schemas.microsoft.com/office/drawing/2014/main" id="{27C1DC36-A311-4DD3-B16D-8C30CBCBE607}"/>
              </a:ext>
            </a:extLst>
          </p:cNvPr>
          <p:cNvSpPr/>
          <p:nvPr/>
        </p:nvSpPr>
        <p:spPr>
          <a:xfrm>
            <a:off x="9438033" y="3038203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正方形/長方形 261">
            <a:extLst>
              <a:ext uri="{FF2B5EF4-FFF2-40B4-BE49-F238E27FC236}">
                <a16:creationId xmlns:a16="http://schemas.microsoft.com/office/drawing/2014/main" id="{8BF44E2E-D5C4-48F0-BAE4-35E3D6AA7351}"/>
              </a:ext>
            </a:extLst>
          </p:cNvPr>
          <p:cNvSpPr/>
          <p:nvPr/>
        </p:nvSpPr>
        <p:spPr>
          <a:xfrm>
            <a:off x="9438033" y="2551108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3" name="正方形/長方形 262">
            <a:extLst>
              <a:ext uri="{FF2B5EF4-FFF2-40B4-BE49-F238E27FC236}">
                <a16:creationId xmlns:a16="http://schemas.microsoft.com/office/drawing/2014/main" id="{14CBDAF2-8FAB-457D-BFC0-7EA4F797AFA8}"/>
              </a:ext>
            </a:extLst>
          </p:cNvPr>
          <p:cNvSpPr/>
          <p:nvPr/>
        </p:nvSpPr>
        <p:spPr>
          <a:xfrm>
            <a:off x="9444649" y="2064013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4" name="正方形/長方形 263">
            <a:extLst>
              <a:ext uri="{FF2B5EF4-FFF2-40B4-BE49-F238E27FC236}">
                <a16:creationId xmlns:a16="http://schemas.microsoft.com/office/drawing/2014/main" id="{6C5A4050-2699-4C3B-931D-875ABD332BB9}"/>
              </a:ext>
            </a:extLst>
          </p:cNvPr>
          <p:cNvSpPr/>
          <p:nvPr/>
        </p:nvSpPr>
        <p:spPr>
          <a:xfrm>
            <a:off x="9444649" y="1563047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5" name="正方形/長方形 264">
            <a:extLst>
              <a:ext uri="{FF2B5EF4-FFF2-40B4-BE49-F238E27FC236}">
                <a16:creationId xmlns:a16="http://schemas.microsoft.com/office/drawing/2014/main" id="{ABB02A33-FCB3-49F6-A47A-90AD30EE4195}"/>
              </a:ext>
            </a:extLst>
          </p:cNvPr>
          <p:cNvSpPr/>
          <p:nvPr/>
        </p:nvSpPr>
        <p:spPr>
          <a:xfrm>
            <a:off x="10045300" y="3532287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6" name="正方形/長方形 265">
            <a:extLst>
              <a:ext uri="{FF2B5EF4-FFF2-40B4-BE49-F238E27FC236}">
                <a16:creationId xmlns:a16="http://schemas.microsoft.com/office/drawing/2014/main" id="{6A918994-E9D9-4CEE-8A30-C6D2EFDE0A6E}"/>
              </a:ext>
            </a:extLst>
          </p:cNvPr>
          <p:cNvSpPr/>
          <p:nvPr/>
        </p:nvSpPr>
        <p:spPr>
          <a:xfrm>
            <a:off x="10038684" y="3045192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7" name="正方形/長方形 266">
            <a:extLst>
              <a:ext uri="{FF2B5EF4-FFF2-40B4-BE49-F238E27FC236}">
                <a16:creationId xmlns:a16="http://schemas.microsoft.com/office/drawing/2014/main" id="{04C9EC82-3277-4945-A9A4-57A7E0210A70}"/>
              </a:ext>
            </a:extLst>
          </p:cNvPr>
          <p:cNvSpPr/>
          <p:nvPr/>
        </p:nvSpPr>
        <p:spPr>
          <a:xfrm>
            <a:off x="10038684" y="2558097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8" name="正方形/長方形 267">
            <a:extLst>
              <a:ext uri="{FF2B5EF4-FFF2-40B4-BE49-F238E27FC236}">
                <a16:creationId xmlns:a16="http://schemas.microsoft.com/office/drawing/2014/main" id="{29B1C3C9-71A9-4803-9BA4-4B8BDCD053FB}"/>
              </a:ext>
            </a:extLst>
          </p:cNvPr>
          <p:cNvSpPr/>
          <p:nvPr/>
        </p:nvSpPr>
        <p:spPr>
          <a:xfrm>
            <a:off x="10045300" y="2071002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9" name="正方形/長方形 268">
            <a:extLst>
              <a:ext uri="{FF2B5EF4-FFF2-40B4-BE49-F238E27FC236}">
                <a16:creationId xmlns:a16="http://schemas.microsoft.com/office/drawing/2014/main" id="{E452E032-D80C-4E22-8E30-1BAE9F93D416}"/>
              </a:ext>
            </a:extLst>
          </p:cNvPr>
          <p:cNvSpPr/>
          <p:nvPr/>
        </p:nvSpPr>
        <p:spPr>
          <a:xfrm>
            <a:off x="10045300" y="1570036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0" name="正方形/長方形 209">
            <a:extLst>
              <a:ext uri="{FF2B5EF4-FFF2-40B4-BE49-F238E27FC236}">
                <a16:creationId xmlns:a16="http://schemas.microsoft.com/office/drawing/2014/main" id="{185127E5-92AA-47B6-9FBD-B28B1A452012}"/>
              </a:ext>
            </a:extLst>
          </p:cNvPr>
          <p:cNvSpPr/>
          <p:nvPr/>
        </p:nvSpPr>
        <p:spPr>
          <a:xfrm>
            <a:off x="6236526" y="3916667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1" name="正方形/長方形 210">
            <a:extLst>
              <a:ext uri="{FF2B5EF4-FFF2-40B4-BE49-F238E27FC236}">
                <a16:creationId xmlns:a16="http://schemas.microsoft.com/office/drawing/2014/main" id="{DB186939-8BF6-46FE-B600-FB1C2FF15A65}"/>
              </a:ext>
            </a:extLst>
          </p:cNvPr>
          <p:cNvSpPr/>
          <p:nvPr/>
        </p:nvSpPr>
        <p:spPr>
          <a:xfrm>
            <a:off x="6229910" y="3429572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2" name="正方形/長方形 211">
            <a:extLst>
              <a:ext uri="{FF2B5EF4-FFF2-40B4-BE49-F238E27FC236}">
                <a16:creationId xmlns:a16="http://schemas.microsoft.com/office/drawing/2014/main" id="{B7A44C20-6FFD-4EF3-88E3-7E4CC487933F}"/>
              </a:ext>
            </a:extLst>
          </p:cNvPr>
          <p:cNvSpPr/>
          <p:nvPr/>
        </p:nvSpPr>
        <p:spPr>
          <a:xfrm>
            <a:off x="6229910" y="2942477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3" name="正方形/長方形 212">
            <a:extLst>
              <a:ext uri="{FF2B5EF4-FFF2-40B4-BE49-F238E27FC236}">
                <a16:creationId xmlns:a16="http://schemas.microsoft.com/office/drawing/2014/main" id="{C194FF3F-7EB9-4364-9D48-11F9CE004483}"/>
              </a:ext>
            </a:extLst>
          </p:cNvPr>
          <p:cNvSpPr/>
          <p:nvPr/>
        </p:nvSpPr>
        <p:spPr>
          <a:xfrm>
            <a:off x="6236526" y="2455382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4" name="正方形/長方形 213">
            <a:extLst>
              <a:ext uri="{FF2B5EF4-FFF2-40B4-BE49-F238E27FC236}">
                <a16:creationId xmlns:a16="http://schemas.microsoft.com/office/drawing/2014/main" id="{F0BCAFE2-9654-4157-A2F2-AC00AA424957}"/>
              </a:ext>
            </a:extLst>
          </p:cNvPr>
          <p:cNvSpPr/>
          <p:nvPr/>
        </p:nvSpPr>
        <p:spPr>
          <a:xfrm>
            <a:off x="6236526" y="1954416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5" name="正方形/長方形 214">
            <a:extLst>
              <a:ext uri="{FF2B5EF4-FFF2-40B4-BE49-F238E27FC236}">
                <a16:creationId xmlns:a16="http://schemas.microsoft.com/office/drawing/2014/main" id="{084C99F3-6338-4F16-80C5-ECD454635284}"/>
              </a:ext>
            </a:extLst>
          </p:cNvPr>
          <p:cNvSpPr/>
          <p:nvPr/>
        </p:nvSpPr>
        <p:spPr>
          <a:xfrm>
            <a:off x="6845704" y="3916667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6" name="正方形/長方形 215">
            <a:extLst>
              <a:ext uri="{FF2B5EF4-FFF2-40B4-BE49-F238E27FC236}">
                <a16:creationId xmlns:a16="http://schemas.microsoft.com/office/drawing/2014/main" id="{6AC48061-525F-4875-9AED-9F0DF6CC5D9A}"/>
              </a:ext>
            </a:extLst>
          </p:cNvPr>
          <p:cNvSpPr/>
          <p:nvPr/>
        </p:nvSpPr>
        <p:spPr>
          <a:xfrm>
            <a:off x="6839088" y="3429572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7" name="正方形/長方形 216">
            <a:extLst>
              <a:ext uri="{FF2B5EF4-FFF2-40B4-BE49-F238E27FC236}">
                <a16:creationId xmlns:a16="http://schemas.microsoft.com/office/drawing/2014/main" id="{653D99CB-E842-4EA2-B8DB-058581CE446A}"/>
              </a:ext>
            </a:extLst>
          </p:cNvPr>
          <p:cNvSpPr/>
          <p:nvPr/>
        </p:nvSpPr>
        <p:spPr>
          <a:xfrm>
            <a:off x="6839088" y="2942477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8" name="正方形/長方形 217">
            <a:extLst>
              <a:ext uri="{FF2B5EF4-FFF2-40B4-BE49-F238E27FC236}">
                <a16:creationId xmlns:a16="http://schemas.microsoft.com/office/drawing/2014/main" id="{84ACB2AB-B679-45DA-BF89-4842E58835B4}"/>
              </a:ext>
            </a:extLst>
          </p:cNvPr>
          <p:cNvSpPr/>
          <p:nvPr/>
        </p:nvSpPr>
        <p:spPr>
          <a:xfrm>
            <a:off x="6845704" y="2455382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9" name="正方形/長方形 218">
            <a:extLst>
              <a:ext uri="{FF2B5EF4-FFF2-40B4-BE49-F238E27FC236}">
                <a16:creationId xmlns:a16="http://schemas.microsoft.com/office/drawing/2014/main" id="{6A160521-E5DB-4506-AA5D-6FAB214E6233}"/>
              </a:ext>
            </a:extLst>
          </p:cNvPr>
          <p:cNvSpPr/>
          <p:nvPr/>
        </p:nvSpPr>
        <p:spPr>
          <a:xfrm>
            <a:off x="6845704" y="1954416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0" name="正方形/長方形 219">
            <a:extLst>
              <a:ext uri="{FF2B5EF4-FFF2-40B4-BE49-F238E27FC236}">
                <a16:creationId xmlns:a16="http://schemas.microsoft.com/office/drawing/2014/main" id="{0729475A-B1D9-4406-B15E-92532848B25B}"/>
              </a:ext>
            </a:extLst>
          </p:cNvPr>
          <p:cNvSpPr/>
          <p:nvPr/>
        </p:nvSpPr>
        <p:spPr>
          <a:xfrm>
            <a:off x="7444168" y="3916667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1" name="正方形/長方形 220">
            <a:extLst>
              <a:ext uri="{FF2B5EF4-FFF2-40B4-BE49-F238E27FC236}">
                <a16:creationId xmlns:a16="http://schemas.microsoft.com/office/drawing/2014/main" id="{DF839764-49BD-4317-A2E1-1498DD743059}"/>
              </a:ext>
            </a:extLst>
          </p:cNvPr>
          <p:cNvSpPr/>
          <p:nvPr/>
        </p:nvSpPr>
        <p:spPr>
          <a:xfrm>
            <a:off x="7437552" y="3429572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2" name="正方形/長方形 221">
            <a:extLst>
              <a:ext uri="{FF2B5EF4-FFF2-40B4-BE49-F238E27FC236}">
                <a16:creationId xmlns:a16="http://schemas.microsoft.com/office/drawing/2014/main" id="{F23330E7-C599-4BEA-B415-6F13F4365223}"/>
              </a:ext>
            </a:extLst>
          </p:cNvPr>
          <p:cNvSpPr/>
          <p:nvPr/>
        </p:nvSpPr>
        <p:spPr>
          <a:xfrm>
            <a:off x="7437552" y="2942477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3" name="正方形/長方形 222">
            <a:extLst>
              <a:ext uri="{FF2B5EF4-FFF2-40B4-BE49-F238E27FC236}">
                <a16:creationId xmlns:a16="http://schemas.microsoft.com/office/drawing/2014/main" id="{CBCFABDA-04EF-42C7-BB30-0F072B92B156}"/>
              </a:ext>
            </a:extLst>
          </p:cNvPr>
          <p:cNvSpPr/>
          <p:nvPr/>
        </p:nvSpPr>
        <p:spPr>
          <a:xfrm>
            <a:off x="7444168" y="2455382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4" name="正方形/長方形 223">
            <a:extLst>
              <a:ext uri="{FF2B5EF4-FFF2-40B4-BE49-F238E27FC236}">
                <a16:creationId xmlns:a16="http://schemas.microsoft.com/office/drawing/2014/main" id="{680E2AA0-91D1-45D7-B880-DD332F12BE8A}"/>
              </a:ext>
            </a:extLst>
          </p:cNvPr>
          <p:cNvSpPr/>
          <p:nvPr/>
        </p:nvSpPr>
        <p:spPr>
          <a:xfrm>
            <a:off x="7444168" y="1954416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5" name="正方形/長方形 224">
            <a:extLst>
              <a:ext uri="{FF2B5EF4-FFF2-40B4-BE49-F238E27FC236}">
                <a16:creationId xmlns:a16="http://schemas.microsoft.com/office/drawing/2014/main" id="{FCA7ADCD-FFE7-40CF-AE19-0D0B22A7A6E8}"/>
              </a:ext>
            </a:extLst>
          </p:cNvPr>
          <p:cNvSpPr/>
          <p:nvPr/>
        </p:nvSpPr>
        <p:spPr>
          <a:xfrm>
            <a:off x="8036813" y="3916667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6" name="正方形/長方形 225">
            <a:extLst>
              <a:ext uri="{FF2B5EF4-FFF2-40B4-BE49-F238E27FC236}">
                <a16:creationId xmlns:a16="http://schemas.microsoft.com/office/drawing/2014/main" id="{F644963D-481E-4140-A6B4-F47B7A33F2FD}"/>
              </a:ext>
            </a:extLst>
          </p:cNvPr>
          <p:cNvSpPr/>
          <p:nvPr/>
        </p:nvSpPr>
        <p:spPr>
          <a:xfrm>
            <a:off x="8030197" y="3429572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7" name="正方形/長方形 226">
            <a:extLst>
              <a:ext uri="{FF2B5EF4-FFF2-40B4-BE49-F238E27FC236}">
                <a16:creationId xmlns:a16="http://schemas.microsoft.com/office/drawing/2014/main" id="{B6B2487E-3D84-4E69-9791-1C1B252A654D}"/>
              </a:ext>
            </a:extLst>
          </p:cNvPr>
          <p:cNvSpPr/>
          <p:nvPr/>
        </p:nvSpPr>
        <p:spPr>
          <a:xfrm>
            <a:off x="8030197" y="2942477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8" name="正方形/長方形 227">
            <a:extLst>
              <a:ext uri="{FF2B5EF4-FFF2-40B4-BE49-F238E27FC236}">
                <a16:creationId xmlns:a16="http://schemas.microsoft.com/office/drawing/2014/main" id="{6CC1FA6A-12B9-4A13-A768-DB48734C2EE9}"/>
              </a:ext>
            </a:extLst>
          </p:cNvPr>
          <p:cNvSpPr/>
          <p:nvPr/>
        </p:nvSpPr>
        <p:spPr>
          <a:xfrm>
            <a:off x="8036813" y="2455382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9" name="正方形/長方形 228">
            <a:extLst>
              <a:ext uri="{FF2B5EF4-FFF2-40B4-BE49-F238E27FC236}">
                <a16:creationId xmlns:a16="http://schemas.microsoft.com/office/drawing/2014/main" id="{5ADDD265-A9DF-4D91-92B3-14420DF7EAF9}"/>
              </a:ext>
            </a:extLst>
          </p:cNvPr>
          <p:cNvSpPr/>
          <p:nvPr/>
        </p:nvSpPr>
        <p:spPr>
          <a:xfrm>
            <a:off x="8036813" y="1954416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0" name="正方形/長方形 229">
            <a:extLst>
              <a:ext uri="{FF2B5EF4-FFF2-40B4-BE49-F238E27FC236}">
                <a16:creationId xmlns:a16="http://schemas.microsoft.com/office/drawing/2014/main" id="{74FE5105-1BCD-4B27-B2C2-89C1695B8ED8}"/>
              </a:ext>
            </a:extLst>
          </p:cNvPr>
          <p:cNvSpPr/>
          <p:nvPr/>
        </p:nvSpPr>
        <p:spPr>
          <a:xfrm>
            <a:off x="8630324" y="3914891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1" name="正方形/長方形 230">
            <a:extLst>
              <a:ext uri="{FF2B5EF4-FFF2-40B4-BE49-F238E27FC236}">
                <a16:creationId xmlns:a16="http://schemas.microsoft.com/office/drawing/2014/main" id="{A43E8044-D135-4518-88CC-E801ED162DFA}"/>
              </a:ext>
            </a:extLst>
          </p:cNvPr>
          <p:cNvSpPr/>
          <p:nvPr/>
        </p:nvSpPr>
        <p:spPr>
          <a:xfrm>
            <a:off x="8623708" y="3427796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2" name="正方形/長方形 231">
            <a:extLst>
              <a:ext uri="{FF2B5EF4-FFF2-40B4-BE49-F238E27FC236}">
                <a16:creationId xmlns:a16="http://schemas.microsoft.com/office/drawing/2014/main" id="{D9194D33-B091-4A6F-91FE-691B3BD4437F}"/>
              </a:ext>
            </a:extLst>
          </p:cNvPr>
          <p:cNvSpPr/>
          <p:nvPr/>
        </p:nvSpPr>
        <p:spPr>
          <a:xfrm>
            <a:off x="8623708" y="2940701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3" name="正方形/長方形 232">
            <a:extLst>
              <a:ext uri="{FF2B5EF4-FFF2-40B4-BE49-F238E27FC236}">
                <a16:creationId xmlns:a16="http://schemas.microsoft.com/office/drawing/2014/main" id="{2F0E477A-005C-4C0D-8567-D8B08FFBA247}"/>
              </a:ext>
            </a:extLst>
          </p:cNvPr>
          <p:cNvSpPr/>
          <p:nvPr/>
        </p:nvSpPr>
        <p:spPr>
          <a:xfrm>
            <a:off x="8630324" y="2453606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4" name="正方形/長方形 233">
            <a:extLst>
              <a:ext uri="{FF2B5EF4-FFF2-40B4-BE49-F238E27FC236}">
                <a16:creationId xmlns:a16="http://schemas.microsoft.com/office/drawing/2014/main" id="{B5E69844-17B4-4F78-989B-7245A85D8517}"/>
              </a:ext>
            </a:extLst>
          </p:cNvPr>
          <p:cNvSpPr/>
          <p:nvPr/>
        </p:nvSpPr>
        <p:spPr>
          <a:xfrm>
            <a:off x="8630324" y="1952640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5" name="正方形/長方形 234">
            <a:extLst>
              <a:ext uri="{FF2B5EF4-FFF2-40B4-BE49-F238E27FC236}">
                <a16:creationId xmlns:a16="http://schemas.microsoft.com/office/drawing/2014/main" id="{9ABC1CCA-2487-42AC-8728-AFD7087051D6}"/>
              </a:ext>
            </a:extLst>
          </p:cNvPr>
          <p:cNvSpPr/>
          <p:nvPr/>
        </p:nvSpPr>
        <p:spPr>
          <a:xfrm>
            <a:off x="9230975" y="3921880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6" name="正方形/長方形 235">
            <a:extLst>
              <a:ext uri="{FF2B5EF4-FFF2-40B4-BE49-F238E27FC236}">
                <a16:creationId xmlns:a16="http://schemas.microsoft.com/office/drawing/2014/main" id="{7D3E3A06-DE7E-478A-A28A-42EA1D9EFEC9}"/>
              </a:ext>
            </a:extLst>
          </p:cNvPr>
          <p:cNvSpPr/>
          <p:nvPr/>
        </p:nvSpPr>
        <p:spPr>
          <a:xfrm>
            <a:off x="9224359" y="3434785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7" name="正方形/長方形 236">
            <a:extLst>
              <a:ext uri="{FF2B5EF4-FFF2-40B4-BE49-F238E27FC236}">
                <a16:creationId xmlns:a16="http://schemas.microsoft.com/office/drawing/2014/main" id="{A61DC4CD-AB0D-4678-882A-9735F89C65AD}"/>
              </a:ext>
            </a:extLst>
          </p:cNvPr>
          <p:cNvSpPr/>
          <p:nvPr/>
        </p:nvSpPr>
        <p:spPr>
          <a:xfrm>
            <a:off x="9224359" y="2947690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8" name="正方形/長方形 237">
            <a:extLst>
              <a:ext uri="{FF2B5EF4-FFF2-40B4-BE49-F238E27FC236}">
                <a16:creationId xmlns:a16="http://schemas.microsoft.com/office/drawing/2014/main" id="{73395B33-F681-4951-86A8-67BF8C914283}"/>
              </a:ext>
            </a:extLst>
          </p:cNvPr>
          <p:cNvSpPr/>
          <p:nvPr/>
        </p:nvSpPr>
        <p:spPr>
          <a:xfrm>
            <a:off x="9230975" y="2460595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9" name="正方形/長方形 238">
            <a:extLst>
              <a:ext uri="{FF2B5EF4-FFF2-40B4-BE49-F238E27FC236}">
                <a16:creationId xmlns:a16="http://schemas.microsoft.com/office/drawing/2014/main" id="{7288FE43-51D8-4BF5-B771-A11730DADF9D}"/>
              </a:ext>
            </a:extLst>
          </p:cNvPr>
          <p:cNvSpPr/>
          <p:nvPr/>
        </p:nvSpPr>
        <p:spPr>
          <a:xfrm>
            <a:off x="9230975" y="1959629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0" name="正方形/長方形 179">
            <a:extLst>
              <a:ext uri="{FF2B5EF4-FFF2-40B4-BE49-F238E27FC236}">
                <a16:creationId xmlns:a16="http://schemas.microsoft.com/office/drawing/2014/main" id="{1030E24A-96B9-41B6-800D-0D3684945FFE}"/>
              </a:ext>
            </a:extLst>
          </p:cNvPr>
          <p:cNvSpPr/>
          <p:nvPr/>
        </p:nvSpPr>
        <p:spPr>
          <a:xfrm>
            <a:off x="5414240" y="4281400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1" name="正方形/長方形 180">
            <a:extLst>
              <a:ext uri="{FF2B5EF4-FFF2-40B4-BE49-F238E27FC236}">
                <a16:creationId xmlns:a16="http://schemas.microsoft.com/office/drawing/2014/main" id="{CB4B1DB1-2B84-4374-93A7-E0DD4FD3822F}"/>
              </a:ext>
            </a:extLst>
          </p:cNvPr>
          <p:cNvSpPr/>
          <p:nvPr/>
        </p:nvSpPr>
        <p:spPr>
          <a:xfrm>
            <a:off x="5407624" y="3794305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2" name="正方形/長方形 181">
            <a:extLst>
              <a:ext uri="{FF2B5EF4-FFF2-40B4-BE49-F238E27FC236}">
                <a16:creationId xmlns:a16="http://schemas.microsoft.com/office/drawing/2014/main" id="{1C81F33E-5031-4F78-9865-5D3331D861AF}"/>
              </a:ext>
            </a:extLst>
          </p:cNvPr>
          <p:cNvSpPr/>
          <p:nvPr/>
        </p:nvSpPr>
        <p:spPr>
          <a:xfrm>
            <a:off x="5407624" y="3307210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3" name="正方形/長方形 182">
            <a:extLst>
              <a:ext uri="{FF2B5EF4-FFF2-40B4-BE49-F238E27FC236}">
                <a16:creationId xmlns:a16="http://schemas.microsoft.com/office/drawing/2014/main" id="{21300AC2-6531-456E-8823-DC14397ED9A5}"/>
              </a:ext>
            </a:extLst>
          </p:cNvPr>
          <p:cNvSpPr/>
          <p:nvPr/>
        </p:nvSpPr>
        <p:spPr>
          <a:xfrm>
            <a:off x="5414240" y="2820115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4" name="正方形/長方形 183">
            <a:extLst>
              <a:ext uri="{FF2B5EF4-FFF2-40B4-BE49-F238E27FC236}">
                <a16:creationId xmlns:a16="http://schemas.microsoft.com/office/drawing/2014/main" id="{1A3E1738-1FC0-4760-A61E-964CD39C6E8F}"/>
              </a:ext>
            </a:extLst>
          </p:cNvPr>
          <p:cNvSpPr/>
          <p:nvPr/>
        </p:nvSpPr>
        <p:spPr>
          <a:xfrm>
            <a:off x="5414240" y="2319149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5" name="正方形/長方形 184">
            <a:extLst>
              <a:ext uri="{FF2B5EF4-FFF2-40B4-BE49-F238E27FC236}">
                <a16:creationId xmlns:a16="http://schemas.microsoft.com/office/drawing/2014/main" id="{07BC7298-7E96-49B7-BB2B-D4CB6BDA27CD}"/>
              </a:ext>
            </a:extLst>
          </p:cNvPr>
          <p:cNvSpPr/>
          <p:nvPr/>
        </p:nvSpPr>
        <p:spPr>
          <a:xfrm>
            <a:off x="6023418" y="4281400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6" name="正方形/長方形 185">
            <a:extLst>
              <a:ext uri="{FF2B5EF4-FFF2-40B4-BE49-F238E27FC236}">
                <a16:creationId xmlns:a16="http://schemas.microsoft.com/office/drawing/2014/main" id="{8895AB87-3A79-4901-AB03-060560E7FDD3}"/>
              </a:ext>
            </a:extLst>
          </p:cNvPr>
          <p:cNvSpPr/>
          <p:nvPr/>
        </p:nvSpPr>
        <p:spPr>
          <a:xfrm>
            <a:off x="6016802" y="3794305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7" name="正方形/長方形 186">
            <a:extLst>
              <a:ext uri="{FF2B5EF4-FFF2-40B4-BE49-F238E27FC236}">
                <a16:creationId xmlns:a16="http://schemas.microsoft.com/office/drawing/2014/main" id="{A26A66EE-0BBF-46BF-A516-3132858B873C}"/>
              </a:ext>
            </a:extLst>
          </p:cNvPr>
          <p:cNvSpPr/>
          <p:nvPr/>
        </p:nvSpPr>
        <p:spPr>
          <a:xfrm>
            <a:off x="6016802" y="3307210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8" name="正方形/長方形 187">
            <a:extLst>
              <a:ext uri="{FF2B5EF4-FFF2-40B4-BE49-F238E27FC236}">
                <a16:creationId xmlns:a16="http://schemas.microsoft.com/office/drawing/2014/main" id="{2092D4AD-3BC9-4458-A3FB-2A86F99CFFE0}"/>
              </a:ext>
            </a:extLst>
          </p:cNvPr>
          <p:cNvSpPr/>
          <p:nvPr/>
        </p:nvSpPr>
        <p:spPr>
          <a:xfrm>
            <a:off x="6023418" y="2820115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9" name="正方形/長方形 188">
            <a:extLst>
              <a:ext uri="{FF2B5EF4-FFF2-40B4-BE49-F238E27FC236}">
                <a16:creationId xmlns:a16="http://schemas.microsoft.com/office/drawing/2014/main" id="{5EF8523F-3FB6-41FA-9A8F-54AC2F6624F6}"/>
              </a:ext>
            </a:extLst>
          </p:cNvPr>
          <p:cNvSpPr/>
          <p:nvPr/>
        </p:nvSpPr>
        <p:spPr>
          <a:xfrm>
            <a:off x="6023418" y="2319149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0" name="正方形/長方形 189">
            <a:extLst>
              <a:ext uri="{FF2B5EF4-FFF2-40B4-BE49-F238E27FC236}">
                <a16:creationId xmlns:a16="http://schemas.microsoft.com/office/drawing/2014/main" id="{3CED360B-C220-481A-96BA-888892B1212E}"/>
              </a:ext>
            </a:extLst>
          </p:cNvPr>
          <p:cNvSpPr/>
          <p:nvPr/>
        </p:nvSpPr>
        <p:spPr>
          <a:xfrm>
            <a:off x="6621882" y="4281400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1" name="正方形/長方形 190">
            <a:extLst>
              <a:ext uri="{FF2B5EF4-FFF2-40B4-BE49-F238E27FC236}">
                <a16:creationId xmlns:a16="http://schemas.microsoft.com/office/drawing/2014/main" id="{DFF4EDB7-A670-4ECD-8B06-74176D17623A}"/>
              </a:ext>
            </a:extLst>
          </p:cNvPr>
          <p:cNvSpPr/>
          <p:nvPr/>
        </p:nvSpPr>
        <p:spPr>
          <a:xfrm>
            <a:off x="6615266" y="3794305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2" name="正方形/長方形 191">
            <a:extLst>
              <a:ext uri="{FF2B5EF4-FFF2-40B4-BE49-F238E27FC236}">
                <a16:creationId xmlns:a16="http://schemas.microsoft.com/office/drawing/2014/main" id="{5EDA76C1-E63E-4802-833F-6B16C6761E23}"/>
              </a:ext>
            </a:extLst>
          </p:cNvPr>
          <p:cNvSpPr/>
          <p:nvPr/>
        </p:nvSpPr>
        <p:spPr>
          <a:xfrm>
            <a:off x="6615266" y="3307210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3" name="正方形/長方形 192">
            <a:extLst>
              <a:ext uri="{FF2B5EF4-FFF2-40B4-BE49-F238E27FC236}">
                <a16:creationId xmlns:a16="http://schemas.microsoft.com/office/drawing/2014/main" id="{3C65833B-72F4-4830-8254-63196A23C39D}"/>
              </a:ext>
            </a:extLst>
          </p:cNvPr>
          <p:cNvSpPr/>
          <p:nvPr/>
        </p:nvSpPr>
        <p:spPr>
          <a:xfrm>
            <a:off x="6621882" y="2820115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4" name="正方形/長方形 193">
            <a:extLst>
              <a:ext uri="{FF2B5EF4-FFF2-40B4-BE49-F238E27FC236}">
                <a16:creationId xmlns:a16="http://schemas.microsoft.com/office/drawing/2014/main" id="{98B4C127-C786-42FD-A001-9652F16AE7DF}"/>
              </a:ext>
            </a:extLst>
          </p:cNvPr>
          <p:cNvSpPr/>
          <p:nvPr/>
        </p:nvSpPr>
        <p:spPr>
          <a:xfrm>
            <a:off x="6621882" y="2319149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5" name="正方形/長方形 194">
            <a:extLst>
              <a:ext uri="{FF2B5EF4-FFF2-40B4-BE49-F238E27FC236}">
                <a16:creationId xmlns:a16="http://schemas.microsoft.com/office/drawing/2014/main" id="{5126B5C0-EDCC-4F2E-9590-A5163821754F}"/>
              </a:ext>
            </a:extLst>
          </p:cNvPr>
          <p:cNvSpPr/>
          <p:nvPr/>
        </p:nvSpPr>
        <p:spPr>
          <a:xfrm>
            <a:off x="7214527" y="4281400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6" name="正方形/長方形 195">
            <a:extLst>
              <a:ext uri="{FF2B5EF4-FFF2-40B4-BE49-F238E27FC236}">
                <a16:creationId xmlns:a16="http://schemas.microsoft.com/office/drawing/2014/main" id="{979A1DDE-2E48-4575-B2F4-5D755A6EB9A7}"/>
              </a:ext>
            </a:extLst>
          </p:cNvPr>
          <p:cNvSpPr/>
          <p:nvPr/>
        </p:nvSpPr>
        <p:spPr>
          <a:xfrm>
            <a:off x="7207911" y="3794305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7" name="正方形/長方形 196">
            <a:extLst>
              <a:ext uri="{FF2B5EF4-FFF2-40B4-BE49-F238E27FC236}">
                <a16:creationId xmlns:a16="http://schemas.microsoft.com/office/drawing/2014/main" id="{8E85D7AE-5322-4F2D-B2BA-152F978B183C}"/>
              </a:ext>
            </a:extLst>
          </p:cNvPr>
          <p:cNvSpPr/>
          <p:nvPr/>
        </p:nvSpPr>
        <p:spPr>
          <a:xfrm>
            <a:off x="7207911" y="3307210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8" name="正方形/長方形 197">
            <a:extLst>
              <a:ext uri="{FF2B5EF4-FFF2-40B4-BE49-F238E27FC236}">
                <a16:creationId xmlns:a16="http://schemas.microsoft.com/office/drawing/2014/main" id="{293DDA1A-9826-4223-AB0D-9410E5ACC46D}"/>
              </a:ext>
            </a:extLst>
          </p:cNvPr>
          <p:cNvSpPr/>
          <p:nvPr/>
        </p:nvSpPr>
        <p:spPr>
          <a:xfrm>
            <a:off x="7214527" y="2820115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9" name="正方形/長方形 198">
            <a:extLst>
              <a:ext uri="{FF2B5EF4-FFF2-40B4-BE49-F238E27FC236}">
                <a16:creationId xmlns:a16="http://schemas.microsoft.com/office/drawing/2014/main" id="{621E007D-BB0A-40AA-B356-615E908879DA}"/>
              </a:ext>
            </a:extLst>
          </p:cNvPr>
          <p:cNvSpPr/>
          <p:nvPr/>
        </p:nvSpPr>
        <p:spPr>
          <a:xfrm>
            <a:off x="7214527" y="2319149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0" name="正方形/長方形 199">
            <a:extLst>
              <a:ext uri="{FF2B5EF4-FFF2-40B4-BE49-F238E27FC236}">
                <a16:creationId xmlns:a16="http://schemas.microsoft.com/office/drawing/2014/main" id="{D15AEA48-FC9B-45F0-8916-B3EAA7C30819}"/>
              </a:ext>
            </a:extLst>
          </p:cNvPr>
          <p:cNvSpPr/>
          <p:nvPr/>
        </p:nvSpPr>
        <p:spPr>
          <a:xfrm>
            <a:off x="7808038" y="4279624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1" name="正方形/長方形 200">
            <a:extLst>
              <a:ext uri="{FF2B5EF4-FFF2-40B4-BE49-F238E27FC236}">
                <a16:creationId xmlns:a16="http://schemas.microsoft.com/office/drawing/2014/main" id="{BE2DEF8D-52E5-4593-854D-17029FA35AE7}"/>
              </a:ext>
            </a:extLst>
          </p:cNvPr>
          <p:cNvSpPr/>
          <p:nvPr/>
        </p:nvSpPr>
        <p:spPr>
          <a:xfrm>
            <a:off x="7801422" y="3792529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2" name="正方形/長方形 201">
            <a:extLst>
              <a:ext uri="{FF2B5EF4-FFF2-40B4-BE49-F238E27FC236}">
                <a16:creationId xmlns:a16="http://schemas.microsoft.com/office/drawing/2014/main" id="{8B708437-528A-49BB-A17F-5C7289CC9B43}"/>
              </a:ext>
            </a:extLst>
          </p:cNvPr>
          <p:cNvSpPr/>
          <p:nvPr/>
        </p:nvSpPr>
        <p:spPr>
          <a:xfrm>
            <a:off x="7801422" y="3305434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3" name="正方形/長方形 202">
            <a:extLst>
              <a:ext uri="{FF2B5EF4-FFF2-40B4-BE49-F238E27FC236}">
                <a16:creationId xmlns:a16="http://schemas.microsoft.com/office/drawing/2014/main" id="{B7E7B60D-E898-4878-ACC9-163C22D1B359}"/>
              </a:ext>
            </a:extLst>
          </p:cNvPr>
          <p:cNvSpPr/>
          <p:nvPr/>
        </p:nvSpPr>
        <p:spPr>
          <a:xfrm>
            <a:off x="7808038" y="2818339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4" name="正方形/長方形 203">
            <a:extLst>
              <a:ext uri="{FF2B5EF4-FFF2-40B4-BE49-F238E27FC236}">
                <a16:creationId xmlns:a16="http://schemas.microsoft.com/office/drawing/2014/main" id="{0175418E-6758-416B-9F31-A1920433B388}"/>
              </a:ext>
            </a:extLst>
          </p:cNvPr>
          <p:cNvSpPr/>
          <p:nvPr/>
        </p:nvSpPr>
        <p:spPr>
          <a:xfrm>
            <a:off x="7808038" y="2317373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5" name="正方形/長方形 204">
            <a:extLst>
              <a:ext uri="{FF2B5EF4-FFF2-40B4-BE49-F238E27FC236}">
                <a16:creationId xmlns:a16="http://schemas.microsoft.com/office/drawing/2014/main" id="{C4BCF5BF-EA09-4B12-BC08-BC18C5D7BABF}"/>
              </a:ext>
            </a:extLst>
          </p:cNvPr>
          <p:cNvSpPr/>
          <p:nvPr/>
        </p:nvSpPr>
        <p:spPr>
          <a:xfrm>
            <a:off x="8408689" y="4286613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6" name="正方形/長方形 205">
            <a:extLst>
              <a:ext uri="{FF2B5EF4-FFF2-40B4-BE49-F238E27FC236}">
                <a16:creationId xmlns:a16="http://schemas.microsoft.com/office/drawing/2014/main" id="{D9AA0AA0-6DE0-4D7C-9F12-3689C0A3799B}"/>
              </a:ext>
            </a:extLst>
          </p:cNvPr>
          <p:cNvSpPr/>
          <p:nvPr/>
        </p:nvSpPr>
        <p:spPr>
          <a:xfrm>
            <a:off x="8402073" y="3799518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7" name="正方形/長方形 206">
            <a:extLst>
              <a:ext uri="{FF2B5EF4-FFF2-40B4-BE49-F238E27FC236}">
                <a16:creationId xmlns:a16="http://schemas.microsoft.com/office/drawing/2014/main" id="{FA771720-3C27-4193-958F-8395BD0AA150}"/>
              </a:ext>
            </a:extLst>
          </p:cNvPr>
          <p:cNvSpPr/>
          <p:nvPr/>
        </p:nvSpPr>
        <p:spPr>
          <a:xfrm>
            <a:off x="8402073" y="3312423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8" name="正方形/長方形 207">
            <a:extLst>
              <a:ext uri="{FF2B5EF4-FFF2-40B4-BE49-F238E27FC236}">
                <a16:creationId xmlns:a16="http://schemas.microsoft.com/office/drawing/2014/main" id="{2A1BF25D-C7DF-4109-BC0E-2B0CB5118714}"/>
              </a:ext>
            </a:extLst>
          </p:cNvPr>
          <p:cNvSpPr/>
          <p:nvPr/>
        </p:nvSpPr>
        <p:spPr>
          <a:xfrm>
            <a:off x="8408689" y="2825328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9" name="正方形/長方形 208">
            <a:extLst>
              <a:ext uri="{FF2B5EF4-FFF2-40B4-BE49-F238E27FC236}">
                <a16:creationId xmlns:a16="http://schemas.microsoft.com/office/drawing/2014/main" id="{5DFC26DE-8B3C-46EC-A920-7D7CA6C30A7F}"/>
              </a:ext>
            </a:extLst>
          </p:cNvPr>
          <p:cNvSpPr/>
          <p:nvPr/>
        </p:nvSpPr>
        <p:spPr>
          <a:xfrm>
            <a:off x="8408689" y="2324362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51D15E8E-B484-4939-B1FD-88C887778841}"/>
              </a:ext>
            </a:extLst>
          </p:cNvPr>
          <p:cNvSpPr/>
          <p:nvPr/>
        </p:nvSpPr>
        <p:spPr>
          <a:xfrm>
            <a:off x="4526247" y="4662522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5E49FFCA-1F08-4017-AD05-7FCDE6C23148}"/>
              </a:ext>
            </a:extLst>
          </p:cNvPr>
          <p:cNvSpPr/>
          <p:nvPr/>
        </p:nvSpPr>
        <p:spPr>
          <a:xfrm>
            <a:off x="4519631" y="4175427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4889DD98-3E8A-4B37-B151-54F31661ECE8}"/>
              </a:ext>
            </a:extLst>
          </p:cNvPr>
          <p:cNvSpPr/>
          <p:nvPr/>
        </p:nvSpPr>
        <p:spPr>
          <a:xfrm>
            <a:off x="4519631" y="3688332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9F127B62-E244-41A5-A115-CC05682E9C06}"/>
              </a:ext>
            </a:extLst>
          </p:cNvPr>
          <p:cNvSpPr/>
          <p:nvPr/>
        </p:nvSpPr>
        <p:spPr>
          <a:xfrm>
            <a:off x="4526247" y="3201237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7260C791-FE3D-42B3-A3CF-0656F66F3958}"/>
              </a:ext>
            </a:extLst>
          </p:cNvPr>
          <p:cNvSpPr/>
          <p:nvPr/>
        </p:nvSpPr>
        <p:spPr>
          <a:xfrm>
            <a:off x="4526247" y="2700271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A419645F-85D3-47B5-AED9-2D6C6CCF5A47}"/>
              </a:ext>
            </a:extLst>
          </p:cNvPr>
          <p:cNvSpPr/>
          <p:nvPr/>
        </p:nvSpPr>
        <p:spPr>
          <a:xfrm>
            <a:off x="5135425" y="4662522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5D9C12A0-8F40-46DD-92FF-DF22C5DDBEA8}"/>
              </a:ext>
            </a:extLst>
          </p:cNvPr>
          <p:cNvSpPr/>
          <p:nvPr/>
        </p:nvSpPr>
        <p:spPr>
          <a:xfrm>
            <a:off x="5128809" y="4175427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016443F2-8114-4EFD-805F-3B9EE29F8D21}"/>
              </a:ext>
            </a:extLst>
          </p:cNvPr>
          <p:cNvSpPr/>
          <p:nvPr/>
        </p:nvSpPr>
        <p:spPr>
          <a:xfrm>
            <a:off x="5128809" y="3688332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ADD87AF7-E4C8-42ED-B1E5-E43B5F8F2F76}"/>
              </a:ext>
            </a:extLst>
          </p:cNvPr>
          <p:cNvSpPr/>
          <p:nvPr/>
        </p:nvSpPr>
        <p:spPr>
          <a:xfrm>
            <a:off x="5135425" y="3201237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92AB9ACD-60FE-4FFC-B6AE-351EEF58FF4F}"/>
              </a:ext>
            </a:extLst>
          </p:cNvPr>
          <p:cNvSpPr/>
          <p:nvPr/>
        </p:nvSpPr>
        <p:spPr>
          <a:xfrm>
            <a:off x="5135425" y="2700271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81F8A654-766F-481F-916F-3DCC479EF74E}"/>
              </a:ext>
            </a:extLst>
          </p:cNvPr>
          <p:cNvSpPr/>
          <p:nvPr/>
        </p:nvSpPr>
        <p:spPr>
          <a:xfrm>
            <a:off x="5733889" y="4662522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AA858C36-9127-4DD6-A354-FA0A9E63F127}"/>
              </a:ext>
            </a:extLst>
          </p:cNvPr>
          <p:cNvSpPr/>
          <p:nvPr/>
        </p:nvSpPr>
        <p:spPr>
          <a:xfrm>
            <a:off x="5727273" y="4175427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39CE1273-A212-40B0-A6A1-17D068AD3CA6}"/>
              </a:ext>
            </a:extLst>
          </p:cNvPr>
          <p:cNvSpPr/>
          <p:nvPr/>
        </p:nvSpPr>
        <p:spPr>
          <a:xfrm>
            <a:off x="5727273" y="3688332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B2262046-6A3C-402F-B3BC-7EBEBACFDE2C}"/>
              </a:ext>
            </a:extLst>
          </p:cNvPr>
          <p:cNvSpPr/>
          <p:nvPr/>
        </p:nvSpPr>
        <p:spPr>
          <a:xfrm>
            <a:off x="5733889" y="3201237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8DAE5877-5E7B-4245-9BFA-6EC88BE6F2AE}"/>
              </a:ext>
            </a:extLst>
          </p:cNvPr>
          <p:cNvSpPr/>
          <p:nvPr/>
        </p:nvSpPr>
        <p:spPr>
          <a:xfrm>
            <a:off x="5733889" y="2700271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80BAD6C3-5BA9-4B83-A04B-5C96A07D3112}"/>
              </a:ext>
            </a:extLst>
          </p:cNvPr>
          <p:cNvSpPr/>
          <p:nvPr/>
        </p:nvSpPr>
        <p:spPr>
          <a:xfrm>
            <a:off x="6326534" y="4662522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22F15C8D-7DD9-4F57-89E9-A0C394C91D67}"/>
              </a:ext>
            </a:extLst>
          </p:cNvPr>
          <p:cNvSpPr/>
          <p:nvPr/>
        </p:nvSpPr>
        <p:spPr>
          <a:xfrm>
            <a:off x="6319918" y="4175427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DE140708-0DC6-4099-A396-4698BD8FB222}"/>
              </a:ext>
            </a:extLst>
          </p:cNvPr>
          <p:cNvSpPr/>
          <p:nvPr/>
        </p:nvSpPr>
        <p:spPr>
          <a:xfrm>
            <a:off x="6319918" y="3688332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FB9FAECD-457D-4308-8F64-34921A384988}"/>
              </a:ext>
            </a:extLst>
          </p:cNvPr>
          <p:cNvSpPr/>
          <p:nvPr/>
        </p:nvSpPr>
        <p:spPr>
          <a:xfrm>
            <a:off x="6326534" y="3201237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F4203048-BAEB-4578-A1A9-F0128A919755}"/>
              </a:ext>
            </a:extLst>
          </p:cNvPr>
          <p:cNvSpPr/>
          <p:nvPr/>
        </p:nvSpPr>
        <p:spPr>
          <a:xfrm>
            <a:off x="6326534" y="2700271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6F9853DF-8B98-46EA-BC9F-3D806D3F5657}"/>
              </a:ext>
            </a:extLst>
          </p:cNvPr>
          <p:cNvSpPr/>
          <p:nvPr/>
        </p:nvSpPr>
        <p:spPr>
          <a:xfrm>
            <a:off x="6920045" y="4660746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42B81271-71F2-46C6-B6CF-EC176F85CA79}"/>
              </a:ext>
            </a:extLst>
          </p:cNvPr>
          <p:cNvSpPr/>
          <p:nvPr/>
        </p:nvSpPr>
        <p:spPr>
          <a:xfrm>
            <a:off x="6913429" y="4173651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232FABD1-F345-42B0-8D7C-45D9E381341A}"/>
              </a:ext>
            </a:extLst>
          </p:cNvPr>
          <p:cNvSpPr/>
          <p:nvPr/>
        </p:nvSpPr>
        <p:spPr>
          <a:xfrm>
            <a:off x="6913429" y="3686556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C18588CE-960D-444F-B023-5660C76F05C9}"/>
              </a:ext>
            </a:extLst>
          </p:cNvPr>
          <p:cNvSpPr/>
          <p:nvPr/>
        </p:nvSpPr>
        <p:spPr>
          <a:xfrm>
            <a:off x="6920045" y="3199461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6A48D3CC-295D-4BDF-902C-63E92C344B0E}"/>
              </a:ext>
            </a:extLst>
          </p:cNvPr>
          <p:cNvSpPr/>
          <p:nvPr/>
        </p:nvSpPr>
        <p:spPr>
          <a:xfrm>
            <a:off x="6920045" y="2698495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E30305DA-899C-44F1-AAA8-C99CE5083359}"/>
              </a:ext>
            </a:extLst>
          </p:cNvPr>
          <p:cNvSpPr/>
          <p:nvPr/>
        </p:nvSpPr>
        <p:spPr>
          <a:xfrm>
            <a:off x="7520696" y="4667735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A076332D-EA08-4E18-B0B4-9CE5315E5CDA}"/>
              </a:ext>
            </a:extLst>
          </p:cNvPr>
          <p:cNvSpPr/>
          <p:nvPr/>
        </p:nvSpPr>
        <p:spPr>
          <a:xfrm>
            <a:off x="7514080" y="4180640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8D8E579B-D1CB-4CD1-8D74-8B0233ACEA74}"/>
              </a:ext>
            </a:extLst>
          </p:cNvPr>
          <p:cNvSpPr/>
          <p:nvPr/>
        </p:nvSpPr>
        <p:spPr>
          <a:xfrm>
            <a:off x="7514080" y="3693545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35215182-B3F6-4E65-A5F0-017A9CCAFB0B}"/>
              </a:ext>
            </a:extLst>
          </p:cNvPr>
          <p:cNvSpPr/>
          <p:nvPr/>
        </p:nvSpPr>
        <p:spPr>
          <a:xfrm>
            <a:off x="7520696" y="3206450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CAA04E42-E728-4292-B53B-7E2DE42BE673}"/>
              </a:ext>
            </a:extLst>
          </p:cNvPr>
          <p:cNvSpPr/>
          <p:nvPr/>
        </p:nvSpPr>
        <p:spPr>
          <a:xfrm>
            <a:off x="7520696" y="2705484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83996A2-CB6A-4EED-B227-AC31623F0D5E}"/>
              </a:ext>
            </a:extLst>
          </p:cNvPr>
          <p:cNvSpPr/>
          <p:nvPr/>
        </p:nvSpPr>
        <p:spPr>
          <a:xfrm>
            <a:off x="3672994" y="5020733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80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8DD82216-90E2-4FF5-8F28-7D6842FC6E09}"/>
              </a:ext>
            </a:extLst>
          </p:cNvPr>
          <p:cNvSpPr/>
          <p:nvPr/>
        </p:nvSpPr>
        <p:spPr>
          <a:xfrm>
            <a:off x="3666378" y="4533638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55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43438A9D-A117-4028-8ACA-27FA09D07BA9}"/>
              </a:ext>
            </a:extLst>
          </p:cNvPr>
          <p:cNvSpPr/>
          <p:nvPr/>
        </p:nvSpPr>
        <p:spPr>
          <a:xfrm>
            <a:off x="3666378" y="4046543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8ABA5461-345E-4F3C-A223-EA90A923F73D}"/>
              </a:ext>
            </a:extLst>
          </p:cNvPr>
          <p:cNvSpPr/>
          <p:nvPr/>
        </p:nvSpPr>
        <p:spPr>
          <a:xfrm>
            <a:off x="3672994" y="3559448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BE688814-66E3-43D4-A291-C2FA505A1F01}"/>
              </a:ext>
            </a:extLst>
          </p:cNvPr>
          <p:cNvSpPr/>
          <p:nvPr/>
        </p:nvSpPr>
        <p:spPr>
          <a:xfrm>
            <a:off x="3672994" y="3058482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01856709-9E3B-483F-BDEC-407032CF19DA}"/>
              </a:ext>
            </a:extLst>
          </p:cNvPr>
          <p:cNvSpPr/>
          <p:nvPr/>
        </p:nvSpPr>
        <p:spPr>
          <a:xfrm>
            <a:off x="4282172" y="5020733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66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1BFD0E21-B3C1-4B92-A379-938462616B24}"/>
              </a:ext>
            </a:extLst>
          </p:cNvPr>
          <p:cNvSpPr/>
          <p:nvPr/>
        </p:nvSpPr>
        <p:spPr>
          <a:xfrm>
            <a:off x="4275556" y="4533638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DBBFB8CD-84D6-4F5C-9787-3498E718DA2B}"/>
              </a:ext>
            </a:extLst>
          </p:cNvPr>
          <p:cNvSpPr/>
          <p:nvPr/>
        </p:nvSpPr>
        <p:spPr>
          <a:xfrm>
            <a:off x="4275556" y="4046543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91D1A983-0A03-4633-B299-0D2C783DCB2B}"/>
              </a:ext>
            </a:extLst>
          </p:cNvPr>
          <p:cNvSpPr/>
          <p:nvPr/>
        </p:nvSpPr>
        <p:spPr>
          <a:xfrm>
            <a:off x="4282172" y="3559448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FF5251CE-EA6F-4159-BFA9-17FE0C0DED93}"/>
              </a:ext>
            </a:extLst>
          </p:cNvPr>
          <p:cNvSpPr/>
          <p:nvPr/>
        </p:nvSpPr>
        <p:spPr>
          <a:xfrm>
            <a:off x="4282172" y="3058482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CED8BB88-9B0A-4BB3-847D-CCF3DFB00952}"/>
              </a:ext>
            </a:extLst>
          </p:cNvPr>
          <p:cNvSpPr/>
          <p:nvPr/>
        </p:nvSpPr>
        <p:spPr>
          <a:xfrm>
            <a:off x="4880636" y="5020733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D7C72792-56AB-4345-8DB8-B7F95609FA50}"/>
              </a:ext>
            </a:extLst>
          </p:cNvPr>
          <p:cNvSpPr/>
          <p:nvPr/>
        </p:nvSpPr>
        <p:spPr>
          <a:xfrm>
            <a:off x="4874020" y="4533638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88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4F17563D-C3EA-4EAB-84C2-9C7812134BA1}"/>
              </a:ext>
            </a:extLst>
          </p:cNvPr>
          <p:cNvSpPr/>
          <p:nvPr/>
        </p:nvSpPr>
        <p:spPr>
          <a:xfrm>
            <a:off x="4874020" y="4046543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026AE23E-63A8-4E71-B18B-E1B1BC314339}"/>
              </a:ext>
            </a:extLst>
          </p:cNvPr>
          <p:cNvSpPr/>
          <p:nvPr/>
        </p:nvSpPr>
        <p:spPr>
          <a:xfrm>
            <a:off x="4880636" y="3559448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AEE20ABB-B1C7-4E40-9AD4-2D9A8B090917}"/>
              </a:ext>
            </a:extLst>
          </p:cNvPr>
          <p:cNvSpPr/>
          <p:nvPr/>
        </p:nvSpPr>
        <p:spPr>
          <a:xfrm>
            <a:off x="4880636" y="3058482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4254F026-9D60-4E20-803D-1386E2308F38}"/>
              </a:ext>
            </a:extLst>
          </p:cNvPr>
          <p:cNvSpPr/>
          <p:nvPr/>
        </p:nvSpPr>
        <p:spPr>
          <a:xfrm>
            <a:off x="5473281" y="5020733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3BCEC982-FD73-4BEA-A5C9-55887B044A9A}"/>
              </a:ext>
            </a:extLst>
          </p:cNvPr>
          <p:cNvSpPr/>
          <p:nvPr/>
        </p:nvSpPr>
        <p:spPr>
          <a:xfrm>
            <a:off x="5466665" y="4533638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…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74B10E0A-58F8-4C02-9E18-4648BCF67E0A}"/>
              </a:ext>
            </a:extLst>
          </p:cNvPr>
          <p:cNvSpPr/>
          <p:nvPr/>
        </p:nvSpPr>
        <p:spPr>
          <a:xfrm>
            <a:off x="5466665" y="4046543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A37EB24C-F70A-490A-9FA7-AF1FE3A93F5B}"/>
              </a:ext>
            </a:extLst>
          </p:cNvPr>
          <p:cNvSpPr/>
          <p:nvPr/>
        </p:nvSpPr>
        <p:spPr>
          <a:xfrm>
            <a:off x="5473281" y="3559448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6559B131-6DA6-43A1-9BB2-2D96135A67EA}"/>
              </a:ext>
            </a:extLst>
          </p:cNvPr>
          <p:cNvSpPr/>
          <p:nvPr/>
        </p:nvSpPr>
        <p:spPr>
          <a:xfrm>
            <a:off x="5473281" y="3058482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12124518-A06C-4039-9D3D-6440FA9911AE}"/>
              </a:ext>
            </a:extLst>
          </p:cNvPr>
          <p:cNvSpPr/>
          <p:nvPr/>
        </p:nvSpPr>
        <p:spPr>
          <a:xfrm>
            <a:off x="6066792" y="5018957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69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36715637-823E-4B02-8294-8D8E3F8C95EC}"/>
              </a:ext>
            </a:extLst>
          </p:cNvPr>
          <p:cNvSpPr/>
          <p:nvPr/>
        </p:nvSpPr>
        <p:spPr>
          <a:xfrm>
            <a:off x="6060176" y="4531862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…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186F90C4-02DD-425A-A6AD-7598B25AEDDC}"/>
              </a:ext>
            </a:extLst>
          </p:cNvPr>
          <p:cNvSpPr/>
          <p:nvPr/>
        </p:nvSpPr>
        <p:spPr>
          <a:xfrm>
            <a:off x="6060176" y="4044767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2858C069-7F0A-492A-81C3-D4F1794FC8EE}"/>
              </a:ext>
            </a:extLst>
          </p:cNvPr>
          <p:cNvSpPr/>
          <p:nvPr/>
        </p:nvSpPr>
        <p:spPr>
          <a:xfrm>
            <a:off x="6066792" y="3557672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72C0D5A2-E33E-498A-BD09-95C40CB317E4}"/>
              </a:ext>
            </a:extLst>
          </p:cNvPr>
          <p:cNvSpPr/>
          <p:nvPr/>
        </p:nvSpPr>
        <p:spPr>
          <a:xfrm>
            <a:off x="6066792" y="3056706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535C633A-DBB8-4AD7-A950-A371F3277027}"/>
              </a:ext>
            </a:extLst>
          </p:cNvPr>
          <p:cNvSpPr/>
          <p:nvPr/>
        </p:nvSpPr>
        <p:spPr>
          <a:xfrm>
            <a:off x="6667443" y="5025946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77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7CFBABC2-FD46-4BE4-BDFB-FDC2E8F2759A}"/>
              </a:ext>
            </a:extLst>
          </p:cNvPr>
          <p:cNvSpPr/>
          <p:nvPr/>
        </p:nvSpPr>
        <p:spPr>
          <a:xfrm>
            <a:off x="6660827" y="4538851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7588ABC7-553E-43C5-9345-08E4D6EA3A74}"/>
              </a:ext>
            </a:extLst>
          </p:cNvPr>
          <p:cNvSpPr/>
          <p:nvPr/>
        </p:nvSpPr>
        <p:spPr>
          <a:xfrm>
            <a:off x="6660827" y="4051756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41E97AEA-3248-4AD4-A541-C814D37EF332}"/>
              </a:ext>
            </a:extLst>
          </p:cNvPr>
          <p:cNvSpPr/>
          <p:nvPr/>
        </p:nvSpPr>
        <p:spPr>
          <a:xfrm>
            <a:off x="6667443" y="3564661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F0D9FC44-01A3-4C72-AA3A-8C98776D40F4}"/>
              </a:ext>
            </a:extLst>
          </p:cNvPr>
          <p:cNvSpPr/>
          <p:nvPr/>
        </p:nvSpPr>
        <p:spPr>
          <a:xfrm>
            <a:off x="6667443" y="3063695"/>
            <a:ext cx="564756" cy="46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B00F4280-FC61-4C90-8008-47F78E3C4658}"/>
              </a:ext>
            </a:extLst>
          </p:cNvPr>
          <p:cNvCxnSpPr/>
          <p:nvPr/>
        </p:nvCxnSpPr>
        <p:spPr>
          <a:xfrm flipV="1">
            <a:off x="7517630" y="4217939"/>
            <a:ext cx="3618346" cy="2225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150B765-24D1-45DD-B5E3-B60C706CE33F}"/>
              </a:ext>
            </a:extLst>
          </p:cNvPr>
          <p:cNvSpPr txBox="1"/>
          <p:nvPr/>
        </p:nvSpPr>
        <p:spPr>
          <a:xfrm>
            <a:off x="9905445" y="525484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時間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E9C3416-CE80-4993-A89D-B1688EFF77B0}"/>
              </a:ext>
            </a:extLst>
          </p:cNvPr>
          <p:cNvSpPr txBox="1"/>
          <p:nvPr/>
        </p:nvSpPr>
        <p:spPr>
          <a:xfrm>
            <a:off x="1944207" y="48982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特徴点数</a:t>
            </a:r>
          </a:p>
        </p:txBody>
      </p:sp>
      <p:sp>
        <p:nvSpPr>
          <p:cNvPr id="22" name="右中かっこ 21">
            <a:extLst>
              <a:ext uri="{FF2B5EF4-FFF2-40B4-BE49-F238E27FC236}">
                <a16:creationId xmlns:a16="http://schemas.microsoft.com/office/drawing/2014/main" id="{A286EDA9-0EE9-4242-8987-18B0919FF835}"/>
              </a:ext>
            </a:extLst>
          </p:cNvPr>
          <p:cNvSpPr/>
          <p:nvPr/>
        </p:nvSpPr>
        <p:spPr>
          <a:xfrm rot="16200000">
            <a:off x="6846262" y="-2349048"/>
            <a:ext cx="518006" cy="70061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1A814AF-A701-40CF-8388-B3BD9DAB9B82}"/>
              </a:ext>
            </a:extLst>
          </p:cNvPr>
          <p:cNvSpPr txBox="1"/>
          <p:nvPr/>
        </p:nvSpPr>
        <p:spPr>
          <a:xfrm>
            <a:off x="6141797" y="50107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バッファリング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F888C39-22C9-4F5A-A8A4-F7FFC5CFE7D4}"/>
              </a:ext>
            </a:extLst>
          </p:cNvPr>
          <p:cNvSpPr txBox="1"/>
          <p:nvPr/>
        </p:nvSpPr>
        <p:spPr>
          <a:xfrm>
            <a:off x="1913852" y="455600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超解像の順番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2A7D0AC-19C8-40A4-BDAE-986B47DDA121}"/>
              </a:ext>
            </a:extLst>
          </p:cNvPr>
          <p:cNvSpPr txBox="1"/>
          <p:nvPr/>
        </p:nvSpPr>
        <p:spPr>
          <a:xfrm>
            <a:off x="812800" y="324569"/>
            <a:ext cx="46987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b="1" dirty="0"/>
              <a:t>今回実装した手法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6AFFDBF-16AC-43EA-8A19-336726C64684}"/>
              </a:ext>
            </a:extLst>
          </p:cNvPr>
          <p:cNvSpPr txBox="1"/>
          <p:nvPr/>
        </p:nvSpPr>
        <p:spPr>
          <a:xfrm>
            <a:off x="5192262" y="4498458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solidFill>
                  <a:srgbClr val="FF0000"/>
                </a:solidFill>
              </a:rPr>
              <a:t>5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70" name="テキスト ボックス 269">
            <a:extLst>
              <a:ext uri="{FF2B5EF4-FFF2-40B4-BE49-F238E27FC236}">
                <a16:creationId xmlns:a16="http://schemas.microsoft.com/office/drawing/2014/main" id="{EE42079C-AD52-4ACD-A4C5-61310DC886A8}"/>
              </a:ext>
            </a:extLst>
          </p:cNvPr>
          <p:cNvSpPr txBox="1"/>
          <p:nvPr/>
        </p:nvSpPr>
        <p:spPr>
          <a:xfrm>
            <a:off x="3937814" y="497489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</a:rPr>
              <a:t>10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71" name="テキスト ボックス 270">
            <a:extLst>
              <a:ext uri="{FF2B5EF4-FFF2-40B4-BE49-F238E27FC236}">
                <a16:creationId xmlns:a16="http://schemas.microsoft.com/office/drawing/2014/main" id="{1CBFA168-E9B9-4D02-81ED-18FA7BF6BB55}"/>
              </a:ext>
            </a:extLst>
          </p:cNvPr>
          <p:cNvSpPr txBox="1"/>
          <p:nvPr/>
        </p:nvSpPr>
        <p:spPr>
          <a:xfrm>
            <a:off x="5708890" y="4461769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solidFill>
                  <a:srgbClr val="FF0000"/>
                </a:solidFill>
              </a:rPr>
              <a:t>…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72" name="テキスト ボックス 271">
            <a:extLst>
              <a:ext uri="{FF2B5EF4-FFF2-40B4-BE49-F238E27FC236}">
                <a16:creationId xmlns:a16="http://schemas.microsoft.com/office/drawing/2014/main" id="{C03AD721-4926-4311-BAD6-3848193BEE44}"/>
              </a:ext>
            </a:extLst>
          </p:cNvPr>
          <p:cNvSpPr txBox="1"/>
          <p:nvPr/>
        </p:nvSpPr>
        <p:spPr>
          <a:xfrm>
            <a:off x="6283284" y="4479633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solidFill>
                  <a:srgbClr val="FF0000"/>
                </a:solidFill>
              </a:rPr>
              <a:t>…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73" name="テキスト ボックス 272">
            <a:extLst>
              <a:ext uri="{FF2B5EF4-FFF2-40B4-BE49-F238E27FC236}">
                <a16:creationId xmlns:a16="http://schemas.microsoft.com/office/drawing/2014/main" id="{79224B33-5C6D-4B82-A489-529742415BCE}"/>
              </a:ext>
            </a:extLst>
          </p:cNvPr>
          <p:cNvSpPr txBox="1"/>
          <p:nvPr/>
        </p:nvSpPr>
        <p:spPr>
          <a:xfrm>
            <a:off x="5150705" y="497489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54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274" name="テキスト ボックス 273">
            <a:extLst>
              <a:ext uri="{FF2B5EF4-FFF2-40B4-BE49-F238E27FC236}">
                <a16:creationId xmlns:a16="http://schemas.microsoft.com/office/drawing/2014/main" id="{D99E14E7-4768-459A-84C7-FF1472020B4C}"/>
              </a:ext>
            </a:extLst>
          </p:cNvPr>
          <p:cNvSpPr txBox="1"/>
          <p:nvPr/>
        </p:nvSpPr>
        <p:spPr>
          <a:xfrm>
            <a:off x="6926059" y="496790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</a:rPr>
              <a:t>15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275" name="テキスト ボックス 274">
            <a:extLst>
              <a:ext uri="{FF2B5EF4-FFF2-40B4-BE49-F238E27FC236}">
                <a16:creationId xmlns:a16="http://schemas.microsoft.com/office/drawing/2014/main" id="{D553E5A3-925E-4371-AD77-7B775201A8FE}"/>
              </a:ext>
            </a:extLst>
          </p:cNvPr>
          <p:cNvSpPr txBox="1"/>
          <p:nvPr/>
        </p:nvSpPr>
        <p:spPr>
          <a:xfrm>
            <a:off x="6333518" y="496968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</a:rPr>
              <a:t>20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276" name="テキスト ボックス 275">
            <a:extLst>
              <a:ext uri="{FF2B5EF4-FFF2-40B4-BE49-F238E27FC236}">
                <a16:creationId xmlns:a16="http://schemas.microsoft.com/office/drawing/2014/main" id="{4645554C-3B50-486C-A5A8-D45437783E73}"/>
              </a:ext>
            </a:extLst>
          </p:cNvPr>
          <p:cNvSpPr txBox="1"/>
          <p:nvPr/>
        </p:nvSpPr>
        <p:spPr>
          <a:xfrm>
            <a:off x="4550783" y="495489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21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77" name="テキスト ボックス 276">
            <a:extLst>
              <a:ext uri="{FF2B5EF4-FFF2-40B4-BE49-F238E27FC236}">
                <a16:creationId xmlns:a16="http://schemas.microsoft.com/office/drawing/2014/main" id="{B3528875-75DC-4D9D-BACB-D6004975FCA9}"/>
              </a:ext>
            </a:extLst>
          </p:cNvPr>
          <p:cNvSpPr txBox="1"/>
          <p:nvPr/>
        </p:nvSpPr>
        <p:spPr>
          <a:xfrm>
            <a:off x="5724207" y="4944117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solidFill>
                  <a:srgbClr val="FF0000"/>
                </a:solidFill>
              </a:rPr>
              <a:t>80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78" name="テキスト ボックス 277">
            <a:extLst>
              <a:ext uri="{FF2B5EF4-FFF2-40B4-BE49-F238E27FC236}">
                <a16:creationId xmlns:a16="http://schemas.microsoft.com/office/drawing/2014/main" id="{4536C695-FF57-4C6E-8BC1-4BB015DA4335}"/>
              </a:ext>
            </a:extLst>
          </p:cNvPr>
          <p:cNvSpPr txBox="1"/>
          <p:nvPr/>
        </p:nvSpPr>
        <p:spPr>
          <a:xfrm>
            <a:off x="4540553" y="448484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55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279" name="テキスト ボックス 278">
            <a:extLst>
              <a:ext uri="{FF2B5EF4-FFF2-40B4-BE49-F238E27FC236}">
                <a16:creationId xmlns:a16="http://schemas.microsoft.com/office/drawing/2014/main" id="{EEAF1E93-3EA6-4BF5-BA2C-D358382BBD82}"/>
              </a:ext>
            </a:extLst>
          </p:cNvPr>
          <p:cNvSpPr txBox="1"/>
          <p:nvPr/>
        </p:nvSpPr>
        <p:spPr>
          <a:xfrm>
            <a:off x="3937814" y="449116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</a:rPr>
              <a:t>28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61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61</Words>
  <Application>Microsoft Office PowerPoint</Application>
  <PresentationFormat>ワイド画面</PresentationFormat>
  <Paragraphs>42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大橋 虎ノ介</dc:creator>
  <cp:lastModifiedBy>大橋 虎ノ介</cp:lastModifiedBy>
  <cp:revision>1</cp:revision>
  <dcterms:created xsi:type="dcterms:W3CDTF">2021-09-07T02:28:26Z</dcterms:created>
  <dcterms:modified xsi:type="dcterms:W3CDTF">2021-09-07T02:51:19Z</dcterms:modified>
</cp:coreProperties>
</file>