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F79B8-9711-4121-9E11-30120458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20BBE5-921F-429E-B984-D61048F8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1D2D-F374-44E3-B335-AB853B16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C83A2B-4E59-4769-9B60-CD87BE8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E8DCE-1EC4-4FCC-8070-983B7EC7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146B0-25F7-421C-9FFA-AD6FD48E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EC4C47-44E1-4657-8580-97575C99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92848-444E-4816-9946-95FE8644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8C34-45DF-476A-8D9C-5B877D8B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22A33-F692-4614-A33B-68D594B9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24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C5ADFB-82AB-4FC1-9FF3-D62504A5D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5A6A2E-BEEA-4450-9BED-F08D7EF72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68642-61D5-4B23-95AF-5329FF6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FDFA1-4795-4817-BCCB-370FAAAD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801B68-D930-4A52-971E-858C5E1E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3287-C19F-4479-BC26-18C61A19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C8841-EBF2-4AC7-9063-BB40BE1A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2994F6-396E-4F37-97FF-2FDA7ED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9ECBD-7909-4171-A78A-897DBDA3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3A639-9CD2-4DE4-9DDF-11864A8D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98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70580-3F16-486E-A3C4-CE8D0EF8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82433-4194-40D5-B60F-88651714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119C9-1357-4293-8D69-5148CE2A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2E2A4-F41C-44E0-914E-705330F7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720FC-306A-4D70-B637-F9148A02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4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BADFD-EC9C-4A23-8E09-4080AFE3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B757-DD75-47FD-A027-77E8CEE4A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8134D2-80B5-4EF3-94F0-CA36FE9BA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33237E-ED39-4340-901D-2FF5325F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C994BB-13EB-44C5-91C5-5E9EE2B9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F02860-802B-4CA2-9178-4C9BF677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11040-7595-4239-9B46-DB5976B4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1F4C9-F8C5-4963-B0EB-90E90A88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69D6C-B2B8-454F-BFAF-48AA72A9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EEF918-C8ED-4AFC-B05D-E0830F267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3D9D26-D6A9-498E-A12C-A9F395C64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1BF879-F059-467B-B723-6DD50734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6B8297-F5D7-4EE3-B3BB-1D8BCA4D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F5EF82-266F-4EF5-9F66-9098A4BE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7688B-D36F-433A-82BA-4A776740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4D3DFC-0CC3-47AD-8FE2-A92E3313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6D5497-91A5-40B5-93BA-62D78378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E09083-CEA5-4599-AC4B-8174D077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198C8E-DF05-4463-A0E5-66B38249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0D1EBD-C01C-495D-942A-4DECC139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2D0AEB-35B1-4B64-8A86-1006FC89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8D5B5-2087-476C-985F-BD219457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471118-0806-4DF0-A348-62E0E84C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E9CCF0-9914-4383-B143-E65CD8A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D04970-27FA-4225-9CE2-C9D44B03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BD702E-EC3E-41C2-88A8-2C456E13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3A8B1-CBF8-4C81-BEEB-2212F8BE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40144-B504-4141-B2A0-6F55005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726A2D-69CA-4240-AB7C-98340C87A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AB4BF2-074A-4D63-8D73-27916257D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5902D-DD84-4060-8612-634F2CF8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897E8-99D7-4D0D-B389-A140EC7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96C77C-5783-4CA6-8BAB-205D318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42F3F3-F063-4657-A387-D3BCB901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916AD-5F6B-46BF-A2AE-E0106F81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9B2AE-EDEC-432D-84B6-B77D463C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0A1E-3E08-4C16-B245-08FDCFF9D8D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12A83-E71F-404F-862E-E388725C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6DEDF-42A0-46F8-8298-C1DE2271B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E9D8-E647-4014-8B0B-1E39C2ADD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74971EA-7FC9-4296-9252-261A97B82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7133"/>
              </p:ext>
            </p:extLst>
          </p:nvPr>
        </p:nvGraphicFramePr>
        <p:xfrm>
          <a:off x="2032000" y="719666"/>
          <a:ext cx="8128000" cy="3337560"/>
        </p:xfrm>
        <a:graphic>
          <a:graphicData uri="http://schemas.openxmlformats.org/drawingml/2006/table">
            <a:tbl>
              <a:tblPr firstRow="1" bandRow="1"/>
              <a:tblGrid>
                <a:gridCol w="508000">
                  <a:extLst>
                    <a:ext uri="{9D8B030D-6E8A-4147-A177-3AD203B41FA5}">
                      <a16:colId xmlns:a16="http://schemas.microsoft.com/office/drawing/2014/main" val="1333903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38335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68729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3334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31798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93616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593814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16344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396453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341591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8564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804776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9403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5634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326421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4164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7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2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5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9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0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5604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C10F67-1025-479D-A4E6-CB8176D23A66}"/>
              </a:ext>
            </a:extLst>
          </p:cNvPr>
          <p:cNvSpPr/>
          <p:nvPr/>
        </p:nvSpPr>
        <p:spPr>
          <a:xfrm>
            <a:off x="2032000" y="719666"/>
            <a:ext cx="496047" cy="36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81B527-3FDC-4243-9B29-B093979E3F4F}"/>
              </a:ext>
            </a:extLst>
          </p:cNvPr>
          <p:cNvCxnSpPr>
            <a:cxnSpLocks/>
          </p:cNvCxnSpPr>
          <p:nvPr/>
        </p:nvCxnSpPr>
        <p:spPr>
          <a:xfrm flipH="1">
            <a:off x="2528047" y="502920"/>
            <a:ext cx="314213" cy="2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F69ABF-782D-473F-98E2-F79B807F2E5D}"/>
              </a:ext>
            </a:extLst>
          </p:cNvPr>
          <p:cNvSpPr txBox="1"/>
          <p:nvPr/>
        </p:nvSpPr>
        <p:spPr>
          <a:xfrm>
            <a:off x="2842260" y="241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分割領域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8E6F9E4-44CB-410F-A882-67F213C4300A}"/>
              </a:ext>
            </a:extLst>
          </p:cNvPr>
          <p:cNvSpPr txBox="1"/>
          <p:nvPr/>
        </p:nvSpPr>
        <p:spPr>
          <a:xfrm>
            <a:off x="5204460" y="296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フレーム</a:t>
            </a:r>
          </a:p>
        </p:txBody>
      </p:sp>
    </p:spTree>
    <p:extLst>
      <p:ext uri="{BB962C8B-B14F-4D97-AF65-F5344CB8AC3E}">
        <p14:creationId xmlns:p14="http://schemas.microsoft.com/office/powerpoint/2010/main" val="395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A4191A-B302-44E0-80D7-4116F9299793}"/>
              </a:ext>
            </a:extLst>
          </p:cNvPr>
          <p:cNvSpPr/>
          <p:nvPr/>
        </p:nvSpPr>
        <p:spPr>
          <a:xfrm>
            <a:off x="6972300" y="1546860"/>
            <a:ext cx="2682240" cy="26822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01901D-1D77-48B9-A0CD-BA8AFC604F90}"/>
              </a:ext>
            </a:extLst>
          </p:cNvPr>
          <p:cNvSpPr/>
          <p:nvPr/>
        </p:nvSpPr>
        <p:spPr>
          <a:xfrm>
            <a:off x="7185660" y="1760220"/>
            <a:ext cx="2255520" cy="22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F1949D-E083-4EF4-997F-315703205E6A}"/>
              </a:ext>
            </a:extLst>
          </p:cNvPr>
          <p:cNvCxnSpPr>
            <a:cxnSpLocks/>
          </p:cNvCxnSpPr>
          <p:nvPr/>
        </p:nvCxnSpPr>
        <p:spPr>
          <a:xfrm flipH="1">
            <a:off x="9441180" y="1882140"/>
            <a:ext cx="90678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A8B7A0-3CCD-48BA-AE4B-A582E5A5F5A7}"/>
              </a:ext>
            </a:extLst>
          </p:cNvPr>
          <p:cNvSpPr txBox="1"/>
          <p:nvPr/>
        </p:nvSpPr>
        <p:spPr>
          <a:xfrm>
            <a:off x="10347960" y="1636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分割領域</a:t>
            </a:r>
            <a:endParaRPr kumimoji="1" lang="ja-JP" altLang="en-US" dirty="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436412A-0ACE-47BF-936D-1CED6D61C98F}"/>
              </a:ext>
            </a:extLst>
          </p:cNvPr>
          <p:cNvSpPr/>
          <p:nvPr/>
        </p:nvSpPr>
        <p:spPr>
          <a:xfrm rot="16200000">
            <a:off x="9387840" y="1264920"/>
            <a:ext cx="320040" cy="213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802A64-A84E-42F4-B470-F2946231B1BD}"/>
              </a:ext>
            </a:extLst>
          </p:cNvPr>
          <p:cNvCxnSpPr/>
          <p:nvPr/>
        </p:nvCxnSpPr>
        <p:spPr>
          <a:xfrm>
            <a:off x="9441180" y="1477387"/>
            <a:ext cx="0" cy="38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84C78E-1E21-4C1F-BB88-0925FAACAA89}"/>
              </a:ext>
            </a:extLst>
          </p:cNvPr>
          <p:cNvSpPr txBox="1"/>
          <p:nvPr/>
        </p:nvSpPr>
        <p:spPr>
          <a:xfrm>
            <a:off x="9100542" y="666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パディング幅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C7E6E0-0161-4637-AFFA-FC4C5645C253}"/>
              </a:ext>
            </a:extLst>
          </p:cNvPr>
          <p:cNvSpPr/>
          <p:nvPr/>
        </p:nvSpPr>
        <p:spPr>
          <a:xfrm>
            <a:off x="7360920" y="1943100"/>
            <a:ext cx="1889760" cy="1889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F39A07ED-A7D8-4F9F-A7B2-1751611F35AC}"/>
              </a:ext>
            </a:extLst>
          </p:cNvPr>
          <p:cNvSpPr/>
          <p:nvPr/>
        </p:nvSpPr>
        <p:spPr>
          <a:xfrm rot="5400000">
            <a:off x="9185909" y="4363343"/>
            <a:ext cx="320040" cy="190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7EBDB59-04D9-4B54-B7CB-8E037579C8AF}"/>
              </a:ext>
            </a:extLst>
          </p:cNvPr>
          <p:cNvCxnSpPr/>
          <p:nvPr/>
        </p:nvCxnSpPr>
        <p:spPr>
          <a:xfrm>
            <a:off x="9441179" y="4015740"/>
            <a:ext cx="0" cy="38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31916E-616C-475F-91A0-FA37E1720A5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9250679" y="3749040"/>
            <a:ext cx="0" cy="54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88EB39-AFB4-4D0A-B3BC-EF72D22EF9EF}"/>
              </a:ext>
            </a:extLst>
          </p:cNvPr>
          <p:cNvSpPr txBox="1"/>
          <p:nvPr/>
        </p:nvSpPr>
        <p:spPr>
          <a:xfrm>
            <a:off x="8561099" y="47627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切り取り幅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A3470F-D0A8-49E1-925B-92CBFBEEEC4C}"/>
              </a:ext>
            </a:extLst>
          </p:cNvPr>
          <p:cNvSpPr txBox="1"/>
          <p:nvPr/>
        </p:nvSpPr>
        <p:spPr>
          <a:xfrm>
            <a:off x="502920" y="858381"/>
            <a:ext cx="6186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パディング</a:t>
            </a:r>
            <a:r>
              <a:rPr kumimoji="1" lang="ja-JP" altLang="en-US" dirty="0"/>
              <a:t>：超解像前にフレームを大きめに切り取る．</a:t>
            </a:r>
            <a:endParaRPr kumimoji="1" lang="en-US" altLang="ja-JP" dirty="0"/>
          </a:p>
          <a:p>
            <a:r>
              <a:rPr lang="ja-JP" altLang="en-US" dirty="0"/>
              <a:t>マイナス値に設定することで分割領域より小さく切り取り</a:t>
            </a:r>
            <a:endParaRPr lang="en-US" altLang="ja-JP" dirty="0"/>
          </a:p>
          <a:p>
            <a:r>
              <a:rPr kumimoji="1" lang="ja-JP" altLang="en-US" dirty="0"/>
              <a:t>超解像を早く済ませることができる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b="1" dirty="0"/>
              <a:t>切り取り幅</a:t>
            </a:r>
            <a:r>
              <a:rPr kumimoji="1" lang="ja-JP" altLang="en-US" dirty="0"/>
              <a:t>：超解像後に分割領域を切り取る．</a:t>
            </a:r>
            <a:endParaRPr kumimoji="1" lang="en-US" altLang="ja-JP" dirty="0"/>
          </a:p>
          <a:p>
            <a:r>
              <a:rPr kumimoji="1" lang="ja-JP" altLang="en-US" dirty="0"/>
              <a:t>分割領域の境界付近では超解像精度が落ちるので，</a:t>
            </a:r>
            <a:endParaRPr kumimoji="1" lang="en-US" altLang="ja-JP" dirty="0"/>
          </a:p>
          <a:p>
            <a:r>
              <a:rPr kumimoji="1" lang="ja-JP" altLang="en-US" dirty="0"/>
              <a:t>その付近の画素を切り取る．</a:t>
            </a:r>
          </a:p>
        </p:txBody>
      </p:sp>
    </p:spTree>
    <p:extLst>
      <p:ext uri="{BB962C8B-B14F-4D97-AF65-F5344CB8AC3E}">
        <p14:creationId xmlns:p14="http://schemas.microsoft.com/office/powerpoint/2010/main" val="29823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 虎ノ介</dc:creator>
  <cp:lastModifiedBy>大橋 虎ノ介</cp:lastModifiedBy>
  <cp:revision>1</cp:revision>
  <dcterms:created xsi:type="dcterms:W3CDTF">2021-10-05T03:41:41Z</dcterms:created>
  <dcterms:modified xsi:type="dcterms:W3CDTF">2021-10-05T04:04:39Z</dcterms:modified>
</cp:coreProperties>
</file>