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9144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xml"/><Relationship Id="rId2" Type="http://schemas.openxmlformats.org/officeDocument/2006/relationships/presProps" Target="presProps.xml"/><Relationship Id="rId3" Type="http://schemas.openxmlformats.org/officeDocument/2006/relationships/slideMaster" Target="slideMasters/slideMaster.xml"/><Relationship Id="rId4" Type="http://schemas.openxmlformats.org/officeDocument/2006/relationships/notesMaster" Target="notesMasters/notesMaster.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slide" Target="slides/slide.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701025" y="4415775"/>
            <a:ext cx="5608299" cy="4183374"/>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txBox="1"/>
          <p:nvPr>
            <p:ph idx="1" type="body"/>
          </p:nvPr>
        </p:nvSpPr>
        <p:spPr>
          <a:xfrm>
            <a:off x="701025" y="4415775"/>
            <a:ext cx="5608299" cy="4183374"/>
          </a:xfrm>
          <a:prstGeom prst="rect">
            <a:avLst/>
          </a:prstGeom>
        </p:spPr>
        <p:txBody>
          <a:bodyPr anchorCtr="0" anchor="ctr" bIns="91425" lIns="91425" rIns="91425" tIns="91425">
            <a:noAutofit/>
          </a:bodyPr>
          <a:lstStyle/>
          <a:p>
            <a:pPr lvl="0">
              <a:spcBef>
                <a:spcPts val="0"/>
              </a:spcBef>
              <a:buNone/>
            </a:pPr>
            <a:r>
              <a:t/>
            </a:r>
            <a:endParaRPr/>
          </a:p>
        </p:txBody>
      </p:sp>
      <p:sp>
        <p:nvSpPr>
          <p:cNvPr id="84" name="Shape 84"/>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txBox="1"/>
          <p:nvPr>
            <p:ph idx="1" type="body"/>
          </p:nvPr>
        </p:nvSpPr>
        <p:spPr>
          <a:xfrm>
            <a:off x="701025" y="4415775"/>
            <a:ext cx="5608299" cy="4183374"/>
          </a:xfrm>
          <a:prstGeom prst="rect">
            <a:avLst/>
          </a:prstGeom>
        </p:spPr>
        <p:txBody>
          <a:bodyPr anchorCtr="0" anchor="ctr" bIns="91425" lIns="91425" rIns="91425" tIns="91425">
            <a:noAutofit/>
          </a:bodyPr>
          <a:lstStyle/>
          <a:p>
            <a:pPr lvl="0">
              <a:spcBef>
                <a:spcPts val="0"/>
              </a:spcBef>
              <a:buNone/>
            </a:pPr>
            <a:r>
              <a:t/>
            </a:r>
            <a:endParaRPr/>
          </a:p>
        </p:txBody>
      </p:sp>
      <p:sp>
        <p:nvSpPr>
          <p:cNvPr id="91" name="Shape 91"/>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701025" y="4415775"/>
            <a:ext cx="5608299" cy="4183374"/>
          </a:xfrm>
          <a:prstGeom prst="rect">
            <a:avLst/>
          </a:prstGeom>
        </p:spPr>
        <p:txBody>
          <a:bodyPr anchorCtr="0" anchor="ctr" bIns="91425" lIns="91425" rIns="91425" tIns="91425">
            <a:noAutofit/>
          </a:bodyPr>
          <a:lstStyle/>
          <a:p>
            <a:pPr lvl="0">
              <a:spcBef>
                <a:spcPts val="0"/>
              </a:spcBef>
              <a:buNone/>
            </a:pPr>
            <a:r>
              <a:t/>
            </a:r>
            <a:endParaRPr/>
          </a:p>
        </p:txBody>
      </p:sp>
      <p:sp>
        <p:nvSpPr>
          <p:cNvPr id="158" name="Shape 158"/>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701025" y="4415775"/>
            <a:ext cx="5608299" cy="4183374"/>
          </a:xfrm>
          <a:prstGeom prst="rect">
            <a:avLst/>
          </a:prstGeom>
        </p:spPr>
        <p:txBody>
          <a:bodyPr anchorCtr="0" anchor="ctr" bIns="91425" lIns="91425" rIns="91425" tIns="91425">
            <a:noAutofit/>
          </a:bodyPr>
          <a:lstStyle/>
          <a:p>
            <a:pPr lvl="0">
              <a:spcBef>
                <a:spcPts val="0"/>
              </a:spcBef>
              <a:buNone/>
            </a:pPr>
            <a:r>
              <a:t/>
            </a:r>
            <a:endParaRPr/>
          </a:p>
        </p:txBody>
      </p:sp>
      <p:sp>
        <p:nvSpPr>
          <p:cNvPr id="164" name="Shape 164"/>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txBox="1"/>
          <p:nvPr>
            <p:ph idx="1" type="body"/>
          </p:nvPr>
        </p:nvSpPr>
        <p:spPr>
          <a:xfrm>
            <a:off x="701025" y="4415775"/>
            <a:ext cx="5608299" cy="4183374"/>
          </a:xfrm>
          <a:prstGeom prst="rect">
            <a:avLst/>
          </a:prstGeom>
        </p:spPr>
        <p:txBody>
          <a:bodyPr anchorCtr="0" anchor="ctr" bIns="91425" lIns="91425" rIns="91425" tIns="91425">
            <a:noAutofit/>
          </a:bodyPr>
          <a:lstStyle/>
          <a:p>
            <a:pPr lvl="0">
              <a:spcBef>
                <a:spcPts val="0"/>
              </a:spcBef>
              <a:buNone/>
            </a:pPr>
            <a:r>
              <a:t/>
            </a:r>
            <a:endParaRPr/>
          </a:p>
        </p:txBody>
      </p:sp>
      <p:sp>
        <p:nvSpPr>
          <p:cNvPr id="97" name="Shape 97"/>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168625" y="697225"/>
            <a:ext cx="4673699" cy="34862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9" name="Shape 109"/>
          <p:cNvSpPr txBox="1"/>
          <p:nvPr>
            <p:ph idx="1" type="body"/>
          </p:nvPr>
        </p:nvSpPr>
        <p:spPr>
          <a:xfrm>
            <a:off x="701025" y="4415775"/>
            <a:ext cx="5608200" cy="4183500"/>
          </a:xfrm>
          <a:prstGeom prst="rect">
            <a:avLst/>
          </a:prstGeom>
        </p:spPr>
        <p:txBody>
          <a:bodyPr anchorCtr="0" anchor="t" bIns="91425" lIns="91425" rIns="91425" tIns="91425">
            <a:noAutofit/>
          </a:bodyPr>
          <a:lstStyle/>
          <a:p>
            <a:pPr lvl="0" rtl="0">
              <a:spcBef>
                <a:spcPts val="0"/>
              </a:spcBef>
              <a:buNone/>
            </a:pPr>
            <a:r>
              <a:rPr lang="en-US"/>
              <a:t>irq is used in timer_interrupt() </a:t>
            </a:r>
          </a:p>
          <a:p>
            <a:pPr lvl="0" rtl="0">
              <a:spcBef>
                <a:spcPts val="0"/>
              </a:spcBef>
              <a:buNone/>
            </a:pPr>
            <a:r>
              <a:rPr lang="en-US"/>
              <a:t>http://www.makelinux.net/ldd3/chp-6-sect-4</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1168625" y="697225"/>
            <a:ext cx="4673699" cy="34862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5" name="Shape 115"/>
          <p:cNvSpPr txBox="1"/>
          <p:nvPr>
            <p:ph idx="1" type="body"/>
          </p:nvPr>
        </p:nvSpPr>
        <p:spPr>
          <a:xfrm>
            <a:off x="701025" y="4415775"/>
            <a:ext cx="5608200" cy="41835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1168625" y="697225"/>
            <a:ext cx="4673699" cy="34862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1" name="Shape 121"/>
          <p:cNvSpPr txBox="1"/>
          <p:nvPr>
            <p:ph idx="1" type="body"/>
          </p:nvPr>
        </p:nvSpPr>
        <p:spPr>
          <a:xfrm>
            <a:off x="701025" y="4415775"/>
            <a:ext cx="5608200" cy="41835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1168625" y="697225"/>
            <a:ext cx="4673699" cy="34862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7" name="Shape 127"/>
          <p:cNvSpPr txBox="1"/>
          <p:nvPr>
            <p:ph idx="1" type="body"/>
          </p:nvPr>
        </p:nvSpPr>
        <p:spPr>
          <a:xfrm>
            <a:off x="701025" y="4415775"/>
            <a:ext cx="5608200" cy="41835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txBox="1"/>
          <p:nvPr>
            <p:ph idx="1" type="body"/>
          </p:nvPr>
        </p:nvSpPr>
        <p:spPr>
          <a:xfrm>
            <a:off x="701025" y="4415775"/>
            <a:ext cx="5608299" cy="4183374"/>
          </a:xfrm>
          <a:prstGeom prst="rect">
            <a:avLst/>
          </a:prstGeom>
        </p:spPr>
        <p:txBody>
          <a:bodyPr anchorCtr="0" anchor="ctr" bIns="91425" lIns="91425" rIns="91425" tIns="91425">
            <a:noAutofit/>
          </a:bodyPr>
          <a:lstStyle/>
          <a:p>
            <a:pPr lvl="0">
              <a:spcBef>
                <a:spcPts val="0"/>
              </a:spcBef>
              <a:buNone/>
            </a:pPr>
            <a:r>
              <a:t/>
            </a:r>
            <a:endParaRPr/>
          </a:p>
        </p:txBody>
      </p:sp>
      <p:sp>
        <p:nvSpPr>
          <p:cNvPr id="133" name="Shape 133"/>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txBox="1"/>
          <p:nvPr>
            <p:ph idx="1" type="body"/>
          </p:nvPr>
        </p:nvSpPr>
        <p:spPr>
          <a:xfrm>
            <a:off x="701025" y="4415775"/>
            <a:ext cx="5608299" cy="4183374"/>
          </a:xfrm>
          <a:prstGeom prst="rect">
            <a:avLst/>
          </a:prstGeom>
        </p:spPr>
        <p:txBody>
          <a:bodyPr anchorCtr="0" anchor="ctr" bIns="91425" lIns="91425" rIns="91425" tIns="91425">
            <a:noAutofit/>
          </a:bodyPr>
          <a:lstStyle/>
          <a:p>
            <a:pPr lvl="0">
              <a:spcBef>
                <a:spcPts val="0"/>
              </a:spcBef>
              <a:buNone/>
            </a:pPr>
            <a:r>
              <a:t/>
            </a:r>
            <a:endParaRPr/>
          </a:p>
        </p:txBody>
      </p:sp>
      <p:sp>
        <p:nvSpPr>
          <p:cNvPr id="144" name="Shape 144"/>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68625" y="697225"/>
            <a:ext cx="4673699" cy="34862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2" name="Shape 152"/>
          <p:cNvSpPr txBox="1"/>
          <p:nvPr>
            <p:ph idx="1" type="body"/>
          </p:nvPr>
        </p:nvSpPr>
        <p:spPr>
          <a:xfrm>
            <a:off x="701025" y="4415775"/>
            <a:ext cx="5608200" cy="41835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3" name="Shape 13"/>
        <p:cNvGrpSpPr/>
        <p:nvPr/>
      </p:nvGrpSpPr>
      <p:grpSpPr>
        <a:xfrm>
          <a:off x="0" y="0"/>
          <a:ext cx="0" cy="0"/>
          <a:chOff x="0" y="0"/>
          <a:chExt cx="0" cy="0"/>
        </a:xfrm>
      </p:grpSpPr>
      <p:sp>
        <p:nvSpPr>
          <p:cNvPr id="14" name="Shape 14"/>
          <p:cNvSpPr txBox="1"/>
          <p:nvPr>
            <p:ph type="ctrTitle"/>
          </p:nvPr>
        </p:nvSpPr>
        <p:spPr>
          <a:xfrm>
            <a:off x="685800" y="1905000"/>
            <a:ext cx="7543800" cy="2593975"/>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Cambria"/>
              <a:buNone/>
              <a:defRPr b="0" i="0" sz="6600" u="none" cap="none" strike="noStrike">
                <a:solidFill>
                  <a:schemeClr val="dk2"/>
                </a:solidFill>
                <a:latin typeface="Cambria"/>
                <a:ea typeface="Cambria"/>
                <a:cs typeface="Cambria"/>
                <a:sym typeface="Cambria"/>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5" name="Shape 15"/>
          <p:cNvSpPr txBox="1"/>
          <p:nvPr>
            <p:ph idx="1" type="subTitle"/>
          </p:nvPr>
        </p:nvSpPr>
        <p:spPr>
          <a:xfrm>
            <a:off x="685800" y="4572000"/>
            <a:ext cx="6461759" cy="1066799"/>
          </a:xfrm>
          <a:prstGeom prst="rect">
            <a:avLst/>
          </a:prstGeom>
          <a:noFill/>
          <a:ln>
            <a:noFill/>
          </a:ln>
        </p:spPr>
        <p:txBody>
          <a:bodyPr anchorCtr="0" anchor="t" bIns="91425" lIns="91425" rIns="91425" tIns="91425"/>
          <a:lstStyle>
            <a:lvl1pPr indent="0" lvl="0" marL="0" marR="0" rtl="0" algn="l">
              <a:spcBef>
                <a:spcPts val="400"/>
              </a:spcBef>
              <a:buClr>
                <a:schemeClr val="accent1"/>
              </a:buClr>
              <a:buFont typeface="Arial"/>
              <a:buNone/>
              <a:defRPr b="0" i="0" sz="2000" u="none" cap="none" strike="noStrike">
                <a:solidFill>
                  <a:srgbClr val="8C8B8A"/>
                </a:solidFill>
                <a:latin typeface="Calibri"/>
                <a:ea typeface="Calibri"/>
                <a:cs typeface="Calibri"/>
                <a:sym typeface="Calibri"/>
              </a:defRPr>
            </a:lvl1pPr>
            <a:lvl2pPr indent="0" lvl="1" marL="457200" marR="0" rtl="0" algn="ctr">
              <a:spcBef>
                <a:spcPts val="400"/>
              </a:spcBef>
              <a:buClr>
                <a:schemeClr val="accent2"/>
              </a:buClr>
              <a:buFont typeface="Arial"/>
              <a:buNone/>
              <a:defRPr b="0" i="0" sz="2000" u="none" cap="none" strike="noStrike">
                <a:solidFill>
                  <a:srgbClr val="8C8B8A"/>
                </a:solidFill>
                <a:latin typeface="Calibri"/>
                <a:ea typeface="Calibri"/>
                <a:cs typeface="Calibri"/>
                <a:sym typeface="Calibri"/>
              </a:defRPr>
            </a:lvl2pPr>
            <a:lvl3pPr indent="0" lvl="2" marL="914400" marR="0" rtl="0" algn="ctr">
              <a:spcBef>
                <a:spcPts val="360"/>
              </a:spcBef>
              <a:buClr>
                <a:schemeClr val="accent3"/>
              </a:buClr>
              <a:buFont typeface="Arial"/>
              <a:buNone/>
              <a:defRPr b="0" i="0" sz="1800" u="none" cap="none" strike="noStrike">
                <a:solidFill>
                  <a:srgbClr val="8C8B8A"/>
                </a:solidFill>
                <a:latin typeface="Calibri"/>
                <a:ea typeface="Calibri"/>
                <a:cs typeface="Calibri"/>
                <a:sym typeface="Calibri"/>
              </a:defRPr>
            </a:lvl3pPr>
            <a:lvl4pPr indent="0" lvl="3" marL="1371600" marR="0" rtl="0" algn="ctr">
              <a:spcBef>
                <a:spcPts val="320"/>
              </a:spcBef>
              <a:buClr>
                <a:schemeClr val="accent4"/>
              </a:buClr>
              <a:buFont typeface="Arial"/>
              <a:buNone/>
              <a:defRPr b="0" i="0" sz="1600" u="none" cap="none" strike="noStrike">
                <a:solidFill>
                  <a:srgbClr val="8C8B8A"/>
                </a:solidFill>
                <a:latin typeface="Calibri"/>
                <a:ea typeface="Calibri"/>
                <a:cs typeface="Calibri"/>
                <a:sym typeface="Calibri"/>
              </a:defRPr>
            </a:lvl4pPr>
            <a:lvl5pPr indent="0" lvl="4" marL="1828800" marR="0" rtl="0" algn="ctr">
              <a:spcBef>
                <a:spcPts val="280"/>
              </a:spcBef>
              <a:buClr>
                <a:schemeClr val="accent5"/>
              </a:buClr>
              <a:buFont typeface="Arial"/>
              <a:buNone/>
              <a:defRPr b="0" i="0" sz="1400" u="none" cap="none" strike="noStrike">
                <a:solidFill>
                  <a:srgbClr val="8C8B8A"/>
                </a:solidFill>
                <a:latin typeface="Calibri"/>
                <a:ea typeface="Calibri"/>
                <a:cs typeface="Calibri"/>
                <a:sym typeface="Calibri"/>
              </a:defRPr>
            </a:lvl5pPr>
            <a:lvl6pPr indent="0" lvl="5" marL="2286000" marR="0" rtl="0" algn="ctr">
              <a:spcBef>
                <a:spcPts val="280"/>
              </a:spcBef>
              <a:buClr>
                <a:schemeClr val="accent1"/>
              </a:buClr>
              <a:buFont typeface="Arial"/>
              <a:buNone/>
              <a:defRPr b="0" i="0" sz="1400" u="none" cap="none" strike="noStrike">
                <a:solidFill>
                  <a:srgbClr val="8C8B8A"/>
                </a:solidFill>
                <a:latin typeface="Calibri"/>
                <a:ea typeface="Calibri"/>
                <a:cs typeface="Calibri"/>
                <a:sym typeface="Calibri"/>
              </a:defRPr>
            </a:lvl6pPr>
            <a:lvl7pPr indent="0" lvl="6" marL="2743200" marR="0" rtl="0" algn="ctr">
              <a:spcBef>
                <a:spcPts val="280"/>
              </a:spcBef>
              <a:buClr>
                <a:schemeClr val="accent2"/>
              </a:buClr>
              <a:buFont typeface="Arial"/>
              <a:buNone/>
              <a:defRPr b="0" i="0" sz="1400" u="none" cap="none" strike="noStrike">
                <a:solidFill>
                  <a:srgbClr val="8C8B8A"/>
                </a:solidFill>
                <a:latin typeface="Calibri"/>
                <a:ea typeface="Calibri"/>
                <a:cs typeface="Calibri"/>
                <a:sym typeface="Calibri"/>
              </a:defRPr>
            </a:lvl7pPr>
            <a:lvl8pPr indent="0" lvl="7" marL="3200400" marR="0" rtl="0" algn="ctr">
              <a:spcBef>
                <a:spcPts val="280"/>
              </a:spcBef>
              <a:buClr>
                <a:schemeClr val="accent3"/>
              </a:buClr>
              <a:buFont typeface="Arial"/>
              <a:buNone/>
              <a:defRPr b="0" i="0" sz="1400" u="none" cap="none" strike="noStrike">
                <a:solidFill>
                  <a:srgbClr val="8C8B8A"/>
                </a:solidFill>
                <a:latin typeface="Calibri"/>
                <a:ea typeface="Calibri"/>
                <a:cs typeface="Calibri"/>
                <a:sym typeface="Calibri"/>
              </a:defRPr>
            </a:lvl8pPr>
            <a:lvl9pPr indent="0" lvl="8" marL="3657600" marR="0" rtl="0" algn="ctr">
              <a:spcBef>
                <a:spcPts val="280"/>
              </a:spcBef>
              <a:buClr>
                <a:schemeClr val="accent4"/>
              </a:buClr>
              <a:buFont typeface="Arial"/>
              <a:buNone/>
              <a:defRPr b="0" i="0" sz="1400" u="none" cap="none" strike="noStrike">
                <a:solidFill>
                  <a:srgbClr val="8C8B8A"/>
                </a:solidFill>
                <a:latin typeface="Calibri"/>
                <a:ea typeface="Calibri"/>
                <a:cs typeface="Calibri"/>
                <a:sym typeface="Calibri"/>
              </a:defRPr>
            </a:lvl9pPr>
          </a:lstStyle>
          <a:p/>
        </p:txBody>
      </p:sp>
      <p:sp>
        <p:nvSpPr>
          <p:cNvPr id="16" name="Shape 16"/>
          <p:cNvSpPr txBox="1"/>
          <p:nvPr>
            <p:ph idx="10" type="dt"/>
          </p:nvPr>
        </p:nvSpPr>
        <p:spPr>
          <a:xfrm rot="-5400000">
            <a:off x="7551350" y="1645919"/>
            <a:ext cx="2438399" cy="365759"/>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chemeClr val="lt2"/>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17" name="Shape 17"/>
          <p:cNvSpPr txBox="1"/>
          <p:nvPr>
            <p:ph idx="11" type="ftr"/>
          </p:nvPr>
        </p:nvSpPr>
        <p:spPr>
          <a:xfrm rot="-5400000">
            <a:off x="7586909" y="4048759"/>
            <a:ext cx="2367281" cy="365759"/>
          </a:xfrm>
          <a:prstGeom prst="rect">
            <a:avLst/>
          </a:prstGeom>
          <a:noFill/>
          <a:ln>
            <a:noFill/>
          </a:ln>
        </p:spPr>
        <p:txBody>
          <a:bodyPr anchorCtr="0" anchor="ctr" bIns="91425" lIns="91425" rIns="91425" tIns="91425"/>
          <a:lstStyle>
            <a:lvl1pPr indent="0" lvl="0" marL="0" marR="0" rtl="0" algn="r">
              <a:spcBef>
                <a:spcPts val="0"/>
              </a:spcBef>
              <a:defRPr b="0" i="0" sz="1200" u="none" cap="none" strike="noStrike">
                <a:solidFill>
                  <a:schemeClr val="lt2"/>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18" name="Shape 18"/>
          <p:cNvSpPr/>
          <p:nvPr>
            <p:ph idx="12" type="sldNum"/>
          </p:nvPr>
        </p:nvSpPr>
        <p:spPr>
          <a:xfrm>
            <a:off x="8531788" y="5648960"/>
            <a:ext cx="548639" cy="39624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indent="0" lvl="0" marL="0" marR="0" rtl="0" algn="ctr">
              <a:spcBef>
                <a:spcPts val="0"/>
              </a:spcBef>
              <a:buSzPct val="25000"/>
              <a:buNone/>
            </a:pPr>
            <a:fld id="{00000000-1234-1234-1234-123412341234}" type="slidenum">
              <a:rPr b="0" i="0" lang="en-US" sz="180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9" name="Shape 19"/>
        <p:cNvGrpSpPr/>
        <p:nvPr/>
      </p:nvGrpSpPr>
      <p:grpSpPr>
        <a:xfrm>
          <a:off x="0" y="0"/>
          <a:ext cx="0" cy="0"/>
          <a:chOff x="0" y="0"/>
          <a:chExt cx="0" cy="0"/>
        </a:xfrm>
      </p:grpSpPr>
      <p:sp>
        <p:nvSpPr>
          <p:cNvPr id="20" name="Shape 20"/>
          <p:cNvSpPr txBox="1"/>
          <p:nvPr>
            <p:ph type="title"/>
          </p:nvPr>
        </p:nvSpPr>
        <p:spPr>
          <a:xfrm>
            <a:off x="457200" y="274637"/>
            <a:ext cx="7619999" cy="1143000"/>
          </a:xfrm>
          <a:prstGeom prst="rect">
            <a:avLst/>
          </a:prstGeom>
          <a:noFill/>
          <a:ln>
            <a:noFill/>
          </a:ln>
        </p:spPr>
        <p:txBody>
          <a:bodyPr anchorCtr="0" anchor="ctr" bIns="91425" lIns="91425" rIns="91425" tIns="91425"/>
          <a:lstStyle>
            <a:lvl1pPr lvl="0" rtl="0" algn="l">
              <a:spcBef>
                <a:spcPts val="0"/>
              </a:spcBef>
              <a:buClr>
                <a:schemeClr val="dk2"/>
              </a:buClr>
              <a:buFont typeface="Cambria"/>
              <a:buNone/>
              <a:defRPr sz="4600" cap="none">
                <a:solidFill>
                  <a:schemeClr val="dk2"/>
                </a:solidFill>
                <a:latin typeface="Cambria"/>
                <a:ea typeface="Cambria"/>
                <a:cs typeface="Cambria"/>
                <a:sym typeface="Cambri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 name="Shape 21"/>
          <p:cNvSpPr txBox="1"/>
          <p:nvPr>
            <p:ph idx="1" type="body"/>
          </p:nvPr>
        </p:nvSpPr>
        <p:spPr>
          <a:xfrm>
            <a:off x="457200" y="1600200"/>
            <a:ext cx="7619999" cy="4800600"/>
          </a:xfrm>
          <a:prstGeom prst="rect">
            <a:avLst/>
          </a:prstGeom>
          <a:noFill/>
          <a:ln>
            <a:noFill/>
          </a:ln>
        </p:spPr>
        <p:txBody>
          <a:bodyPr anchorCtr="0" anchor="t" bIns="91425" lIns="91425" rIns="91425" tIns="91425"/>
          <a:lstStyle>
            <a:lvl1pPr indent="-88900" lvl="0" marL="342900" rtl="0" algn="l">
              <a:spcBef>
                <a:spcPts val="440"/>
              </a:spcBef>
              <a:buClr>
                <a:schemeClr val="accent1"/>
              </a:buClr>
              <a:buFont typeface="Arial"/>
              <a:buChar char="•"/>
              <a:defRPr sz="2200">
                <a:solidFill>
                  <a:schemeClr val="dk1"/>
                </a:solidFill>
                <a:latin typeface="Calibri"/>
                <a:ea typeface="Calibri"/>
                <a:cs typeface="Calibri"/>
                <a:sym typeface="Calibri"/>
              </a:defRPr>
            </a:lvl1pPr>
            <a:lvl2pPr indent="-106680" lvl="1" marL="640080" rtl="0" algn="l">
              <a:spcBef>
                <a:spcPts val="400"/>
              </a:spcBef>
              <a:buClr>
                <a:schemeClr val="accent2"/>
              </a:buClr>
              <a:buFont typeface="Arial"/>
              <a:buChar char="•"/>
              <a:defRPr sz="2000">
                <a:solidFill>
                  <a:schemeClr val="dk1"/>
                </a:solidFill>
                <a:latin typeface="Calibri"/>
                <a:ea typeface="Calibri"/>
                <a:cs typeface="Calibri"/>
                <a:sym typeface="Calibri"/>
              </a:defRPr>
            </a:lvl2pPr>
            <a:lvl3pPr indent="-116839" lvl="2" marL="1005839" rtl="0" algn="l">
              <a:spcBef>
                <a:spcPts val="360"/>
              </a:spcBef>
              <a:buClr>
                <a:schemeClr val="accent3"/>
              </a:buClr>
              <a:buFont typeface="Arial"/>
              <a:buChar char="•"/>
              <a:defRPr sz="1800">
                <a:solidFill>
                  <a:schemeClr val="dk1"/>
                </a:solidFill>
                <a:latin typeface="Calibri"/>
                <a:ea typeface="Calibri"/>
                <a:cs typeface="Calibri"/>
                <a:sym typeface="Calibri"/>
              </a:defRPr>
            </a:lvl3pPr>
            <a:lvl4pPr indent="-137160" lvl="3" marL="1280160" rtl="0" algn="l">
              <a:spcBef>
                <a:spcPts val="320"/>
              </a:spcBef>
              <a:buClr>
                <a:schemeClr val="accent4"/>
              </a:buClr>
              <a:buFont typeface="Arial"/>
              <a:buChar char="•"/>
              <a:defRPr sz="1600">
                <a:solidFill>
                  <a:schemeClr val="dk1"/>
                </a:solidFill>
                <a:latin typeface="Calibri"/>
                <a:ea typeface="Calibri"/>
                <a:cs typeface="Calibri"/>
                <a:sym typeface="Calibri"/>
              </a:defRPr>
            </a:lvl4pPr>
            <a:lvl5pPr indent="-144780" lvl="4" marL="1554480" rtl="0" algn="l">
              <a:spcBef>
                <a:spcPts val="280"/>
              </a:spcBef>
              <a:buClr>
                <a:schemeClr val="accent5"/>
              </a:buClr>
              <a:buFont typeface="Arial"/>
              <a:buChar char="•"/>
              <a:defRPr sz="1400">
                <a:solidFill>
                  <a:schemeClr val="dk1"/>
                </a:solidFill>
                <a:latin typeface="Calibri"/>
                <a:ea typeface="Calibri"/>
                <a:cs typeface="Calibri"/>
                <a:sym typeface="Calibri"/>
              </a:defRPr>
            </a:lvl5pPr>
            <a:lvl6pPr indent="-99060" lvl="5" marL="1737360" rtl="0" algn="l">
              <a:spcBef>
                <a:spcPts val="280"/>
              </a:spcBef>
              <a:buClr>
                <a:schemeClr val="accent1"/>
              </a:buClr>
              <a:buFont typeface="Arial"/>
              <a:buChar char="•"/>
              <a:defRPr sz="1400">
                <a:solidFill>
                  <a:schemeClr val="dk1"/>
                </a:solidFill>
                <a:latin typeface="Calibri"/>
                <a:ea typeface="Calibri"/>
                <a:cs typeface="Calibri"/>
                <a:sym typeface="Calibri"/>
              </a:defRPr>
            </a:lvl6pPr>
            <a:lvl7pPr indent="-104139" lvl="6" marL="1920240" rtl="0" algn="l">
              <a:spcBef>
                <a:spcPts val="280"/>
              </a:spcBef>
              <a:buClr>
                <a:schemeClr val="accent2"/>
              </a:buClr>
              <a:buFont typeface="Arial"/>
              <a:buChar char="•"/>
              <a:defRPr sz="1400">
                <a:solidFill>
                  <a:schemeClr val="dk1"/>
                </a:solidFill>
                <a:latin typeface="Calibri"/>
                <a:ea typeface="Calibri"/>
                <a:cs typeface="Calibri"/>
                <a:sym typeface="Calibri"/>
              </a:defRPr>
            </a:lvl7pPr>
            <a:lvl8pPr indent="-96520" lvl="7" marL="2103120" rtl="0" algn="l">
              <a:spcBef>
                <a:spcPts val="280"/>
              </a:spcBef>
              <a:buClr>
                <a:schemeClr val="accent3"/>
              </a:buClr>
              <a:buFont typeface="Arial"/>
              <a:buChar char="•"/>
              <a:defRPr sz="1400">
                <a:solidFill>
                  <a:schemeClr val="dk1"/>
                </a:solidFill>
                <a:latin typeface="Calibri"/>
                <a:ea typeface="Calibri"/>
                <a:cs typeface="Calibri"/>
                <a:sym typeface="Calibri"/>
              </a:defRPr>
            </a:lvl8pPr>
            <a:lvl9pPr indent="-101600" lvl="8" marL="2286000" rtl="0" algn="l">
              <a:spcBef>
                <a:spcPts val="280"/>
              </a:spcBef>
              <a:buClr>
                <a:schemeClr val="accent4"/>
              </a:buClr>
              <a:buFont typeface="Arial"/>
              <a:buChar char="•"/>
              <a:defRPr sz="1400">
                <a:solidFill>
                  <a:schemeClr val="dk1"/>
                </a:solidFill>
                <a:latin typeface="Calibri"/>
                <a:ea typeface="Calibri"/>
                <a:cs typeface="Calibri"/>
                <a:sym typeface="Calibri"/>
              </a:defRPr>
            </a:lvl9pPr>
          </a:lstStyle>
          <a:p/>
        </p:txBody>
      </p:sp>
      <p:sp>
        <p:nvSpPr>
          <p:cNvPr id="22" name="Shape 22"/>
          <p:cNvSpPr txBox="1"/>
          <p:nvPr>
            <p:ph idx="10" type="dt"/>
          </p:nvPr>
        </p:nvSpPr>
        <p:spPr>
          <a:xfrm rot="-5400000">
            <a:off x="7551350" y="1645919"/>
            <a:ext cx="2438399" cy="365759"/>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chemeClr val="lt2"/>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23" name="Shape 23"/>
          <p:cNvSpPr txBox="1"/>
          <p:nvPr>
            <p:ph idx="11" type="ftr"/>
          </p:nvPr>
        </p:nvSpPr>
        <p:spPr>
          <a:xfrm rot="-5400000">
            <a:off x="7586909" y="4048759"/>
            <a:ext cx="2367281" cy="365759"/>
          </a:xfrm>
          <a:prstGeom prst="rect">
            <a:avLst/>
          </a:prstGeom>
          <a:noFill/>
          <a:ln>
            <a:noFill/>
          </a:ln>
        </p:spPr>
        <p:txBody>
          <a:bodyPr anchorCtr="0" anchor="ctr" bIns="91425" lIns="91425" rIns="91425" tIns="91425"/>
          <a:lstStyle>
            <a:lvl1pPr indent="0" lvl="0" marL="0" marR="0" rtl="0" algn="r">
              <a:spcBef>
                <a:spcPts val="0"/>
              </a:spcBef>
              <a:defRPr b="0" i="0" sz="1200" u="none" cap="none" strike="noStrike">
                <a:solidFill>
                  <a:schemeClr val="lt2"/>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24" name="Shape 24"/>
          <p:cNvSpPr/>
          <p:nvPr>
            <p:ph idx="12" type="sldNum"/>
          </p:nvPr>
        </p:nvSpPr>
        <p:spPr>
          <a:xfrm>
            <a:off x="8531788" y="5648960"/>
            <a:ext cx="548639" cy="39624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indent="0" lvl="0" marL="0" marR="0" rtl="0" algn="ctr">
              <a:spcBef>
                <a:spcPts val="0"/>
              </a:spcBef>
              <a:buSzPct val="25000"/>
              <a:buNone/>
            </a:pPr>
            <a:fld id="{00000000-1234-1234-1234-123412341234}" type="slidenum">
              <a:rPr b="0" i="0" lang="en-US" sz="180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6" name="Shape 76"/>
        <p:cNvGrpSpPr/>
        <p:nvPr/>
      </p:nvGrpSpPr>
      <p:grpSpPr>
        <a:xfrm>
          <a:off x="0" y="0"/>
          <a:ext cx="0" cy="0"/>
          <a:chOff x="0" y="0"/>
          <a:chExt cx="0" cy="0"/>
        </a:xfrm>
      </p:grpSpPr>
      <p:sp>
        <p:nvSpPr>
          <p:cNvPr id="77" name="Shape 77"/>
          <p:cNvSpPr txBox="1"/>
          <p:nvPr>
            <p:ph type="title"/>
          </p:nvPr>
        </p:nvSpPr>
        <p:spPr>
          <a:xfrm rot="5400000">
            <a:off x="4579937" y="2324100"/>
            <a:ext cx="5851525" cy="1752600"/>
          </a:xfrm>
          <a:prstGeom prst="rect">
            <a:avLst/>
          </a:prstGeom>
          <a:noFill/>
          <a:ln>
            <a:noFill/>
          </a:ln>
        </p:spPr>
        <p:txBody>
          <a:bodyPr anchorCtr="0" anchor="b" bIns="91425" lIns="91425" rIns="91425" tIns="91425"/>
          <a:lstStyle>
            <a:lvl1pPr lvl="0" rtl="0" algn="l">
              <a:spcBef>
                <a:spcPts val="0"/>
              </a:spcBef>
              <a:buClr>
                <a:schemeClr val="dk2"/>
              </a:buClr>
              <a:buFont typeface="Cambria"/>
              <a:buNone/>
              <a:defRPr sz="4600" cap="none">
                <a:solidFill>
                  <a:schemeClr val="dk2"/>
                </a:solidFill>
                <a:latin typeface="Cambria"/>
                <a:ea typeface="Cambria"/>
                <a:cs typeface="Cambria"/>
                <a:sym typeface="Cambri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8" name="Shape 78"/>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88900" lvl="0" marL="342900" rtl="0" algn="l">
              <a:spcBef>
                <a:spcPts val="440"/>
              </a:spcBef>
              <a:buClr>
                <a:schemeClr val="accent1"/>
              </a:buClr>
              <a:buFont typeface="Arial"/>
              <a:buChar char="•"/>
              <a:defRPr sz="2200">
                <a:solidFill>
                  <a:schemeClr val="dk1"/>
                </a:solidFill>
                <a:latin typeface="Calibri"/>
                <a:ea typeface="Calibri"/>
                <a:cs typeface="Calibri"/>
                <a:sym typeface="Calibri"/>
              </a:defRPr>
            </a:lvl1pPr>
            <a:lvl2pPr indent="-106680" lvl="1" marL="640080" rtl="0" algn="l">
              <a:spcBef>
                <a:spcPts val="400"/>
              </a:spcBef>
              <a:buClr>
                <a:schemeClr val="accent2"/>
              </a:buClr>
              <a:buFont typeface="Arial"/>
              <a:buChar char="•"/>
              <a:defRPr sz="2000">
                <a:solidFill>
                  <a:schemeClr val="dk1"/>
                </a:solidFill>
                <a:latin typeface="Calibri"/>
                <a:ea typeface="Calibri"/>
                <a:cs typeface="Calibri"/>
                <a:sym typeface="Calibri"/>
              </a:defRPr>
            </a:lvl2pPr>
            <a:lvl3pPr indent="-116839" lvl="2" marL="1005839" rtl="0" algn="l">
              <a:spcBef>
                <a:spcPts val="360"/>
              </a:spcBef>
              <a:buClr>
                <a:schemeClr val="accent3"/>
              </a:buClr>
              <a:buFont typeface="Arial"/>
              <a:buChar char="•"/>
              <a:defRPr sz="1800">
                <a:solidFill>
                  <a:schemeClr val="dk1"/>
                </a:solidFill>
                <a:latin typeface="Calibri"/>
                <a:ea typeface="Calibri"/>
                <a:cs typeface="Calibri"/>
                <a:sym typeface="Calibri"/>
              </a:defRPr>
            </a:lvl3pPr>
            <a:lvl4pPr indent="-137160" lvl="3" marL="1280160" rtl="0" algn="l">
              <a:spcBef>
                <a:spcPts val="320"/>
              </a:spcBef>
              <a:buClr>
                <a:schemeClr val="accent4"/>
              </a:buClr>
              <a:buFont typeface="Arial"/>
              <a:buChar char="•"/>
              <a:defRPr sz="1600">
                <a:solidFill>
                  <a:schemeClr val="dk1"/>
                </a:solidFill>
                <a:latin typeface="Calibri"/>
                <a:ea typeface="Calibri"/>
                <a:cs typeface="Calibri"/>
                <a:sym typeface="Calibri"/>
              </a:defRPr>
            </a:lvl4pPr>
            <a:lvl5pPr indent="-144780" lvl="4" marL="1554480" rtl="0" algn="l">
              <a:spcBef>
                <a:spcPts val="280"/>
              </a:spcBef>
              <a:buClr>
                <a:schemeClr val="accent5"/>
              </a:buClr>
              <a:buFont typeface="Arial"/>
              <a:buChar char="•"/>
              <a:defRPr sz="1400">
                <a:solidFill>
                  <a:schemeClr val="dk1"/>
                </a:solidFill>
                <a:latin typeface="Calibri"/>
                <a:ea typeface="Calibri"/>
                <a:cs typeface="Calibri"/>
                <a:sym typeface="Calibri"/>
              </a:defRPr>
            </a:lvl5pPr>
            <a:lvl6pPr indent="-99060" lvl="5" marL="1737360" rtl="0" algn="l">
              <a:spcBef>
                <a:spcPts val="280"/>
              </a:spcBef>
              <a:buClr>
                <a:schemeClr val="accent1"/>
              </a:buClr>
              <a:buFont typeface="Arial"/>
              <a:buChar char="•"/>
              <a:defRPr sz="1400">
                <a:solidFill>
                  <a:schemeClr val="dk1"/>
                </a:solidFill>
                <a:latin typeface="Calibri"/>
                <a:ea typeface="Calibri"/>
                <a:cs typeface="Calibri"/>
                <a:sym typeface="Calibri"/>
              </a:defRPr>
            </a:lvl6pPr>
            <a:lvl7pPr indent="-104139" lvl="6" marL="1920240" rtl="0" algn="l">
              <a:spcBef>
                <a:spcPts val="280"/>
              </a:spcBef>
              <a:buClr>
                <a:schemeClr val="accent2"/>
              </a:buClr>
              <a:buFont typeface="Arial"/>
              <a:buChar char="•"/>
              <a:defRPr sz="1400">
                <a:solidFill>
                  <a:schemeClr val="dk1"/>
                </a:solidFill>
                <a:latin typeface="Calibri"/>
                <a:ea typeface="Calibri"/>
                <a:cs typeface="Calibri"/>
                <a:sym typeface="Calibri"/>
              </a:defRPr>
            </a:lvl7pPr>
            <a:lvl8pPr indent="-96520" lvl="7" marL="2103120" rtl="0" algn="l">
              <a:spcBef>
                <a:spcPts val="280"/>
              </a:spcBef>
              <a:buClr>
                <a:schemeClr val="accent3"/>
              </a:buClr>
              <a:buFont typeface="Arial"/>
              <a:buChar char="•"/>
              <a:defRPr sz="1400">
                <a:solidFill>
                  <a:schemeClr val="dk1"/>
                </a:solidFill>
                <a:latin typeface="Calibri"/>
                <a:ea typeface="Calibri"/>
                <a:cs typeface="Calibri"/>
                <a:sym typeface="Calibri"/>
              </a:defRPr>
            </a:lvl8pPr>
            <a:lvl9pPr indent="-101600" lvl="8" marL="2286000" rtl="0" algn="l">
              <a:spcBef>
                <a:spcPts val="280"/>
              </a:spcBef>
              <a:buClr>
                <a:schemeClr val="accent4"/>
              </a:buClr>
              <a:buFont typeface="Arial"/>
              <a:buChar char="•"/>
              <a:defRPr sz="1400">
                <a:solidFill>
                  <a:schemeClr val="dk1"/>
                </a:solidFill>
                <a:latin typeface="Calibri"/>
                <a:ea typeface="Calibri"/>
                <a:cs typeface="Calibri"/>
                <a:sym typeface="Calibri"/>
              </a:defRPr>
            </a:lvl9pPr>
          </a:lstStyle>
          <a:p/>
        </p:txBody>
      </p:sp>
      <p:sp>
        <p:nvSpPr>
          <p:cNvPr id="79" name="Shape 79"/>
          <p:cNvSpPr txBox="1"/>
          <p:nvPr>
            <p:ph idx="10" type="dt"/>
          </p:nvPr>
        </p:nvSpPr>
        <p:spPr>
          <a:xfrm rot="-5400000">
            <a:off x="7551350" y="1645919"/>
            <a:ext cx="2438399" cy="365759"/>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chemeClr val="lt2"/>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80" name="Shape 80"/>
          <p:cNvSpPr txBox="1"/>
          <p:nvPr>
            <p:ph idx="11" type="ftr"/>
          </p:nvPr>
        </p:nvSpPr>
        <p:spPr>
          <a:xfrm rot="-5400000">
            <a:off x="7586909" y="4048759"/>
            <a:ext cx="2367281" cy="365759"/>
          </a:xfrm>
          <a:prstGeom prst="rect">
            <a:avLst/>
          </a:prstGeom>
          <a:noFill/>
          <a:ln>
            <a:noFill/>
          </a:ln>
        </p:spPr>
        <p:txBody>
          <a:bodyPr anchorCtr="0" anchor="ctr" bIns="91425" lIns="91425" rIns="91425" tIns="91425"/>
          <a:lstStyle>
            <a:lvl1pPr indent="0" lvl="0" marL="0" marR="0" rtl="0" algn="r">
              <a:spcBef>
                <a:spcPts val="0"/>
              </a:spcBef>
              <a:defRPr b="0" i="0" sz="1200" u="none" cap="none" strike="noStrike">
                <a:solidFill>
                  <a:schemeClr val="lt2"/>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81" name="Shape 81"/>
          <p:cNvSpPr/>
          <p:nvPr>
            <p:ph idx="12" type="sldNum"/>
          </p:nvPr>
        </p:nvSpPr>
        <p:spPr>
          <a:xfrm>
            <a:off x="8531788" y="5648960"/>
            <a:ext cx="548639" cy="39624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indent="0" lvl="0" marL="0" marR="0" rtl="0" algn="ctr">
              <a:spcBef>
                <a:spcPts val="0"/>
              </a:spcBef>
              <a:buSzPct val="25000"/>
              <a:buNone/>
            </a:pPr>
            <a:fld id="{00000000-1234-1234-1234-123412341234}" type="slidenum">
              <a:rPr b="0" i="0" lang="en-US" sz="180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25" name="Shape 25"/>
        <p:cNvGrpSpPr/>
        <p:nvPr/>
      </p:nvGrpSpPr>
      <p:grpSpPr>
        <a:xfrm>
          <a:off x="0" y="0"/>
          <a:ext cx="0" cy="0"/>
          <a:chOff x="0" y="0"/>
          <a:chExt cx="0" cy="0"/>
        </a:xfrm>
      </p:grpSpPr>
      <p:sp>
        <p:nvSpPr>
          <p:cNvPr id="26" name="Shape 26"/>
          <p:cNvSpPr txBox="1"/>
          <p:nvPr>
            <p:ph type="title"/>
          </p:nvPr>
        </p:nvSpPr>
        <p:spPr>
          <a:xfrm>
            <a:off x="457200" y="274637"/>
            <a:ext cx="7619999" cy="1143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 name="Shape 27"/>
          <p:cNvSpPr txBox="1"/>
          <p:nvPr>
            <p:ph idx="1" type="body"/>
          </p:nvPr>
        </p:nvSpPr>
        <p:spPr>
          <a:xfrm>
            <a:off x="457200" y="1535112"/>
            <a:ext cx="3657600" cy="639762"/>
          </a:xfrm>
          <a:prstGeom prst="rect">
            <a:avLst/>
          </a:prstGeom>
          <a:noFill/>
          <a:ln>
            <a:noFill/>
          </a:ln>
        </p:spPr>
        <p:txBody>
          <a:bodyPr anchorCtr="0" anchor="b" bIns="91425" lIns="91425" rIns="91425" tIns="91425"/>
          <a:lstStyle>
            <a:lvl1pPr indent="0" lvl="0" marL="0" rtl="0" algn="ctr">
              <a:spcBef>
                <a:spcPts val="0"/>
              </a:spcBef>
              <a:buClr>
                <a:schemeClr val="dk2"/>
              </a:buClr>
              <a:buFont typeface="Calibri"/>
              <a:buNone/>
              <a:defRPr b="1" sz="2000">
                <a:solidFill>
                  <a:schemeClr val="dk2"/>
                </a:solidFill>
              </a:defRPr>
            </a:lvl1pPr>
            <a:lvl2pPr indent="0" lvl="1" marL="457200" rtl="0">
              <a:spcBef>
                <a:spcPts val="0"/>
              </a:spcBef>
              <a:buFont typeface="Calibri"/>
              <a:buNone/>
              <a:defRPr b="1" sz="2000"/>
            </a:lvl2pPr>
            <a:lvl3pPr indent="0" lvl="2" marL="914400" rtl="0">
              <a:spcBef>
                <a:spcPts val="0"/>
              </a:spcBef>
              <a:buFont typeface="Calibri"/>
              <a:buNone/>
              <a:defRPr b="1" sz="1800"/>
            </a:lvl3pPr>
            <a:lvl4pPr indent="0" lvl="3" marL="1371600" rtl="0">
              <a:spcBef>
                <a:spcPts val="0"/>
              </a:spcBef>
              <a:buFont typeface="Calibri"/>
              <a:buNone/>
              <a:defRPr b="1" sz="1600"/>
            </a:lvl4pPr>
            <a:lvl5pPr indent="0" lvl="4" marL="1828800" rtl="0">
              <a:spcBef>
                <a:spcPts val="0"/>
              </a:spcBef>
              <a:buFont typeface="Calibri"/>
              <a:buNone/>
              <a:defRPr b="1" sz="1600"/>
            </a:lvl5pPr>
            <a:lvl6pPr indent="0" lvl="5" marL="2286000" rtl="0">
              <a:spcBef>
                <a:spcPts val="0"/>
              </a:spcBef>
              <a:buFont typeface="Calibri"/>
              <a:buNone/>
              <a:defRPr b="1" sz="1600"/>
            </a:lvl6pPr>
            <a:lvl7pPr indent="0" lvl="6" marL="2743200" rtl="0">
              <a:spcBef>
                <a:spcPts val="0"/>
              </a:spcBef>
              <a:buFont typeface="Calibri"/>
              <a:buNone/>
              <a:defRPr b="1" sz="1600"/>
            </a:lvl7pPr>
            <a:lvl8pPr indent="0" lvl="7" marL="3200400" rtl="0">
              <a:spcBef>
                <a:spcPts val="0"/>
              </a:spcBef>
              <a:buFont typeface="Calibri"/>
              <a:buNone/>
              <a:defRPr b="1" sz="1600"/>
            </a:lvl8pPr>
            <a:lvl9pPr indent="0" lvl="8" marL="3657600" rtl="0">
              <a:spcBef>
                <a:spcPts val="0"/>
              </a:spcBef>
              <a:buFont typeface="Calibri"/>
              <a:buNone/>
              <a:defRPr b="1" sz="1600"/>
            </a:lvl9pPr>
          </a:lstStyle>
          <a:p/>
        </p:txBody>
      </p:sp>
      <p:sp>
        <p:nvSpPr>
          <p:cNvPr id="28" name="Shape 28"/>
          <p:cNvSpPr txBox="1"/>
          <p:nvPr>
            <p:ph idx="2" type="body"/>
          </p:nvPr>
        </p:nvSpPr>
        <p:spPr>
          <a:xfrm>
            <a:off x="457200" y="2174875"/>
            <a:ext cx="3657600" cy="3951287"/>
          </a:xfrm>
          <a:prstGeom prst="rect">
            <a:avLst/>
          </a:prstGeom>
          <a:noFill/>
          <a:ln>
            <a:noFill/>
          </a:ln>
        </p:spPr>
        <p:txBody>
          <a:bodyPr anchorCtr="0" anchor="t" bIns="91425" lIns="91425" rIns="91425" tIns="91425"/>
          <a:lstStyle>
            <a:lvl1pPr lvl="0" rtl="0">
              <a:spcBef>
                <a:spcPts val="0"/>
              </a:spcBef>
              <a:defRPr sz="2400"/>
            </a:lvl1pPr>
            <a:lvl2pPr lvl="1" rtl="0">
              <a:spcBef>
                <a:spcPts val="0"/>
              </a:spcBef>
              <a:defRPr sz="2000"/>
            </a:lvl2pPr>
            <a:lvl3pPr lvl="2" rtl="0">
              <a:spcBef>
                <a:spcPts val="0"/>
              </a:spcBef>
              <a:defRPr sz="1800"/>
            </a:lvl3pPr>
            <a:lvl4pPr lvl="3" rtl="0">
              <a:spcBef>
                <a:spcPts val="0"/>
              </a:spcBef>
              <a:defRPr sz="1600"/>
            </a:lvl4pPr>
            <a:lvl5pPr lvl="4" rtl="0">
              <a:spcBef>
                <a:spcPts val="0"/>
              </a:spcBef>
              <a:defRPr sz="1600"/>
            </a:lvl5pPr>
            <a:lvl6pPr lvl="5" rtl="0">
              <a:spcBef>
                <a:spcPts val="0"/>
              </a:spcBef>
              <a:defRPr sz="1600"/>
            </a:lvl6pPr>
            <a:lvl7pPr lvl="6" rtl="0">
              <a:spcBef>
                <a:spcPts val="0"/>
              </a:spcBef>
              <a:defRPr sz="1600"/>
            </a:lvl7pPr>
            <a:lvl8pPr lvl="7" rtl="0">
              <a:spcBef>
                <a:spcPts val="0"/>
              </a:spcBef>
              <a:defRPr sz="1600"/>
            </a:lvl8pPr>
            <a:lvl9pPr lvl="8" rtl="0">
              <a:spcBef>
                <a:spcPts val="0"/>
              </a:spcBef>
              <a:defRPr sz="1600"/>
            </a:lvl9pPr>
          </a:lstStyle>
          <a:p/>
        </p:txBody>
      </p:sp>
      <p:sp>
        <p:nvSpPr>
          <p:cNvPr id="29" name="Shape 29"/>
          <p:cNvSpPr txBox="1"/>
          <p:nvPr>
            <p:ph idx="3" type="body"/>
          </p:nvPr>
        </p:nvSpPr>
        <p:spPr>
          <a:xfrm>
            <a:off x="4419600" y="1535112"/>
            <a:ext cx="3657600" cy="639762"/>
          </a:xfrm>
          <a:prstGeom prst="rect">
            <a:avLst/>
          </a:prstGeom>
          <a:noFill/>
          <a:ln>
            <a:noFill/>
          </a:ln>
        </p:spPr>
        <p:txBody>
          <a:bodyPr anchorCtr="0" anchor="b" bIns="91425" lIns="91425" rIns="91425" tIns="91425"/>
          <a:lstStyle>
            <a:lvl1pPr indent="0" lvl="0" marL="0" rtl="0" algn="ctr">
              <a:spcBef>
                <a:spcPts val="0"/>
              </a:spcBef>
              <a:buClr>
                <a:schemeClr val="dk2"/>
              </a:buClr>
              <a:buFont typeface="Calibri"/>
              <a:buNone/>
              <a:defRPr b="1" sz="2000">
                <a:solidFill>
                  <a:schemeClr val="dk2"/>
                </a:solidFill>
              </a:defRPr>
            </a:lvl1pPr>
            <a:lvl2pPr indent="0" lvl="1" marL="457200" rtl="0">
              <a:spcBef>
                <a:spcPts val="0"/>
              </a:spcBef>
              <a:buFont typeface="Calibri"/>
              <a:buNone/>
              <a:defRPr b="1" sz="2000"/>
            </a:lvl2pPr>
            <a:lvl3pPr indent="0" lvl="2" marL="914400" rtl="0">
              <a:spcBef>
                <a:spcPts val="0"/>
              </a:spcBef>
              <a:buFont typeface="Calibri"/>
              <a:buNone/>
              <a:defRPr b="1" sz="1800"/>
            </a:lvl3pPr>
            <a:lvl4pPr indent="0" lvl="3" marL="1371600" rtl="0">
              <a:spcBef>
                <a:spcPts val="0"/>
              </a:spcBef>
              <a:buFont typeface="Calibri"/>
              <a:buNone/>
              <a:defRPr b="1" sz="1600"/>
            </a:lvl4pPr>
            <a:lvl5pPr indent="0" lvl="4" marL="1828800" rtl="0">
              <a:spcBef>
                <a:spcPts val="0"/>
              </a:spcBef>
              <a:buFont typeface="Calibri"/>
              <a:buNone/>
              <a:defRPr b="1" sz="1600"/>
            </a:lvl5pPr>
            <a:lvl6pPr indent="0" lvl="5" marL="2286000" rtl="0">
              <a:spcBef>
                <a:spcPts val="0"/>
              </a:spcBef>
              <a:buFont typeface="Calibri"/>
              <a:buNone/>
              <a:defRPr b="1" sz="1600"/>
            </a:lvl6pPr>
            <a:lvl7pPr indent="0" lvl="6" marL="2743200" rtl="0">
              <a:spcBef>
                <a:spcPts val="0"/>
              </a:spcBef>
              <a:buFont typeface="Calibri"/>
              <a:buNone/>
              <a:defRPr b="1" sz="1600"/>
            </a:lvl7pPr>
            <a:lvl8pPr indent="0" lvl="7" marL="3200400" rtl="0">
              <a:spcBef>
                <a:spcPts val="0"/>
              </a:spcBef>
              <a:buFont typeface="Calibri"/>
              <a:buNone/>
              <a:defRPr b="1" sz="1600"/>
            </a:lvl8pPr>
            <a:lvl9pPr indent="0" lvl="8" marL="3657600" rtl="0">
              <a:spcBef>
                <a:spcPts val="0"/>
              </a:spcBef>
              <a:buFont typeface="Calibri"/>
              <a:buNone/>
              <a:defRPr b="1" sz="1600"/>
            </a:lvl9pPr>
          </a:lstStyle>
          <a:p/>
        </p:txBody>
      </p:sp>
      <p:sp>
        <p:nvSpPr>
          <p:cNvPr id="30" name="Shape 30"/>
          <p:cNvSpPr txBox="1"/>
          <p:nvPr>
            <p:ph idx="4" type="body"/>
          </p:nvPr>
        </p:nvSpPr>
        <p:spPr>
          <a:xfrm>
            <a:off x="4419600" y="2174875"/>
            <a:ext cx="3657600" cy="3951287"/>
          </a:xfrm>
          <a:prstGeom prst="rect">
            <a:avLst/>
          </a:prstGeom>
          <a:noFill/>
          <a:ln>
            <a:noFill/>
          </a:ln>
        </p:spPr>
        <p:txBody>
          <a:bodyPr anchorCtr="0" anchor="t" bIns="91425" lIns="91425" rIns="91425" tIns="91425"/>
          <a:lstStyle>
            <a:lvl1pPr lvl="0" rtl="0">
              <a:spcBef>
                <a:spcPts val="0"/>
              </a:spcBef>
              <a:defRPr sz="2400"/>
            </a:lvl1pPr>
            <a:lvl2pPr lvl="1" rtl="0">
              <a:spcBef>
                <a:spcPts val="0"/>
              </a:spcBef>
              <a:defRPr sz="2000"/>
            </a:lvl2pPr>
            <a:lvl3pPr lvl="2" rtl="0">
              <a:spcBef>
                <a:spcPts val="0"/>
              </a:spcBef>
              <a:defRPr sz="1800"/>
            </a:lvl3pPr>
            <a:lvl4pPr lvl="3" rtl="0">
              <a:spcBef>
                <a:spcPts val="0"/>
              </a:spcBef>
              <a:defRPr sz="1600"/>
            </a:lvl4pPr>
            <a:lvl5pPr lvl="4" rtl="0">
              <a:spcBef>
                <a:spcPts val="0"/>
              </a:spcBef>
              <a:defRPr sz="1600"/>
            </a:lvl5pPr>
            <a:lvl6pPr lvl="5" rtl="0">
              <a:spcBef>
                <a:spcPts val="0"/>
              </a:spcBef>
              <a:defRPr sz="1600"/>
            </a:lvl6pPr>
            <a:lvl7pPr lvl="6" rtl="0">
              <a:spcBef>
                <a:spcPts val="0"/>
              </a:spcBef>
              <a:defRPr sz="1600"/>
            </a:lvl7pPr>
            <a:lvl8pPr lvl="7" rtl="0">
              <a:spcBef>
                <a:spcPts val="0"/>
              </a:spcBef>
              <a:defRPr sz="1600"/>
            </a:lvl8pPr>
            <a:lvl9pPr lvl="8" rtl="0">
              <a:spcBef>
                <a:spcPts val="0"/>
              </a:spcBef>
              <a:defRPr sz="1600"/>
            </a:lvl9pPr>
          </a:lstStyle>
          <a:p/>
        </p:txBody>
      </p:sp>
      <p:sp>
        <p:nvSpPr>
          <p:cNvPr id="31" name="Shape 31"/>
          <p:cNvSpPr txBox="1"/>
          <p:nvPr>
            <p:ph idx="10" type="dt"/>
          </p:nvPr>
        </p:nvSpPr>
        <p:spPr>
          <a:xfrm rot="-5400000">
            <a:off x="7551350" y="1645919"/>
            <a:ext cx="2438399" cy="365759"/>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chemeClr val="lt2"/>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1" type="ftr"/>
          </p:nvPr>
        </p:nvSpPr>
        <p:spPr>
          <a:xfrm rot="-5400000">
            <a:off x="7586909" y="4048759"/>
            <a:ext cx="2367281" cy="365759"/>
          </a:xfrm>
          <a:prstGeom prst="rect">
            <a:avLst/>
          </a:prstGeom>
          <a:noFill/>
          <a:ln>
            <a:noFill/>
          </a:ln>
        </p:spPr>
        <p:txBody>
          <a:bodyPr anchorCtr="0" anchor="ctr" bIns="91425" lIns="91425" rIns="91425" tIns="91425"/>
          <a:lstStyle>
            <a:lvl1pPr indent="0" lvl="0" marL="0" marR="0" rtl="0" algn="r">
              <a:spcBef>
                <a:spcPts val="0"/>
              </a:spcBef>
              <a:defRPr b="0" i="0" sz="1200" u="none" cap="none" strike="noStrike">
                <a:solidFill>
                  <a:schemeClr val="lt2"/>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33" name="Shape 33"/>
          <p:cNvSpPr/>
          <p:nvPr>
            <p:ph idx="12" type="sldNum"/>
          </p:nvPr>
        </p:nvSpPr>
        <p:spPr>
          <a:xfrm>
            <a:off x="8531788" y="5648960"/>
            <a:ext cx="548639" cy="39624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indent="0" lvl="0" marL="0" marR="0" rtl="0" algn="ctr">
              <a:spcBef>
                <a:spcPts val="0"/>
              </a:spcBef>
              <a:buSzPct val="25000"/>
              <a:buNone/>
            </a:pPr>
            <a:fld id="{00000000-1234-1234-1234-123412341234}" type="slidenum">
              <a:rPr b="0" i="0" lang="en-US" sz="180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4" name="Shape 34"/>
        <p:cNvGrpSpPr/>
        <p:nvPr/>
      </p:nvGrpSpPr>
      <p:grpSpPr>
        <a:xfrm>
          <a:off x="0" y="0"/>
          <a:ext cx="0" cy="0"/>
          <a:chOff x="0" y="0"/>
          <a:chExt cx="0" cy="0"/>
        </a:xfrm>
      </p:grpSpPr>
      <p:sp>
        <p:nvSpPr>
          <p:cNvPr id="35" name="Shape 35"/>
          <p:cNvSpPr txBox="1"/>
          <p:nvPr>
            <p:ph type="title"/>
          </p:nvPr>
        </p:nvSpPr>
        <p:spPr>
          <a:xfrm>
            <a:off x="457200" y="274637"/>
            <a:ext cx="7619999" cy="1143000"/>
          </a:xfrm>
          <a:prstGeom prst="rect">
            <a:avLst/>
          </a:prstGeom>
          <a:noFill/>
          <a:ln>
            <a:noFill/>
          </a:ln>
        </p:spPr>
        <p:txBody>
          <a:bodyPr anchorCtr="0" anchor="ctr" bIns="91425" lIns="91425" rIns="91425" tIns="91425"/>
          <a:lstStyle>
            <a:lvl1pPr lvl="0" rtl="0" algn="l">
              <a:spcBef>
                <a:spcPts val="0"/>
              </a:spcBef>
              <a:buClr>
                <a:schemeClr val="dk2"/>
              </a:buClr>
              <a:buFont typeface="Cambria"/>
              <a:buNone/>
              <a:defRPr sz="4600" cap="none">
                <a:solidFill>
                  <a:schemeClr val="dk2"/>
                </a:solidFill>
                <a:latin typeface="Cambria"/>
                <a:ea typeface="Cambria"/>
                <a:cs typeface="Cambria"/>
                <a:sym typeface="Cambri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6" name="Shape 36"/>
          <p:cNvSpPr txBox="1"/>
          <p:nvPr>
            <p:ph idx="10" type="dt"/>
          </p:nvPr>
        </p:nvSpPr>
        <p:spPr>
          <a:xfrm rot="-5400000">
            <a:off x="7551350" y="1645919"/>
            <a:ext cx="2438399" cy="365759"/>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chemeClr val="lt2"/>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11" type="ftr"/>
          </p:nvPr>
        </p:nvSpPr>
        <p:spPr>
          <a:xfrm rot="-5400000">
            <a:off x="7586909" y="4048759"/>
            <a:ext cx="2367281" cy="365759"/>
          </a:xfrm>
          <a:prstGeom prst="rect">
            <a:avLst/>
          </a:prstGeom>
          <a:noFill/>
          <a:ln>
            <a:noFill/>
          </a:ln>
        </p:spPr>
        <p:txBody>
          <a:bodyPr anchorCtr="0" anchor="ctr" bIns="91425" lIns="91425" rIns="91425" tIns="91425"/>
          <a:lstStyle>
            <a:lvl1pPr indent="0" lvl="0" marL="0" marR="0" rtl="0" algn="r">
              <a:spcBef>
                <a:spcPts val="0"/>
              </a:spcBef>
              <a:defRPr b="0" i="0" sz="1200" u="none" cap="none" strike="noStrike">
                <a:solidFill>
                  <a:schemeClr val="lt2"/>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38" name="Shape 38"/>
          <p:cNvSpPr/>
          <p:nvPr>
            <p:ph idx="12" type="sldNum"/>
          </p:nvPr>
        </p:nvSpPr>
        <p:spPr>
          <a:xfrm>
            <a:off x="8531788" y="5648960"/>
            <a:ext cx="548639" cy="39624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indent="0" lvl="0" marL="0" marR="0" rtl="0" algn="ctr">
              <a:spcBef>
                <a:spcPts val="0"/>
              </a:spcBef>
              <a:buSzPct val="25000"/>
              <a:buNone/>
            </a:pPr>
            <a:fld id="{00000000-1234-1234-1234-123412341234}" type="slidenum">
              <a:rPr b="0" i="0" lang="en-US" sz="180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9" name="Shape 39"/>
        <p:cNvGrpSpPr/>
        <p:nvPr/>
      </p:nvGrpSpPr>
      <p:grpSpPr>
        <a:xfrm>
          <a:off x="0" y="0"/>
          <a:ext cx="0" cy="0"/>
          <a:chOff x="0" y="0"/>
          <a:chExt cx="0" cy="0"/>
        </a:xfrm>
      </p:grpSpPr>
      <p:sp>
        <p:nvSpPr>
          <p:cNvPr id="40" name="Shape 40"/>
          <p:cNvSpPr txBox="1"/>
          <p:nvPr>
            <p:ph type="title"/>
          </p:nvPr>
        </p:nvSpPr>
        <p:spPr>
          <a:xfrm>
            <a:off x="722312" y="5486400"/>
            <a:ext cx="7659687" cy="1168400"/>
          </a:xfrm>
          <a:prstGeom prst="rect">
            <a:avLst/>
          </a:prstGeom>
          <a:noFill/>
          <a:ln>
            <a:noFill/>
          </a:ln>
        </p:spPr>
        <p:txBody>
          <a:bodyPr anchorCtr="0" anchor="t" bIns="91425" lIns="91425" rIns="91425" tIns="91425"/>
          <a:lstStyle>
            <a:lvl1pPr lvl="0" rtl="0" algn="l">
              <a:spcBef>
                <a:spcPts val="0"/>
              </a:spcBef>
              <a:defRPr b="0" sz="3600" cap="none"/>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1" name="Shape 41"/>
          <p:cNvSpPr txBox="1"/>
          <p:nvPr>
            <p:ph idx="1" type="body"/>
          </p:nvPr>
        </p:nvSpPr>
        <p:spPr>
          <a:xfrm>
            <a:off x="722312" y="3852862"/>
            <a:ext cx="6135686" cy="1633538"/>
          </a:xfrm>
          <a:prstGeom prst="rect">
            <a:avLst/>
          </a:prstGeom>
          <a:noFill/>
          <a:ln>
            <a:noFill/>
          </a:ln>
        </p:spPr>
        <p:txBody>
          <a:bodyPr anchorCtr="0" anchor="b" bIns="91425" lIns="91425" rIns="91425" tIns="91425"/>
          <a:lstStyle>
            <a:lvl1pPr indent="0" lvl="0" marL="0" rtl="0">
              <a:spcBef>
                <a:spcPts val="0"/>
              </a:spcBef>
              <a:buClr>
                <a:srgbClr val="8C8B8A"/>
              </a:buClr>
              <a:buFont typeface="Calibri"/>
              <a:buNone/>
              <a:defRPr sz="2000">
                <a:solidFill>
                  <a:srgbClr val="8C8B8A"/>
                </a:solidFill>
              </a:defRPr>
            </a:lvl1pPr>
            <a:lvl2pPr indent="0" lvl="1" marL="457200" rtl="0">
              <a:spcBef>
                <a:spcPts val="0"/>
              </a:spcBef>
              <a:buClr>
                <a:srgbClr val="8C8B8A"/>
              </a:buClr>
              <a:buFont typeface="Calibri"/>
              <a:buNone/>
              <a:defRPr sz="1800">
                <a:solidFill>
                  <a:srgbClr val="8C8B8A"/>
                </a:solidFill>
              </a:defRPr>
            </a:lvl2pPr>
            <a:lvl3pPr indent="0" lvl="2" marL="914400" rtl="0">
              <a:spcBef>
                <a:spcPts val="0"/>
              </a:spcBef>
              <a:buClr>
                <a:srgbClr val="8C8B8A"/>
              </a:buClr>
              <a:buFont typeface="Calibri"/>
              <a:buNone/>
              <a:defRPr sz="1600">
                <a:solidFill>
                  <a:srgbClr val="8C8B8A"/>
                </a:solidFill>
              </a:defRPr>
            </a:lvl3pPr>
            <a:lvl4pPr indent="0" lvl="3" marL="1371600" rtl="0">
              <a:spcBef>
                <a:spcPts val="0"/>
              </a:spcBef>
              <a:buClr>
                <a:srgbClr val="8C8B8A"/>
              </a:buClr>
              <a:buFont typeface="Calibri"/>
              <a:buNone/>
              <a:defRPr sz="1400">
                <a:solidFill>
                  <a:srgbClr val="8C8B8A"/>
                </a:solidFill>
              </a:defRPr>
            </a:lvl4pPr>
            <a:lvl5pPr indent="0" lvl="4" marL="1828800" rtl="0">
              <a:spcBef>
                <a:spcPts val="0"/>
              </a:spcBef>
              <a:buClr>
                <a:srgbClr val="8C8B8A"/>
              </a:buClr>
              <a:buFont typeface="Calibri"/>
              <a:buNone/>
              <a:defRPr sz="1400">
                <a:solidFill>
                  <a:srgbClr val="8C8B8A"/>
                </a:solidFill>
              </a:defRPr>
            </a:lvl5pPr>
            <a:lvl6pPr indent="0" lvl="5" marL="2286000" rtl="0">
              <a:spcBef>
                <a:spcPts val="0"/>
              </a:spcBef>
              <a:buClr>
                <a:srgbClr val="8C8B8A"/>
              </a:buClr>
              <a:buFont typeface="Calibri"/>
              <a:buNone/>
              <a:defRPr sz="1400">
                <a:solidFill>
                  <a:srgbClr val="8C8B8A"/>
                </a:solidFill>
              </a:defRPr>
            </a:lvl6pPr>
            <a:lvl7pPr indent="0" lvl="6" marL="2743200" rtl="0">
              <a:spcBef>
                <a:spcPts val="0"/>
              </a:spcBef>
              <a:buClr>
                <a:srgbClr val="8C8B8A"/>
              </a:buClr>
              <a:buFont typeface="Calibri"/>
              <a:buNone/>
              <a:defRPr sz="1400">
                <a:solidFill>
                  <a:srgbClr val="8C8B8A"/>
                </a:solidFill>
              </a:defRPr>
            </a:lvl7pPr>
            <a:lvl8pPr indent="0" lvl="7" marL="3200400" rtl="0">
              <a:spcBef>
                <a:spcPts val="0"/>
              </a:spcBef>
              <a:buClr>
                <a:srgbClr val="8C8B8A"/>
              </a:buClr>
              <a:buFont typeface="Calibri"/>
              <a:buNone/>
              <a:defRPr sz="1400">
                <a:solidFill>
                  <a:srgbClr val="8C8B8A"/>
                </a:solidFill>
              </a:defRPr>
            </a:lvl8pPr>
            <a:lvl9pPr indent="0" lvl="8" marL="3657600" rtl="0">
              <a:spcBef>
                <a:spcPts val="0"/>
              </a:spcBef>
              <a:buClr>
                <a:srgbClr val="8C8B8A"/>
              </a:buClr>
              <a:buFont typeface="Calibri"/>
              <a:buNone/>
              <a:defRPr sz="1400">
                <a:solidFill>
                  <a:srgbClr val="8C8B8A"/>
                </a:solidFill>
              </a:defRPr>
            </a:lvl9pPr>
          </a:lstStyle>
          <a:p/>
        </p:txBody>
      </p:sp>
      <p:sp>
        <p:nvSpPr>
          <p:cNvPr id="42" name="Shape 42"/>
          <p:cNvSpPr txBox="1"/>
          <p:nvPr>
            <p:ph idx="10" type="dt"/>
          </p:nvPr>
        </p:nvSpPr>
        <p:spPr>
          <a:xfrm rot="-5400000">
            <a:off x="7551350" y="1645919"/>
            <a:ext cx="2438399" cy="365759"/>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chemeClr val="lt2"/>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rot="-5400000">
            <a:off x="7586909" y="4048759"/>
            <a:ext cx="2367281" cy="365759"/>
          </a:xfrm>
          <a:prstGeom prst="rect">
            <a:avLst/>
          </a:prstGeom>
          <a:noFill/>
          <a:ln>
            <a:noFill/>
          </a:ln>
        </p:spPr>
        <p:txBody>
          <a:bodyPr anchorCtr="0" anchor="ctr" bIns="91425" lIns="91425" rIns="91425" tIns="91425"/>
          <a:lstStyle>
            <a:lvl1pPr indent="0" lvl="0" marL="0" marR="0" rtl="0" algn="r">
              <a:spcBef>
                <a:spcPts val="0"/>
              </a:spcBef>
              <a:defRPr b="0" i="0" sz="1200" u="none" cap="none" strike="noStrike">
                <a:solidFill>
                  <a:schemeClr val="lt2"/>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44" name="Shape 44"/>
          <p:cNvSpPr/>
          <p:nvPr>
            <p:ph idx="12" type="sldNum"/>
          </p:nvPr>
        </p:nvSpPr>
        <p:spPr>
          <a:xfrm>
            <a:off x="8531788" y="5648960"/>
            <a:ext cx="548639" cy="39624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indent="0" lvl="0" marL="0" marR="0" rtl="0" algn="ctr">
              <a:spcBef>
                <a:spcPts val="0"/>
              </a:spcBef>
              <a:buSzPct val="25000"/>
              <a:buNone/>
            </a:pPr>
            <a:fld id="{00000000-1234-1234-1234-123412341234}" type="slidenum">
              <a:rPr b="0" i="0" lang="en-US" sz="180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45" name="Shape 45"/>
        <p:cNvGrpSpPr/>
        <p:nvPr/>
      </p:nvGrpSpPr>
      <p:grpSpPr>
        <a:xfrm>
          <a:off x="0" y="0"/>
          <a:ext cx="0" cy="0"/>
          <a:chOff x="0" y="0"/>
          <a:chExt cx="0" cy="0"/>
        </a:xfrm>
      </p:grpSpPr>
      <p:sp>
        <p:nvSpPr>
          <p:cNvPr id="46" name="Shape 46"/>
          <p:cNvSpPr txBox="1"/>
          <p:nvPr>
            <p:ph type="title"/>
          </p:nvPr>
        </p:nvSpPr>
        <p:spPr>
          <a:xfrm>
            <a:off x="457200" y="274637"/>
            <a:ext cx="7619999" cy="1143000"/>
          </a:xfrm>
          <a:prstGeom prst="rect">
            <a:avLst/>
          </a:prstGeom>
          <a:noFill/>
          <a:ln>
            <a:noFill/>
          </a:ln>
        </p:spPr>
        <p:txBody>
          <a:bodyPr anchorCtr="0" anchor="ctr" bIns="91425" lIns="91425" rIns="91425" tIns="91425"/>
          <a:lstStyle>
            <a:lvl1pPr lvl="0" rtl="0" algn="l">
              <a:spcBef>
                <a:spcPts val="0"/>
              </a:spcBef>
              <a:buClr>
                <a:schemeClr val="dk2"/>
              </a:buClr>
              <a:buFont typeface="Cambria"/>
              <a:buNone/>
              <a:defRPr sz="4600" cap="none">
                <a:solidFill>
                  <a:schemeClr val="dk2"/>
                </a:solidFill>
                <a:latin typeface="Cambria"/>
                <a:ea typeface="Cambria"/>
                <a:cs typeface="Cambria"/>
                <a:sym typeface="Cambri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7" name="Shape 47"/>
          <p:cNvSpPr txBox="1"/>
          <p:nvPr>
            <p:ph idx="1" type="body"/>
          </p:nvPr>
        </p:nvSpPr>
        <p:spPr>
          <a:xfrm>
            <a:off x="457200" y="1536191"/>
            <a:ext cx="3657600" cy="4590288"/>
          </a:xfrm>
          <a:prstGeom prst="rect">
            <a:avLst/>
          </a:prstGeom>
          <a:noFill/>
          <a:ln>
            <a:noFill/>
          </a:ln>
        </p:spPr>
        <p:txBody>
          <a:bodyPr anchorCtr="0" anchor="t" bIns="91425" lIns="91425" rIns="91425" tIns="91425"/>
          <a:lstStyle>
            <a:lvl1pPr lvl="0" rtl="0">
              <a:spcBef>
                <a:spcPts val="0"/>
              </a:spcBef>
              <a:defRPr sz="2800"/>
            </a:lvl1pPr>
            <a:lvl2pPr lvl="1" rtl="0">
              <a:spcBef>
                <a:spcPts val="0"/>
              </a:spcBef>
              <a:defRPr sz="2400"/>
            </a:lvl2pPr>
            <a:lvl3pPr lvl="2" rtl="0">
              <a:spcBef>
                <a:spcPts val="0"/>
              </a:spcBef>
              <a:defRPr sz="2000"/>
            </a:lvl3pPr>
            <a:lvl4pPr lvl="3" rtl="0">
              <a:spcBef>
                <a:spcPts val="0"/>
              </a:spcBef>
              <a:defRPr sz="1800"/>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
        <p:nvSpPr>
          <p:cNvPr id="48" name="Shape 48"/>
          <p:cNvSpPr txBox="1"/>
          <p:nvPr>
            <p:ph idx="2" type="body"/>
          </p:nvPr>
        </p:nvSpPr>
        <p:spPr>
          <a:xfrm>
            <a:off x="4419600" y="1536191"/>
            <a:ext cx="3657600" cy="4590288"/>
          </a:xfrm>
          <a:prstGeom prst="rect">
            <a:avLst/>
          </a:prstGeom>
          <a:noFill/>
          <a:ln>
            <a:noFill/>
          </a:ln>
        </p:spPr>
        <p:txBody>
          <a:bodyPr anchorCtr="0" anchor="t" bIns="91425" lIns="91425" rIns="91425" tIns="91425"/>
          <a:lstStyle>
            <a:lvl1pPr lvl="0" rtl="0">
              <a:spcBef>
                <a:spcPts val="0"/>
              </a:spcBef>
              <a:defRPr sz="2800"/>
            </a:lvl1pPr>
            <a:lvl2pPr lvl="1" rtl="0">
              <a:spcBef>
                <a:spcPts val="0"/>
              </a:spcBef>
              <a:defRPr sz="2400"/>
            </a:lvl2pPr>
            <a:lvl3pPr lvl="2" rtl="0">
              <a:spcBef>
                <a:spcPts val="0"/>
              </a:spcBef>
              <a:defRPr sz="2000"/>
            </a:lvl3pPr>
            <a:lvl4pPr lvl="3" rtl="0">
              <a:spcBef>
                <a:spcPts val="0"/>
              </a:spcBef>
              <a:defRPr sz="1800"/>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
        <p:nvSpPr>
          <p:cNvPr id="49" name="Shape 49"/>
          <p:cNvSpPr txBox="1"/>
          <p:nvPr>
            <p:ph idx="10" type="dt"/>
          </p:nvPr>
        </p:nvSpPr>
        <p:spPr>
          <a:xfrm rot="-5400000">
            <a:off x="7551350" y="1645919"/>
            <a:ext cx="2438399" cy="365759"/>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chemeClr val="lt2"/>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50" name="Shape 50"/>
          <p:cNvSpPr txBox="1"/>
          <p:nvPr>
            <p:ph idx="11" type="ftr"/>
          </p:nvPr>
        </p:nvSpPr>
        <p:spPr>
          <a:xfrm rot="-5400000">
            <a:off x="7586909" y="4048759"/>
            <a:ext cx="2367281" cy="365759"/>
          </a:xfrm>
          <a:prstGeom prst="rect">
            <a:avLst/>
          </a:prstGeom>
          <a:noFill/>
          <a:ln>
            <a:noFill/>
          </a:ln>
        </p:spPr>
        <p:txBody>
          <a:bodyPr anchorCtr="0" anchor="ctr" bIns="91425" lIns="91425" rIns="91425" tIns="91425"/>
          <a:lstStyle>
            <a:lvl1pPr indent="0" lvl="0" marL="0" marR="0" rtl="0" algn="r">
              <a:spcBef>
                <a:spcPts val="0"/>
              </a:spcBef>
              <a:defRPr b="0" i="0" sz="1200" u="none" cap="none" strike="noStrike">
                <a:solidFill>
                  <a:schemeClr val="lt2"/>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51" name="Shape 51"/>
          <p:cNvSpPr/>
          <p:nvPr>
            <p:ph idx="12" type="sldNum"/>
          </p:nvPr>
        </p:nvSpPr>
        <p:spPr>
          <a:xfrm>
            <a:off x="8531788" y="5648960"/>
            <a:ext cx="548639" cy="39624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indent="0" lvl="0" marL="0" marR="0" rtl="0" algn="ctr">
              <a:spcBef>
                <a:spcPts val="0"/>
              </a:spcBef>
              <a:buSzPct val="25000"/>
              <a:buNone/>
            </a:pPr>
            <a:fld id="{00000000-1234-1234-1234-123412341234}" type="slidenum">
              <a:rPr b="0" i="0" lang="en-US" sz="180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2" name="Shape 52"/>
        <p:cNvGrpSpPr/>
        <p:nvPr/>
      </p:nvGrpSpPr>
      <p:grpSpPr>
        <a:xfrm>
          <a:off x="0" y="0"/>
          <a:ext cx="0" cy="0"/>
          <a:chOff x="0" y="0"/>
          <a:chExt cx="0" cy="0"/>
        </a:xfrm>
      </p:grpSpPr>
      <p:sp>
        <p:nvSpPr>
          <p:cNvPr id="53" name="Shape 53"/>
          <p:cNvSpPr txBox="1"/>
          <p:nvPr>
            <p:ph idx="10" type="dt"/>
          </p:nvPr>
        </p:nvSpPr>
        <p:spPr>
          <a:xfrm rot="-5400000">
            <a:off x="7551350" y="1645919"/>
            <a:ext cx="2438399" cy="365759"/>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chemeClr val="lt2"/>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54" name="Shape 54"/>
          <p:cNvSpPr txBox="1"/>
          <p:nvPr>
            <p:ph idx="11" type="ftr"/>
          </p:nvPr>
        </p:nvSpPr>
        <p:spPr>
          <a:xfrm rot="-5400000">
            <a:off x="7586909" y="4048759"/>
            <a:ext cx="2367281" cy="365759"/>
          </a:xfrm>
          <a:prstGeom prst="rect">
            <a:avLst/>
          </a:prstGeom>
          <a:noFill/>
          <a:ln>
            <a:noFill/>
          </a:ln>
        </p:spPr>
        <p:txBody>
          <a:bodyPr anchorCtr="0" anchor="ctr" bIns="91425" lIns="91425" rIns="91425" tIns="91425"/>
          <a:lstStyle>
            <a:lvl1pPr indent="0" lvl="0" marL="0" marR="0" rtl="0" algn="r">
              <a:spcBef>
                <a:spcPts val="0"/>
              </a:spcBef>
              <a:defRPr b="0" i="0" sz="1200" u="none" cap="none" strike="noStrike">
                <a:solidFill>
                  <a:schemeClr val="lt2"/>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55" name="Shape 55"/>
          <p:cNvSpPr/>
          <p:nvPr>
            <p:ph idx="12" type="sldNum"/>
          </p:nvPr>
        </p:nvSpPr>
        <p:spPr>
          <a:xfrm>
            <a:off x="8531788" y="5648960"/>
            <a:ext cx="548639" cy="39624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indent="0" lvl="0" marL="0" marR="0" rtl="0" algn="ctr">
              <a:spcBef>
                <a:spcPts val="0"/>
              </a:spcBef>
              <a:buSzPct val="25000"/>
              <a:buNone/>
            </a:pPr>
            <a:fld id="{00000000-1234-1234-1234-123412341234}" type="slidenum">
              <a:rPr b="0" i="0" lang="en-US" sz="180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6" name="Shape 56"/>
        <p:cNvGrpSpPr/>
        <p:nvPr/>
      </p:nvGrpSpPr>
      <p:grpSpPr>
        <a:xfrm>
          <a:off x="0" y="0"/>
          <a:ext cx="0" cy="0"/>
          <a:chOff x="0" y="0"/>
          <a:chExt cx="0" cy="0"/>
        </a:xfrm>
      </p:grpSpPr>
      <p:sp>
        <p:nvSpPr>
          <p:cNvPr id="57" name="Shape 57"/>
          <p:cNvSpPr txBox="1"/>
          <p:nvPr>
            <p:ph type="title"/>
          </p:nvPr>
        </p:nvSpPr>
        <p:spPr>
          <a:xfrm>
            <a:off x="304801" y="5495544"/>
            <a:ext cx="7772400" cy="594359"/>
          </a:xfrm>
          <a:prstGeom prst="rect">
            <a:avLst/>
          </a:prstGeom>
          <a:noFill/>
          <a:ln>
            <a:noFill/>
          </a:ln>
        </p:spPr>
        <p:txBody>
          <a:bodyPr anchorCtr="0" anchor="b" bIns="91425" lIns="91425" rIns="91425" tIns="91425"/>
          <a:lstStyle>
            <a:lvl1pPr lvl="0" rtl="0" algn="ctr">
              <a:spcBef>
                <a:spcPts val="0"/>
              </a:spcBef>
              <a:defRPr b="1" sz="2200"/>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8" name="Shape 58"/>
          <p:cNvSpPr txBox="1"/>
          <p:nvPr>
            <p:ph idx="1" type="body"/>
          </p:nvPr>
        </p:nvSpPr>
        <p:spPr>
          <a:xfrm>
            <a:off x="304798" y="6096000"/>
            <a:ext cx="7772400" cy="609599"/>
          </a:xfrm>
          <a:prstGeom prst="rect">
            <a:avLst/>
          </a:prstGeom>
          <a:noFill/>
          <a:ln>
            <a:noFill/>
          </a:ln>
        </p:spPr>
        <p:txBody>
          <a:bodyPr anchorCtr="0" anchor="t" bIns="91425" lIns="91425" rIns="91425" tIns="91425"/>
          <a:lstStyle>
            <a:lvl1pPr indent="0" lvl="0" marL="0" rtl="0" algn="ctr">
              <a:spcBef>
                <a:spcPts val="0"/>
              </a:spcBef>
              <a:buFont typeface="Calibri"/>
              <a:buNone/>
              <a:defRPr sz="1600"/>
            </a:lvl1pPr>
            <a:lvl2pPr indent="0" lvl="1" marL="457200" rtl="0">
              <a:spcBef>
                <a:spcPts val="0"/>
              </a:spcBef>
              <a:buFont typeface="Calibri"/>
              <a:buNone/>
              <a:defRPr sz="1200"/>
            </a:lvl2pPr>
            <a:lvl3pPr indent="0" lvl="2" marL="914400" rtl="0">
              <a:spcBef>
                <a:spcPts val="0"/>
              </a:spcBef>
              <a:buFont typeface="Calibri"/>
              <a:buNone/>
              <a:defRPr sz="1000"/>
            </a:lvl3pPr>
            <a:lvl4pPr indent="0" lvl="3" marL="1371600" rtl="0">
              <a:spcBef>
                <a:spcPts val="0"/>
              </a:spcBef>
              <a:buFont typeface="Calibri"/>
              <a:buNone/>
              <a:defRPr sz="900"/>
            </a:lvl4pPr>
            <a:lvl5pPr indent="0" lvl="4" marL="1828800" rtl="0">
              <a:spcBef>
                <a:spcPts val="0"/>
              </a:spcBef>
              <a:buFont typeface="Calibri"/>
              <a:buNone/>
              <a:defRPr sz="900"/>
            </a:lvl5pPr>
            <a:lvl6pPr indent="0" lvl="5" marL="2286000" rtl="0">
              <a:spcBef>
                <a:spcPts val="0"/>
              </a:spcBef>
              <a:buFont typeface="Calibri"/>
              <a:buNone/>
              <a:defRPr sz="900"/>
            </a:lvl6pPr>
            <a:lvl7pPr indent="0" lvl="6" marL="2743200" rtl="0">
              <a:spcBef>
                <a:spcPts val="0"/>
              </a:spcBef>
              <a:buFont typeface="Calibri"/>
              <a:buNone/>
              <a:defRPr sz="900"/>
            </a:lvl7pPr>
            <a:lvl8pPr indent="0" lvl="7" marL="3200400" rtl="0">
              <a:spcBef>
                <a:spcPts val="0"/>
              </a:spcBef>
              <a:buFont typeface="Calibri"/>
              <a:buNone/>
              <a:defRPr sz="900"/>
            </a:lvl8pPr>
            <a:lvl9pPr indent="0" lvl="8" marL="3657600" rtl="0">
              <a:spcBef>
                <a:spcPts val="0"/>
              </a:spcBef>
              <a:buFont typeface="Calibri"/>
              <a:buNone/>
              <a:defRPr sz="900"/>
            </a:lvl9pPr>
          </a:lstStyle>
          <a:p/>
        </p:txBody>
      </p:sp>
      <p:sp>
        <p:nvSpPr>
          <p:cNvPr id="59" name="Shape 59"/>
          <p:cNvSpPr txBox="1"/>
          <p:nvPr>
            <p:ph idx="10" type="dt"/>
          </p:nvPr>
        </p:nvSpPr>
        <p:spPr>
          <a:xfrm rot="-5400000">
            <a:off x="7551350" y="1645919"/>
            <a:ext cx="2438399" cy="365759"/>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chemeClr val="lt2"/>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1" type="ftr"/>
          </p:nvPr>
        </p:nvSpPr>
        <p:spPr>
          <a:xfrm rot="-5400000">
            <a:off x="7586909" y="4048759"/>
            <a:ext cx="2367281" cy="365759"/>
          </a:xfrm>
          <a:prstGeom prst="rect">
            <a:avLst/>
          </a:prstGeom>
          <a:noFill/>
          <a:ln>
            <a:noFill/>
          </a:ln>
        </p:spPr>
        <p:txBody>
          <a:bodyPr anchorCtr="0" anchor="ctr" bIns="91425" lIns="91425" rIns="91425" tIns="91425"/>
          <a:lstStyle>
            <a:lvl1pPr indent="0" lvl="0" marL="0" marR="0" rtl="0" algn="r">
              <a:spcBef>
                <a:spcPts val="0"/>
              </a:spcBef>
              <a:defRPr b="0" i="0" sz="1200" u="none" cap="none" strike="noStrike">
                <a:solidFill>
                  <a:schemeClr val="lt2"/>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61" name="Shape 61"/>
          <p:cNvSpPr/>
          <p:nvPr>
            <p:ph idx="12" type="sldNum"/>
          </p:nvPr>
        </p:nvSpPr>
        <p:spPr>
          <a:xfrm>
            <a:off x="8531788" y="5648960"/>
            <a:ext cx="548639" cy="39624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indent="0" lvl="0" marL="0" marR="0" rtl="0" algn="ctr">
              <a:spcBef>
                <a:spcPts val="0"/>
              </a:spcBef>
              <a:buSzPct val="25000"/>
              <a:buNone/>
            </a:pPr>
            <a:fld id="{00000000-1234-1234-1234-123412341234}" type="slidenum">
              <a:rPr b="0" i="0" lang="en-US" sz="1800" u="none" cap="none" strike="noStrike">
                <a:solidFill>
                  <a:srgbClr val="FFFFFF"/>
                </a:solidFill>
                <a:latin typeface="Calibri"/>
                <a:ea typeface="Calibri"/>
                <a:cs typeface="Calibri"/>
                <a:sym typeface="Calibri"/>
              </a:rPr>
              <a:t>‹#›</a:t>
            </a:fld>
          </a:p>
        </p:txBody>
      </p:sp>
      <p:sp>
        <p:nvSpPr>
          <p:cNvPr id="62" name="Shape 62"/>
          <p:cNvSpPr txBox="1"/>
          <p:nvPr>
            <p:ph idx="2" type="body"/>
          </p:nvPr>
        </p:nvSpPr>
        <p:spPr>
          <a:xfrm>
            <a:off x="304800" y="381000"/>
            <a:ext cx="7772400" cy="4942839"/>
          </a:xfrm>
          <a:prstGeom prst="rect">
            <a:avLst/>
          </a:prstGeom>
          <a:noFill/>
          <a:ln>
            <a:noFill/>
          </a:ln>
        </p:spPr>
        <p:txBody>
          <a:bodyPr anchorCtr="0" anchor="t" bIns="91425" lIns="91425" rIns="91425" tIns="91425"/>
          <a:lstStyle>
            <a:lvl1pPr indent="-88900" lvl="0" marL="342900" rtl="0" algn="l">
              <a:spcBef>
                <a:spcPts val="440"/>
              </a:spcBef>
              <a:buClr>
                <a:schemeClr val="accent1"/>
              </a:buClr>
              <a:buFont typeface="Arial"/>
              <a:buChar char="•"/>
              <a:defRPr sz="2200">
                <a:solidFill>
                  <a:schemeClr val="dk1"/>
                </a:solidFill>
                <a:latin typeface="Calibri"/>
                <a:ea typeface="Calibri"/>
                <a:cs typeface="Calibri"/>
                <a:sym typeface="Calibri"/>
              </a:defRPr>
            </a:lvl1pPr>
            <a:lvl2pPr indent="-106680" lvl="1" marL="640080" rtl="0" algn="l">
              <a:spcBef>
                <a:spcPts val="400"/>
              </a:spcBef>
              <a:buClr>
                <a:schemeClr val="accent2"/>
              </a:buClr>
              <a:buFont typeface="Arial"/>
              <a:buChar char="•"/>
              <a:defRPr sz="2000">
                <a:solidFill>
                  <a:schemeClr val="dk1"/>
                </a:solidFill>
                <a:latin typeface="Calibri"/>
                <a:ea typeface="Calibri"/>
                <a:cs typeface="Calibri"/>
                <a:sym typeface="Calibri"/>
              </a:defRPr>
            </a:lvl2pPr>
            <a:lvl3pPr indent="-116839" lvl="2" marL="1005839" rtl="0" algn="l">
              <a:spcBef>
                <a:spcPts val="360"/>
              </a:spcBef>
              <a:buClr>
                <a:schemeClr val="accent3"/>
              </a:buClr>
              <a:buFont typeface="Arial"/>
              <a:buChar char="•"/>
              <a:defRPr sz="1800">
                <a:solidFill>
                  <a:schemeClr val="dk1"/>
                </a:solidFill>
                <a:latin typeface="Calibri"/>
                <a:ea typeface="Calibri"/>
                <a:cs typeface="Calibri"/>
                <a:sym typeface="Calibri"/>
              </a:defRPr>
            </a:lvl3pPr>
            <a:lvl4pPr indent="-137160" lvl="3" marL="1280160" rtl="0" algn="l">
              <a:spcBef>
                <a:spcPts val="320"/>
              </a:spcBef>
              <a:buClr>
                <a:schemeClr val="accent4"/>
              </a:buClr>
              <a:buFont typeface="Arial"/>
              <a:buChar char="•"/>
              <a:defRPr sz="1600">
                <a:solidFill>
                  <a:schemeClr val="dk1"/>
                </a:solidFill>
                <a:latin typeface="Calibri"/>
                <a:ea typeface="Calibri"/>
                <a:cs typeface="Calibri"/>
                <a:sym typeface="Calibri"/>
              </a:defRPr>
            </a:lvl4pPr>
            <a:lvl5pPr indent="-144780" lvl="4" marL="1554480" rtl="0" algn="l">
              <a:spcBef>
                <a:spcPts val="280"/>
              </a:spcBef>
              <a:buClr>
                <a:schemeClr val="accent5"/>
              </a:buClr>
              <a:buFont typeface="Arial"/>
              <a:buChar char="•"/>
              <a:defRPr sz="1400">
                <a:solidFill>
                  <a:schemeClr val="dk1"/>
                </a:solidFill>
                <a:latin typeface="Calibri"/>
                <a:ea typeface="Calibri"/>
                <a:cs typeface="Calibri"/>
                <a:sym typeface="Calibri"/>
              </a:defRPr>
            </a:lvl5pPr>
            <a:lvl6pPr indent="-99060" lvl="5" marL="1737360" rtl="0" algn="l">
              <a:spcBef>
                <a:spcPts val="280"/>
              </a:spcBef>
              <a:buClr>
                <a:schemeClr val="accent1"/>
              </a:buClr>
              <a:buFont typeface="Arial"/>
              <a:buChar char="•"/>
              <a:defRPr sz="1400">
                <a:solidFill>
                  <a:schemeClr val="dk1"/>
                </a:solidFill>
                <a:latin typeface="Calibri"/>
                <a:ea typeface="Calibri"/>
                <a:cs typeface="Calibri"/>
                <a:sym typeface="Calibri"/>
              </a:defRPr>
            </a:lvl6pPr>
            <a:lvl7pPr indent="-104139" lvl="6" marL="1920240" rtl="0" algn="l">
              <a:spcBef>
                <a:spcPts val="280"/>
              </a:spcBef>
              <a:buClr>
                <a:schemeClr val="accent2"/>
              </a:buClr>
              <a:buFont typeface="Arial"/>
              <a:buChar char="•"/>
              <a:defRPr sz="1400">
                <a:solidFill>
                  <a:schemeClr val="dk1"/>
                </a:solidFill>
                <a:latin typeface="Calibri"/>
                <a:ea typeface="Calibri"/>
                <a:cs typeface="Calibri"/>
                <a:sym typeface="Calibri"/>
              </a:defRPr>
            </a:lvl7pPr>
            <a:lvl8pPr indent="-96520" lvl="7" marL="2103120" rtl="0" algn="l">
              <a:spcBef>
                <a:spcPts val="280"/>
              </a:spcBef>
              <a:buClr>
                <a:schemeClr val="accent3"/>
              </a:buClr>
              <a:buFont typeface="Arial"/>
              <a:buChar char="•"/>
              <a:defRPr sz="1400">
                <a:solidFill>
                  <a:schemeClr val="dk1"/>
                </a:solidFill>
                <a:latin typeface="Calibri"/>
                <a:ea typeface="Calibri"/>
                <a:cs typeface="Calibri"/>
                <a:sym typeface="Calibri"/>
              </a:defRPr>
            </a:lvl8pPr>
            <a:lvl9pPr indent="-101600" lvl="8" marL="2286000" rtl="0" algn="l">
              <a:spcBef>
                <a:spcPts val="280"/>
              </a:spcBef>
              <a:buClr>
                <a:schemeClr val="accent4"/>
              </a:buClr>
              <a:buFont typeface="Arial"/>
              <a:buChar char="•"/>
              <a:defRPr sz="1400">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3" name="Shape 63"/>
        <p:cNvGrpSpPr/>
        <p:nvPr/>
      </p:nvGrpSpPr>
      <p:grpSpPr>
        <a:xfrm>
          <a:off x="0" y="0"/>
          <a:ext cx="0" cy="0"/>
          <a:chOff x="0" y="0"/>
          <a:chExt cx="0" cy="0"/>
        </a:xfrm>
      </p:grpSpPr>
      <p:sp>
        <p:nvSpPr>
          <p:cNvPr id="64" name="Shape 64"/>
          <p:cNvSpPr txBox="1"/>
          <p:nvPr>
            <p:ph type="title"/>
          </p:nvPr>
        </p:nvSpPr>
        <p:spPr>
          <a:xfrm>
            <a:off x="301752" y="5495278"/>
            <a:ext cx="7772400" cy="594625"/>
          </a:xfrm>
          <a:prstGeom prst="rect">
            <a:avLst/>
          </a:prstGeom>
          <a:noFill/>
          <a:ln>
            <a:noFill/>
          </a:ln>
        </p:spPr>
        <p:txBody>
          <a:bodyPr anchorCtr="0" anchor="b" bIns="91425" lIns="91425" rIns="91425" tIns="91425"/>
          <a:lstStyle>
            <a:lvl1pPr lvl="0" rtl="0" algn="ctr">
              <a:spcBef>
                <a:spcPts val="0"/>
              </a:spcBef>
              <a:defRPr b="1" sz="2200">
                <a:solidFill>
                  <a:schemeClr val="dk2"/>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5" name="Shape 65"/>
          <p:cNvSpPr/>
          <p:nvPr>
            <p:ph idx="2" type="pic"/>
          </p:nvPr>
        </p:nvSpPr>
        <p:spPr>
          <a:xfrm>
            <a:off x="0" y="0"/>
            <a:ext cx="8458200" cy="5486399"/>
          </a:xfrm>
          <a:prstGeom prst="bracketPair">
            <a:avLst/>
          </a:prstGeom>
          <a:noFill/>
          <a:ln cap="flat" cmpd="sng" w="19050">
            <a:solidFill>
              <a:srgbClr val="FFFFFF"/>
            </a:solidFill>
            <a:prstDash val="solid"/>
            <a:round/>
            <a:headEnd len="med" w="med" type="none"/>
            <a:tailEnd len="med" w="med" type="none"/>
          </a:ln>
        </p:spPr>
        <p:txBody>
          <a:bodyPr anchorCtr="0" anchor="ctr" bIns="91425" lIns="91425" rIns="91425" tIns="91425"/>
          <a:lstStyle>
            <a:lvl1pPr indent="0" lvl="0" marL="0" marR="0" rtl="0" algn="ctr">
              <a:spcBef>
                <a:spcPts val="0"/>
              </a:spcBef>
              <a:buClr>
                <a:srgbClr val="FFFFFF"/>
              </a:buClr>
              <a:buFont typeface="Calibri"/>
              <a:buNone/>
              <a:defRPr b="0" i="0" sz="3200" u="none" cap="none" strike="noStrike">
                <a:solidFill>
                  <a:srgbClr val="FFFFFF"/>
                </a:solidFill>
                <a:latin typeface="Calibri"/>
                <a:ea typeface="Calibri"/>
                <a:cs typeface="Calibri"/>
                <a:sym typeface="Calibri"/>
              </a:defRPr>
            </a:lvl1pPr>
            <a:lvl2pPr indent="0" lvl="1" marL="457200" marR="0" rtl="0" algn="l">
              <a:spcBef>
                <a:spcPts val="0"/>
              </a:spcBef>
              <a:buClr>
                <a:schemeClr val="dk1"/>
              </a:buClr>
              <a:buFont typeface="Calibri"/>
              <a:buNone/>
              <a:defRPr b="0" i="0" sz="2800" u="none" cap="none" strike="noStrike">
                <a:solidFill>
                  <a:schemeClr val="dk1"/>
                </a:solidFill>
                <a:latin typeface="Calibri"/>
                <a:ea typeface="Calibri"/>
                <a:cs typeface="Calibri"/>
                <a:sym typeface="Calibri"/>
              </a:defRPr>
            </a:lvl2pPr>
            <a:lvl3pPr indent="0" lvl="2" marL="914400" marR="0" rtl="0" algn="l">
              <a:spcBef>
                <a:spcPts val="0"/>
              </a:spcBef>
              <a:buClr>
                <a:schemeClr val="dk1"/>
              </a:buClr>
              <a:buFont typeface="Calibri"/>
              <a:buNone/>
              <a:defRPr b="0" i="0" sz="2400" u="none" cap="none" strike="noStrike">
                <a:solidFill>
                  <a:schemeClr val="dk1"/>
                </a:solidFill>
                <a:latin typeface="Calibri"/>
                <a:ea typeface="Calibri"/>
                <a:cs typeface="Calibri"/>
                <a:sym typeface="Calibri"/>
              </a:defRPr>
            </a:lvl3pPr>
            <a:lvl4pPr indent="0" lvl="3" marL="13716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4pPr>
            <a:lvl5pPr indent="0" lvl="4" marL="18288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5pPr>
            <a:lvl6pPr indent="0" lvl="5" marL="22860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6pPr>
            <a:lvl7pPr indent="0" lvl="6" marL="27432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7pPr>
            <a:lvl8pPr indent="0" lvl="7" marL="32004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8pPr>
            <a:lvl9pPr indent="0" lvl="8" marL="36576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9pPr>
          </a:lstStyle>
          <a:p/>
        </p:txBody>
      </p:sp>
      <p:sp>
        <p:nvSpPr>
          <p:cNvPr id="66" name="Shape 66"/>
          <p:cNvSpPr txBox="1"/>
          <p:nvPr>
            <p:ph idx="1" type="body"/>
          </p:nvPr>
        </p:nvSpPr>
        <p:spPr>
          <a:xfrm>
            <a:off x="301752" y="6096000"/>
            <a:ext cx="7772400" cy="612648"/>
          </a:xfrm>
          <a:prstGeom prst="rect">
            <a:avLst/>
          </a:prstGeom>
          <a:noFill/>
          <a:ln>
            <a:noFill/>
          </a:ln>
        </p:spPr>
        <p:txBody>
          <a:bodyPr anchorCtr="0" anchor="t" bIns="91425" lIns="91425" rIns="91425" tIns="91425"/>
          <a:lstStyle>
            <a:lvl1pPr indent="0" lvl="0" marL="0" rtl="0" algn="ctr">
              <a:spcBef>
                <a:spcPts val="0"/>
              </a:spcBef>
              <a:buFont typeface="Calibri"/>
              <a:buNone/>
              <a:defRPr sz="1600"/>
            </a:lvl1pPr>
            <a:lvl2pPr indent="0" lvl="1" marL="457200" rtl="0">
              <a:spcBef>
                <a:spcPts val="0"/>
              </a:spcBef>
              <a:buFont typeface="Calibri"/>
              <a:buNone/>
              <a:defRPr sz="1200"/>
            </a:lvl2pPr>
            <a:lvl3pPr indent="0" lvl="2" marL="914400" rtl="0">
              <a:spcBef>
                <a:spcPts val="0"/>
              </a:spcBef>
              <a:buFont typeface="Calibri"/>
              <a:buNone/>
              <a:defRPr sz="1000"/>
            </a:lvl3pPr>
            <a:lvl4pPr indent="0" lvl="3" marL="1371600" rtl="0">
              <a:spcBef>
                <a:spcPts val="0"/>
              </a:spcBef>
              <a:buFont typeface="Calibri"/>
              <a:buNone/>
              <a:defRPr sz="900"/>
            </a:lvl4pPr>
            <a:lvl5pPr indent="0" lvl="4" marL="1828800" rtl="0">
              <a:spcBef>
                <a:spcPts val="0"/>
              </a:spcBef>
              <a:buFont typeface="Calibri"/>
              <a:buNone/>
              <a:defRPr sz="900"/>
            </a:lvl5pPr>
            <a:lvl6pPr indent="0" lvl="5" marL="2286000" rtl="0">
              <a:spcBef>
                <a:spcPts val="0"/>
              </a:spcBef>
              <a:buFont typeface="Calibri"/>
              <a:buNone/>
              <a:defRPr sz="900"/>
            </a:lvl6pPr>
            <a:lvl7pPr indent="0" lvl="6" marL="2743200" rtl="0">
              <a:spcBef>
                <a:spcPts val="0"/>
              </a:spcBef>
              <a:buFont typeface="Calibri"/>
              <a:buNone/>
              <a:defRPr sz="900"/>
            </a:lvl7pPr>
            <a:lvl8pPr indent="0" lvl="7" marL="3200400" rtl="0">
              <a:spcBef>
                <a:spcPts val="0"/>
              </a:spcBef>
              <a:buFont typeface="Calibri"/>
              <a:buNone/>
              <a:defRPr sz="900"/>
            </a:lvl8pPr>
            <a:lvl9pPr indent="0" lvl="8" marL="3657600" rtl="0">
              <a:spcBef>
                <a:spcPts val="0"/>
              </a:spcBef>
              <a:buFont typeface="Calibri"/>
              <a:buNone/>
              <a:defRPr sz="900"/>
            </a:lvl9pPr>
          </a:lstStyle>
          <a:p/>
        </p:txBody>
      </p:sp>
      <p:sp>
        <p:nvSpPr>
          <p:cNvPr id="67" name="Shape 67"/>
          <p:cNvSpPr txBox="1"/>
          <p:nvPr>
            <p:ph idx="10" type="dt"/>
          </p:nvPr>
        </p:nvSpPr>
        <p:spPr>
          <a:xfrm rot="-5400000">
            <a:off x="7551350" y="1645919"/>
            <a:ext cx="2438399" cy="365759"/>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chemeClr val="lt2"/>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68" name="Shape 68"/>
          <p:cNvSpPr/>
          <p:nvPr>
            <p:ph idx="12" type="sldNum"/>
          </p:nvPr>
        </p:nvSpPr>
        <p:spPr>
          <a:xfrm>
            <a:off x="8531788" y="5648960"/>
            <a:ext cx="548639" cy="39624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indent="0" lvl="0" marL="0" marR="0" rtl="0" algn="ctr">
              <a:spcBef>
                <a:spcPts val="0"/>
              </a:spcBef>
              <a:buSzPct val="25000"/>
              <a:buNone/>
            </a:pPr>
            <a:fld id="{00000000-1234-1234-1234-123412341234}" type="slidenum">
              <a:rPr b="0" i="0" lang="en-US" sz="1800" u="none" cap="none" strike="noStrike">
                <a:solidFill>
                  <a:srgbClr val="FFFFFF"/>
                </a:solidFill>
                <a:latin typeface="Calibri"/>
                <a:ea typeface="Calibri"/>
                <a:cs typeface="Calibri"/>
                <a:sym typeface="Calibri"/>
              </a:rPr>
              <a:t>‹#›</a:t>
            </a:fld>
          </a:p>
        </p:txBody>
      </p:sp>
      <p:sp>
        <p:nvSpPr>
          <p:cNvPr id="69" name="Shape 69"/>
          <p:cNvSpPr txBox="1"/>
          <p:nvPr>
            <p:ph idx="11" type="ftr"/>
          </p:nvPr>
        </p:nvSpPr>
        <p:spPr>
          <a:xfrm rot="-5400000">
            <a:off x="7586909" y="4048759"/>
            <a:ext cx="2367281" cy="365759"/>
          </a:xfrm>
          <a:prstGeom prst="rect">
            <a:avLst/>
          </a:prstGeom>
          <a:noFill/>
          <a:ln>
            <a:noFill/>
          </a:ln>
        </p:spPr>
        <p:txBody>
          <a:bodyPr anchorCtr="0" anchor="ctr" bIns="91425" lIns="91425" rIns="91425" tIns="91425"/>
          <a:lstStyle>
            <a:lvl1pPr indent="0" lvl="0" marL="0" marR="0" rtl="0" algn="r">
              <a:spcBef>
                <a:spcPts val="0"/>
              </a:spcBef>
              <a:defRPr b="0" i="0" sz="1200" u="none" cap="none" strike="noStrike">
                <a:solidFill>
                  <a:schemeClr val="lt2"/>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0" name="Shape 70"/>
        <p:cNvGrpSpPr/>
        <p:nvPr/>
      </p:nvGrpSpPr>
      <p:grpSpPr>
        <a:xfrm>
          <a:off x="0" y="0"/>
          <a:ext cx="0" cy="0"/>
          <a:chOff x="0" y="0"/>
          <a:chExt cx="0" cy="0"/>
        </a:xfrm>
      </p:grpSpPr>
      <p:sp>
        <p:nvSpPr>
          <p:cNvPr id="71" name="Shape 71"/>
          <p:cNvSpPr txBox="1"/>
          <p:nvPr>
            <p:ph type="title"/>
          </p:nvPr>
        </p:nvSpPr>
        <p:spPr>
          <a:xfrm>
            <a:off x="457200" y="274637"/>
            <a:ext cx="7619999" cy="1143000"/>
          </a:xfrm>
          <a:prstGeom prst="rect">
            <a:avLst/>
          </a:prstGeom>
          <a:noFill/>
          <a:ln>
            <a:noFill/>
          </a:ln>
        </p:spPr>
        <p:txBody>
          <a:bodyPr anchorCtr="0" anchor="ctr" bIns="91425" lIns="91425" rIns="91425" tIns="91425"/>
          <a:lstStyle>
            <a:lvl1pPr lvl="0" rtl="0" algn="l">
              <a:spcBef>
                <a:spcPts val="0"/>
              </a:spcBef>
              <a:buClr>
                <a:schemeClr val="dk2"/>
              </a:buClr>
              <a:buFont typeface="Cambria"/>
              <a:buNone/>
              <a:defRPr sz="4600" cap="none">
                <a:solidFill>
                  <a:schemeClr val="dk2"/>
                </a:solidFill>
                <a:latin typeface="Cambria"/>
                <a:ea typeface="Cambria"/>
                <a:cs typeface="Cambria"/>
                <a:sym typeface="Cambri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2" name="Shape 72"/>
          <p:cNvSpPr txBox="1"/>
          <p:nvPr>
            <p:ph idx="1" type="body"/>
          </p:nvPr>
        </p:nvSpPr>
        <p:spPr>
          <a:xfrm rot="5400000">
            <a:off x="1866899" y="190500"/>
            <a:ext cx="4800600" cy="7619999"/>
          </a:xfrm>
          <a:prstGeom prst="rect">
            <a:avLst/>
          </a:prstGeom>
          <a:noFill/>
          <a:ln>
            <a:noFill/>
          </a:ln>
        </p:spPr>
        <p:txBody>
          <a:bodyPr anchorCtr="0" anchor="t" bIns="91425" lIns="91425" rIns="91425" tIns="91425"/>
          <a:lstStyle>
            <a:lvl1pPr indent="-88900" lvl="0" marL="342900" rtl="0" algn="l">
              <a:spcBef>
                <a:spcPts val="440"/>
              </a:spcBef>
              <a:buClr>
                <a:schemeClr val="accent1"/>
              </a:buClr>
              <a:buFont typeface="Arial"/>
              <a:buChar char="•"/>
              <a:defRPr sz="2200">
                <a:solidFill>
                  <a:schemeClr val="dk1"/>
                </a:solidFill>
                <a:latin typeface="Calibri"/>
                <a:ea typeface="Calibri"/>
                <a:cs typeface="Calibri"/>
                <a:sym typeface="Calibri"/>
              </a:defRPr>
            </a:lvl1pPr>
            <a:lvl2pPr indent="-106680" lvl="1" marL="640080" rtl="0" algn="l">
              <a:spcBef>
                <a:spcPts val="400"/>
              </a:spcBef>
              <a:buClr>
                <a:schemeClr val="accent2"/>
              </a:buClr>
              <a:buFont typeface="Arial"/>
              <a:buChar char="•"/>
              <a:defRPr sz="2000">
                <a:solidFill>
                  <a:schemeClr val="dk1"/>
                </a:solidFill>
                <a:latin typeface="Calibri"/>
                <a:ea typeface="Calibri"/>
                <a:cs typeface="Calibri"/>
                <a:sym typeface="Calibri"/>
              </a:defRPr>
            </a:lvl2pPr>
            <a:lvl3pPr indent="-116839" lvl="2" marL="1005839" rtl="0" algn="l">
              <a:spcBef>
                <a:spcPts val="360"/>
              </a:spcBef>
              <a:buClr>
                <a:schemeClr val="accent3"/>
              </a:buClr>
              <a:buFont typeface="Arial"/>
              <a:buChar char="•"/>
              <a:defRPr sz="1800">
                <a:solidFill>
                  <a:schemeClr val="dk1"/>
                </a:solidFill>
                <a:latin typeface="Calibri"/>
                <a:ea typeface="Calibri"/>
                <a:cs typeface="Calibri"/>
                <a:sym typeface="Calibri"/>
              </a:defRPr>
            </a:lvl3pPr>
            <a:lvl4pPr indent="-137160" lvl="3" marL="1280160" rtl="0" algn="l">
              <a:spcBef>
                <a:spcPts val="320"/>
              </a:spcBef>
              <a:buClr>
                <a:schemeClr val="accent4"/>
              </a:buClr>
              <a:buFont typeface="Arial"/>
              <a:buChar char="•"/>
              <a:defRPr sz="1600">
                <a:solidFill>
                  <a:schemeClr val="dk1"/>
                </a:solidFill>
                <a:latin typeface="Calibri"/>
                <a:ea typeface="Calibri"/>
                <a:cs typeface="Calibri"/>
                <a:sym typeface="Calibri"/>
              </a:defRPr>
            </a:lvl4pPr>
            <a:lvl5pPr indent="-144780" lvl="4" marL="1554480" rtl="0" algn="l">
              <a:spcBef>
                <a:spcPts val="280"/>
              </a:spcBef>
              <a:buClr>
                <a:schemeClr val="accent5"/>
              </a:buClr>
              <a:buFont typeface="Arial"/>
              <a:buChar char="•"/>
              <a:defRPr sz="1400">
                <a:solidFill>
                  <a:schemeClr val="dk1"/>
                </a:solidFill>
                <a:latin typeface="Calibri"/>
                <a:ea typeface="Calibri"/>
                <a:cs typeface="Calibri"/>
                <a:sym typeface="Calibri"/>
              </a:defRPr>
            </a:lvl5pPr>
            <a:lvl6pPr indent="-99060" lvl="5" marL="1737360" rtl="0" algn="l">
              <a:spcBef>
                <a:spcPts val="280"/>
              </a:spcBef>
              <a:buClr>
                <a:schemeClr val="accent1"/>
              </a:buClr>
              <a:buFont typeface="Arial"/>
              <a:buChar char="•"/>
              <a:defRPr sz="1400">
                <a:solidFill>
                  <a:schemeClr val="dk1"/>
                </a:solidFill>
                <a:latin typeface="Calibri"/>
                <a:ea typeface="Calibri"/>
                <a:cs typeface="Calibri"/>
                <a:sym typeface="Calibri"/>
              </a:defRPr>
            </a:lvl6pPr>
            <a:lvl7pPr indent="-104139" lvl="6" marL="1920240" rtl="0" algn="l">
              <a:spcBef>
                <a:spcPts val="280"/>
              </a:spcBef>
              <a:buClr>
                <a:schemeClr val="accent2"/>
              </a:buClr>
              <a:buFont typeface="Arial"/>
              <a:buChar char="•"/>
              <a:defRPr sz="1400">
                <a:solidFill>
                  <a:schemeClr val="dk1"/>
                </a:solidFill>
                <a:latin typeface="Calibri"/>
                <a:ea typeface="Calibri"/>
                <a:cs typeface="Calibri"/>
                <a:sym typeface="Calibri"/>
              </a:defRPr>
            </a:lvl7pPr>
            <a:lvl8pPr indent="-96520" lvl="7" marL="2103120" rtl="0" algn="l">
              <a:spcBef>
                <a:spcPts val="280"/>
              </a:spcBef>
              <a:buClr>
                <a:schemeClr val="accent3"/>
              </a:buClr>
              <a:buFont typeface="Arial"/>
              <a:buChar char="•"/>
              <a:defRPr sz="1400">
                <a:solidFill>
                  <a:schemeClr val="dk1"/>
                </a:solidFill>
                <a:latin typeface="Calibri"/>
                <a:ea typeface="Calibri"/>
                <a:cs typeface="Calibri"/>
                <a:sym typeface="Calibri"/>
              </a:defRPr>
            </a:lvl8pPr>
            <a:lvl9pPr indent="-101600" lvl="8" marL="2286000" rtl="0" algn="l">
              <a:spcBef>
                <a:spcPts val="280"/>
              </a:spcBef>
              <a:buClr>
                <a:schemeClr val="accent4"/>
              </a:buClr>
              <a:buFont typeface="Arial"/>
              <a:buChar char="•"/>
              <a:defRPr sz="1400">
                <a:solidFill>
                  <a:schemeClr val="dk1"/>
                </a:solidFill>
                <a:latin typeface="Calibri"/>
                <a:ea typeface="Calibri"/>
                <a:cs typeface="Calibri"/>
                <a:sym typeface="Calibri"/>
              </a:defRPr>
            </a:lvl9pPr>
          </a:lstStyle>
          <a:p/>
        </p:txBody>
      </p:sp>
      <p:sp>
        <p:nvSpPr>
          <p:cNvPr id="73" name="Shape 73"/>
          <p:cNvSpPr txBox="1"/>
          <p:nvPr>
            <p:ph idx="10" type="dt"/>
          </p:nvPr>
        </p:nvSpPr>
        <p:spPr>
          <a:xfrm rot="-5400000">
            <a:off x="7551350" y="1645919"/>
            <a:ext cx="2438399" cy="365759"/>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chemeClr val="lt2"/>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74" name="Shape 74"/>
          <p:cNvSpPr txBox="1"/>
          <p:nvPr>
            <p:ph idx="11" type="ftr"/>
          </p:nvPr>
        </p:nvSpPr>
        <p:spPr>
          <a:xfrm rot="-5400000">
            <a:off x="7586909" y="4048759"/>
            <a:ext cx="2367281" cy="365759"/>
          </a:xfrm>
          <a:prstGeom prst="rect">
            <a:avLst/>
          </a:prstGeom>
          <a:noFill/>
          <a:ln>
            <a:noFill/>
          </a:ln>
        </p:spPr>
        <p:txBody>
          <a:bodyPr anchorCtr="0" anchor="ctr" bIns="91425" lIns="91425" rIns="91425" tIns="91425"/>
          <a:lstStyle>
            <a:lvl1pPr indent="0" lvl="0" marL="0" marR="0" rtl="0" algn="r">
              <a:spcBef>
                <a:spcPts val="0"/>
              </a:spcBef>
              <a:defRPr b="0" i="0" sz="1200" u="none" cap="none" strike="noStrike">
                <a:solidFill>
                  <a:schemeClr val="lt2"/>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75" name="Shape 75"/>
          <p:cNvSpPr/>
          <p:nvPr>
            <p:ph idx="12" type="sldNum"/>
          </p:nvPr>
        </p:nvSpPr>
        <p:spPr>
          <a:xfrm>
            <a:off x="8531788" y="5648960"/>
            <a:ext cx="548639" cy="39624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indent="0" lvl="0" marL="0" marR="0" rtl="0" algn="ctr">
              <a:spcBef>
                <a:spcPts val="0"/>
              </a:spcBef>
              <a:buSzPct val="25000"/>
              <a:buNone/>
            </a:pPr>
            <a:fld id="{00000000-1234-1234-1234-123412341234}" type="slidenum">
              <a:rPr b="0" i="0" lang="en-US" sz="1800" u="none" cap="none" strike="noStrike">
                <a:solidFill>
                  <a:srgbClr val="FFFFFF"/>
                </a:solidFill>
                <a:latin typeface="Calibri"/>
                <a:ea typeface="Calibri"/>
                <a:cs typeface="Calibri"/>
                <a:sym typeface="Calibri"/>
              </a:rPr>
              <a:t>‹#›</a:t>
            </a:fld>
          </a:p>
        </p:txBody>
      </p:sp>
    </p:spTree>
  </p:cSld>
  <p:clrMapOvr>
    <a:masterClrMapping/>
  </p:clrMapOvr>
</p:sldLayout>
</file>

<file path=ppt/slideMasters/_rels/slideMaster.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75000">
              <a:schemeClr val="lt1"/>
            </a:gs>
            <a:gs pos="100000">
              <a:srgbClr val="D8D8D8"/>
            </a:gs>
          </a:gsLst>
          <a:path path="circle">
            <a:fillToRect b="50%" l="50%" r="50%" t="50%"/>
          </a:path>
          <a:tileRect/>
        </a:gra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7619999" cy="1143000"/>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Cambria"/>
              <a:buNone/>
              <a:defRPr b="0" i="0" sz="4600" u="none" cap="none" strike="noStrike">
                <a:solidFill>
                  <a:schemeClr val="dk2"/>
                </a:solidFill>
                <a:latin typeface="Cambria"/>
                <a:ea typeface="Cambria"/>
                <a:cs typeface="Cambria"/>
                <a:sym typeface="Cambria"/>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7" name="Shape 7"/>
          <p:cNvSpPr txBox="1"/>
          <p:nvPr>
            <p:ph idx="1" type="body"/>
          </p:nvPr>
        </p:nvSpPr>
        <p:spPr>
          <a:xfrm>
            <a:off x="457200" y="1600200"/>
            <a:ext cx="7619999" cy="4800600"/>
          </a:xfrm>
          <a:prstGeom prst="rect">
            <a:avLst/>
          </a:prstGeom>
          <a:noFill/>
          <a:ln>
            <a:noFill/>
          </a:ln>
        </p:spPr>
        <p:txBody>
          <a:bodyPr anchorCtr="0" anchor="t" bIns="91425" lIns="91425" rIns="91425" tIns="91425"/>
          <a:lstStyle>
            <a:lvl1pPr indent="-88900" lvl="0" marL="342900" marR="0" rtl="0" algn="l">
              <a:spcBef>
                <a:spcPts val="440"/>
              </a:spcBef>
              <a:buClr>
                <a:schemeClr val="accent1"/>
              </a:buClr>
              <a:buFont typeface="Arial"/>
              <a:buChar char="•"/>
              <a:defRPr b="0" i="0" sz="2200" u="none" cap="none" strike="noStrike">
                <a:solidFill>
                  <a:schemeClr val="dk1"/>
                </a:solidFill>
                <a:latin typeface="Calibri"/>
                <a:ea typeface="Calibri"/>
                <a:cs typeface="Calibri"/>
                <a:sym typeface="Calibri"/>
              </a:defRPr>
            </a:lvl1pPr>
            <a:lvl2pPr indent="-106680" lvl="1" marL="640080" marR="0" rtl="0" algn="l">
              <a:spcBef>
                <a:spcPts val="400"/>
              </a:spcBef>
              <a:buClr>
                <a:schemeClr val="accent2"/>
              </a:buClr>
              <a:buFont typeface="Arial"/>
              <a:buChar char="•"/>
              <a:defRPr b="0" i="0" sz="2000" u="none" cap="none" strike="noStrike">
                <a:solidFill>
                  <a:schemeClr val="dk1"/>
                </a:solidFill>
                <a:latin typeface="Calibri"/>
                <a:ea typeface="Calibri"/>
                <a:cs typeface="Calibri"/>
                <a:sym typeface="Calibri"/>
              </a:defRPr>
            </a:lvl2pPr>
            <a:lvl3pPr indent="-116839" lvl="2" marL="1005839" marR="0" rtl="0" algn="l">
              <a:spcBef>
                <a:spcPts val="360"/>
              </a:spcBef>
              <a:buClr>
                <a:schemeClr val="accent3"/>
              </a:buClr>
              <a:buFont typeface="Arial"/>
              <a:buChar char="•"/>
              <a:defRPr b="0" i="0" sz="1800" u="none" cap="none" strike="noStrike">
                <a:solidFill>
                  <a:schemeClr val="dk1"/>
                </a:solidFill>
                <a:latin typeface="Calibri"/>
                <a:ea typeface="Calibri"/>
                <a:cs typeface="Calibri"/>
                <a:sym typeface="Calibri"/>
              </a:defRPr>
            </a:lvl3pPr>
            <a:lvl4pPr indent="-137160" lvl="3" marL="1280160" marR="0" rtl="0" algn="l">
              <a:spcBef>
                <a:spcPts val="320"/>
              </a:spcBef>
              <a:buClr>
                <a:schemeClr val="accent4"/>
              </a:buClr>
              <a:buFont typeface="Arial"/>
              <a:buChar char="•"/>
              <a:defRPr b="0" i="0" sz="1600" u="none" cap="none" strike="noStrike">
                <a:solidFill>
                  <a:schemeClr val="dk1"/>
                </a:solidFill>
                <a:latin typeface="Calibri"/>
                <a:ea typeface="Calibri"/>
                <a:cs typeface="Calibri"/>
                <a:sym typeface="Calibri"/>
              </a:defRPr>
            </a:lvl4pPr>
            <a:lvl5pPr indent="-144780" lvl="4" marL="1554480" marR="0" rtl="0" algn="l">
              <a:spcBef>
                <a:spcPts val="280"/>
              </a:spcBef>
              <a:buClr>
                <a:schemeClr val="accent5"/>
              </a:buClr>
              <a:buFont typeface="Arial"/>
              <a:buChar char="•"/>
              <a:defRPr b="0" i="0" sz="1400" u="none" cap="none" strike="noStrike">
                <a:solidFill>
                  <a:schemeClr val="dk1"/>
                </a:solidFill>
                <a:latin typeface="Calibri"/>
                <a:ea typeface="Calibri"/>
                <a:cs typeface="Calibri"/>
                <a:sym typeface="Calibri"/>
              </a:defRPr>
            </a:lvl5pPr>
            <a:lvl6pPr indent="-99060" lvl="5" marL="1737360" marR="0" rtl="0" algn="l">
              <a:spcBef>
                <a:spcPts val="280"/>
              </a:spcBef>
              <a:buClr>
                <a:schemeClr val="accent1"/>
              </a:buClr>
              <a:buFont typeface="Arial"/>
              <a:buChar char="•"/>
              <a:defRPr b="0" i="0" sz="1400" u="none" cap="none" strike="noStrike">
                <a:solidFill>
                  <a:schemeClr val="dk1"/>
                </a:solidFill>
                <a:latin typeface="Calibri"/>
                <a:ea typeface="Calibri"/>
                <a:cs typeface="Calibri"/>
                <a:sym typeface="Calibri"/>
              </a:defRPr>
            </a:lvl6pPr>
            <a:lvl7pPr indent="-104139" lvl="6" marL="1920240" marR="0" rtl="0" algn="l">
              <a:spcBef>
                <a:spcPts val="280"/>
              </a:spcBef>
              <a:buClr>
                <a:schemeClr val="accent2"/>
              </a:buClr>
              <a:buFont typeface="Arial"/>
              <a:buChar char="•"/>
              <a:defRPr b="0" i="0" sz="1400" u="none" cap="none" strike="noStrike">
                <a:solidFill>
                  <a:schemeClr val="dk1"/>
                </a:solidFill>
                <a:latin typeface="Calibri"/>
                <a:ea typeface="Calibri"/>
                <a:cs typeface="Calibri"/>
                <a:sym typeface="Calibri"/>
              </a:defRPr>
            </a:lvl7pPr>
            <a:lvl8pPr indent="-96520" lvl="7" marL="2103120" marR="0" rtl="0" algn="l">
              <a:spcBef>
                <a:spcPts val="280"/>
              </a:spcBef>
              <a:buClr>
                <a:schemeClr val="accent3"/>
              </a:buClr>
              <a:buFont typeface="Arial"/>
              <a:buChar char="•"/>
              <a:defRPr b="0" i="0" sz="1400" u="none" cap="none" strike="noStrike">
                <a:solidFill>
                  <a:schemeClr val="dk1"/>
                </a:solidFill>
                <a:latin typeface="Calibri"/>
                <a:ea typeface="Calibri"/>
                <a:cs typeface="Calibri"/>
                <a:sym typeface="Calibri"/>
              </a:defRPr>
            </a:lvl8pPr>
            <a:lvl9pPr indent="-101600" lvl="8" marL="2286000" marR="0" rtl="0" algn="l">
              <a:spcBef>
                <a:spcPts val="280"/>
              </a:spcBef>
              <a:buClr>
                <a:schemeClr val="accent4"/>
              </a:buClr>
              <a:buFont typeface="Arial"/>
              <a:buChar char="•"/>
              <a:defRPr b="0" i="0" sz="1400" u="none" cap="none" strike="noStrike">
                <a:solidFill>
                  <a:schemeClr val="dk1"/>
                </a:solidFill>
                <a:latin typeface="Calibri"/>
                <a:ea typeface="Calibri"/>
                <a:cs typeface="Calibri"/>
                <a:sym typeface="Calibri"/>
              </a:defRPr>
            </a:lvl9pPr>
          </a:lstStyle>
          <a:p/>
        </p:txBody>
      </p:sp>
      <p:sp>
        <p:nvSpPr>
          <p:cNvPr id="8" name="Shape 8"/>
          <p:cNvSpPr/>
          <p:nvPr/>
        </p:nvSpPr>
        <p:spPr>
          <a:xfrm>
            <a:off x="8458200" y="0"/>
            <a:ext cx="685799" cy="6858000"/>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9" name="Shape 9"/>
          <p:cNvSpPr/>
          <p:nvPr/>
        </p:nvSpPr>
        <p:spPr>
          <a:xfrm>
            <a:off x="8458200" y="5486400"/>
            <a:ext cx="685799" cy="685799"/>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0" name="Shape 10"/>
          <p:cNvSpPr/>
          <p:nvPr>
            <p:ph idx="12" type="sldNum"/>
          </p:nvPr>
        </p:nvSpPr>
        <p:spPr>
          <a:xfrm>
            <a:off x="8531788" y="5648960"/>
            <a:ext cx="548639" cy="39624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indent="0" lvl="0" marL="0" marR="0" rtl="0" algn="ctr">
              <a:spcBef>
                <a:spcPts val="0"/>
              </a:spcBef>
              <a:buSzPct val="25000"/>
              <a:buNone/>
            </a:pPr>
            <a:fld id="{00000000-1234-1234-1234-123412341234}" type="slidenum">
              <a:rPr b="0" i="0" lang="en-US" sz="1800" u="none" cap="none" strike="noStrike">
                <a:solidFill>
                  <a:srgbClr val="FFFFFF"/>
                </a:solidFill>
                <a:latin typeface="Calibri"/>
                <a:ea typeface="Calibri"/>
                <a:cs typeface="Calibri"/>
                <a:sym typeface="Calibri"/>
              </a:rPr>
              <a:t>‹#›</a:t>
            </a:fld>
          </a:p>
        </p:txBody>
      </p:sp>
      <p:sp>
        <p:nvSpPr>
          <p:cNvPr id="11" name="Shape 11"/>
          <p:cNvSpPr txBox="1"/>
          <p:nvPr>
            <p:ph idx="11" type="ftr"/>
          </p:nvPr>
        </p:nvSpPr>
        <p:spPr>
          <a:xfrm rot="-5400000">
            <a:off x="7586909" y="4048759"/>
            <a:ext cx="2367281" cy="365759"/>
          </a:xfrm>
          <a:prstGeom prst="rect">
            <a:avLst/>
          </a:prstGeom>
          <a:noFill/>
          <a:ln>
            <a:noFill/>
          </a:ln>
        </p:spPr>
        <p:txBody>
          <a:bodyPr anchorCtr="0" anchor="ctr" bIns="91425" lIns="91425" rIns="91425" tIns="91425"/>
          <a:lstStyle>
            <a:lvl1pPr indent="0" lvl="0" marL="0" marR="0" rtl="0" algn="r">
              <a:spcBef>
                <a:spcPts val="0"/>
              </a:spcBef>
              <a:defRPr b="0" i="0" sz="1200" u="none" cap="none" strike="noStrike">
                <a:solidFill>
                  <a:schemeClr val="lt2"/>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rot="-5400000">
            <a:off x="7551350" y="1645919"/>
            <a:ext cx="2438399" cy="365759"/>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chemeClr val="lt2"/>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xml"/></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00.jpg"/><Relationship Id="rId4" Type="http://schemas.openxmlformats.org/officeDocument/2006/relationships/image" Target="../media/image0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0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ctrTitle"/>
          </p:nvPr>
        </p:nvSpPr>
        <p:spPr>
          <a:xfrm>
            <a:off x="685800" y="1905000"/>
            <a:ext cx="7543800" cy="2593975"/>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Cambria"/>
              <a:buNone/>
            </a:pPr>
            <a:r>
              <a:rPr b="0" i="0" lang="en-US" sz="5400" u="none" cap="none" strike="noStrike">
                <a:solidFill>
                  <a:schemeClr val="dk2"/>
                </a:solidFill>
                <a:latin typeface="Cambria"/>
                <a:ea typeface="Cambria"/>
                <a:cs typeface="Cambria"/>
                <a:sym typeface="Cambria"/>
              </a:rPr>
              <a:t>ENSC 351 </a:t>
            </a:r>
          </a:p>
          <a:p>
            <a:pPr indent="0" lvl="0" marL="0" marR="0" rtl="0" algn="l">
              <a:spcBef>
                <a:spcPts val="0"/>
              </a:spcBef>
              <a:buClr>
                <a:schemeClr val="dk2"/>
              </a:buClr>
              <a:buSzPct val="25000"/>
              <a:buFont typeface="Cambria"/>
              <a:buNone/>
            </a:pPr>
            <a:r>
              <a:rPr b="0" i="0" lang="en-US" sz="4800" u="none" cap="none" strike="noStrike">
                <a:solidFill>
                  <a:schemeClr val="dk2"/>
                </a:solidFill>
                <a:latin typeface="Cambria"/>
                <a:ea typeface="Cambria"/>
                <a:cs typeface="Cambria"/>
                <a:sym typeface="Cambria"/>
              </a:rPr>
              <a:t>UART Performance Monitor</a:t>
            </a:r>
          </a:p>
        </p:txBody>
      </p:sp>
      <p:sp>
        <p:nvSpPr>
          <p:cNvPr id="87" name="Shape 87"/>
          <p:cNvSpPr txBox="1"/>
          <p:nvPr>
            <p:ph idx="1" type="subTitle"/>
          </p:nvPr>
        </p:nvSpPr>
        <p:spPr>
          <a:xfrm>
            <a:off x="685800" y="4572000"/>
            <a:ext cx="6461759" cy="1066799"/>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2000" u="none" cap="none" strike="noStrike">
                <a:solidFill>
                  <a:srgbClr val="8C8B8A"/>
                </a:solidFill>
                <a:latin typeface="Calibri"/>
                <a:ea typeface="Calibri"/>
                <a:cs typeface="Calibri"/>
                <a:sym typeface="Calibri"/>
              </a:rPr>
              <a:t>Final Demo</a:t>
            </a:r>
          </a:p>
        </p:txBody>
      </p:sp>
      <p:sp>
        <p:nvSpPr>
          <p:cNvPr id="88" name="Shape 88"/>
          <p:cNvSpPr txBox="1"/>
          <p:nvPr/>
        </p:nvSpPr>
        <p:spPr>
          <a:xfrm>
            <a:off x="5363010" y="5193787"/>
            <a:ext cx="2934328" cy="147732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i="0" lang="en-US" sz="1800" u="none" cap="none" strike="noStrike">
                <a:solidFill>
                  <a:schemeClr val="dk1"/>
                </a:solidFill>
                <a:latin typeface="Calibri"/>
                <a:ea typeface="Calibri"/>
                <a:cs typeface="Calibri"/>
                <a:sym typeface="Calibri"/>
              </a:rPr>
              <a:t>Group Members</a:t>
            </a:r>
          </a:p>
          <a:p>
            <a:pPr indent="-342900" lvl="0" marL="342900" marR="0" rtl="0" algn="l">
              <a:spcBef>
                <a:spcPts val="0"/>
              </a:spcBef>
              <a:buClr>
                <a:schemeClr val="dk1"/>
              </a:buClr>
              <a:buSzPct val="100000"/>
              <a:buFont typeface="Cambria"/>
              <a:buAutoNum type="arabicPeriod"/>
            </a:pPr>
            <a:r>
              <a:rPr b="0" i="0" lang="en-US" sz="1800" u="none" cap="none" strike="noStrike">
                <a:solidFill>
                  <a:schemeClr val="dk1"/>
                </a:solidFill>
                <a:latin typeface="Calibri"/>
                <a:ea typeface="Calibri"/>
                <a:cs typeface="Calibri"/>
                <a:sym typeface="Calibri"/>
              </a:rPr>
              <a:t>Terry Hannon</a:t>
            </a:r>
          </a:p>
          <a:p>
            <a:pPr indent="-342900" lvl="0" marL="342900" marR="0" rtl="0" algn="l">
              <a:spcBef>
                <a:spcPts val="0"/>
              </a:spcBef>
              <a:buClr>
                <a:schemeClr val="dk1"/>
              </a:buClr>
              <a:buSzPct val="100000"/>
              <a:buFont typeface="Cambria"/>
              <a:buAutoNum type="arabicPeriod"/>
            </a:pPr>
            <a:r>
              <a:rPr b="0" i="0" lang="en-US" sz="1800" u="none" cap="none" strike="noStrike">
                <a:solidFill>
                  <a:schemeClr val="dk1"/>
                </a:solidFill>
                <a:latin typeface="Calibri"/>
                <a:ea typeface="Calibri"/>
                <a:cs typeface="Calibri"/>
                <a:sym typeface="Calibri"/>
              </a:rPr>
              <a:t>Evgeny Kuznetsov</a:t>
            </a:r>
          </a:p>
          <a:p>
            <a:pPr indent="-342900" lvl="0" marL="342900" marR="0" rtl="0" algn="l">
              <a:spcBef>
                <a:spcPts val="0"/>
              </a:spcBef>
              <a:buClr>
                <a:schemeClr val="dk1"/>
              </a:buClr>
              <a:buSzPct val="100000"/>
              <a:buFont typeface="Cambria"/>
              <a:buAutoNum type="arabicPeriod"/>
            </a:pPr>
            <a:r>
              <a:rPr b="0" i="0" lang="en-US" sz="1800" u="none" cap="none" strike="noStrike">
                <a:solidFill>
                  <a:schemeClr val="dk1"/>
                </a:solidFill>
                <a:latin typeface="Calibri"/>
                <a:ea typeface="Calibri"/>
                <a:cs typeface="Calibri"/>
                <a:sym typeface="Calibri"/>
              </a:rPr>
              <a:t>Seyed Amir Hossein Bashi</a:t>
            </a:r>
          </a:p>
          <a:p>
            <a:pPr indent="-342900" lvl="0" marL="342900" marR="0" rtl="0" algn="l">
              <a:spcBef>
                <a:spcPts val="0"/>
              </a:spcBef>
              <a:buClr>
                <a:schemeClr val="dk1"/>
              </a:buClr>
              <a:buSzPct val="100000"/>
              <a:buFont typeface="Cambria"/>
              <a:buAutoNum type="arabicPeriod"/>
            </a:pPr>
            <a:r>
              <a:rPr b="0" i="0" lang="en-US" sz="1800" u="none" cap="none" strike="noStrike">
                <a:solidFill>
                  <a:schemeClr val="dk1"/>
                </a:solidFill>
                <a:latin typeface="Calibri"/>
                <a:ea typeface="Calibri"/>
                <a:cs typeface="Calibri"/>
                <a:sym typeface="Calibri"/>
              </a:rPr>
              <a:t>Apassara Jurapan</a:t>
            </a:r>
          </a:p>
        </p:txBody>
      </p:sp>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457200" y="274637"/>
            <a:ext cx="7619999"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Cambria"/>
              <a:buNone/>
            </a:pPr>
            <a:r>
              <a:rPr b="0" i="0" lang="en-US" sz="4600" u="none" cap="none" strike="noStrike">
                <a:solidFill>
                  <a:schemeClr val="dk2"/>
                </a:solidFill>
                <a:latin typeface="Cambria"/>
                <a:ea typeface="Cambria"/>
                <a:cs typeface="Cambria"/>
                <a:sym typeface="Cambria"/>
              </a:rPr>
              <a:t>Outline</a:t>
            </a:r>
          </a:p>
        </p:txBody>
      </p:sp>
      <p:sp>
        <p:nvSpPr>
          <p:cNvPr id="94" name="Shape 94"/>
          <p:cNvSpPr txBox="1"/>
          <p:nvPr>
            <p:ph idx="1" type="body"/>
          </p:nvPr>
        </p:nvSpPr>
        <p:spPr>
          <a:xfrm>
            <a:off x="457200" y="1600200"/>
            <a:ext cx="7619999" cy="4800600"/>
          </a:xfrm>
          <a:prstGeom prst="rect">
            <a:avLst/>
          </a:prstGeom>
          <a:noFill/>
          <a:ln>
            <a:noFill/>
          </a:ln>
        </p:spPr>
        <p:txBody>
          <a:bodyPr anchorCtr="0" anchor="t" bIns="45700" lIns="91425" rIns="91425" tIns="45700">
            <a:noAutofit/>
          </a:bodyPr>
          <a:lstStyle/>
          <a:p>
            <a:pPr indent="-228600" lvl="0" marL="342900" marR="0" rtl="0" algn="l">
              <a:spcBef>
                <a:spcPts val="0"/>
              </a:spcBef>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Workflow – who did what</a:t>
            </a:r>
          </a:p>
          <a:p>
            <a:pPr indent="-228600" lvl="0" marL="342900" marR="0" rtl="0" algn="l">
              <a:spcBef>
                <a:spcPts val="440"/>
              </a:spcBef>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Design decisions – how do we approach this task</a:t>
            </a:r>
          </a:p>
          <a:p>
            <a:pPr lvl="1" marR="0" rtl="0" algn="l">
              <a:spcBef>
                <a:spcPts val="440"/>
              </a:spcBef>
            </a:pPr>
            <a:r>
              <a:rPr lang="en-US"/>
              <a:t>Timer Driver</a:t>
            </a:r>
          </a:p>
          <a:p>
            <a:pPr lvl="1" marR="0" rtl="0" algn="l">
              <a:spcBef>
                <a:spcPts val="440"/>
              </a:spcBef>
            </a:pPr>
            <a:r>
              <a:rPr lang="en-US"/>
              <a:t>HW/SW Timers</a:t>
            </a:r>
          </a:p>
          <a:p>
            <a:pPr lvl="1" marR="0" rtl="0" algn="l">
              <a:spcBef>
                <a:spcPts val="440"/>
              </a:spcBef>
            </a:pPr>
            <a:r>
              <a:rPr lang="en-US"/>
              <a:t>Statistics Calculations</a:t>
            </a:r>
          </a:p>
          <a:p>
            <a:pPr lvl="1" marR="0" rtl="0" algn="l">
              <a:spcBef>
                <a:spcPts val="440"/>
              </a:spcBef>
            </a:pPr>
            <a:r>
              <a:rPr lang="en-US"/>
              <a:t>VGA Driver</a:t>
            </a:r>
          </a:p>
          <a:p>
            <a:pPr lvl="1" marR="0" rtl="0" algn="l">
              <a:spcBef>
                <a:spcPts val="440"/>
              </a:spcBef>
            </a:pPr>
            <a:r>
              <a:rPr lang="en-US"/>
              <a:t>VGA Implementation</a:t>
            </a:r>
          </a:p>
          <a:p>
            <a:pPr lvl="1" marR="0" rtl="0" algn="l">
              <a:spcBef>
                <a:spcPts val="440"/>
              </a:spcBef>
            </a:pPr>
            <a:r>
              <a:rPr lang="en-US"/>
              <a:t>Statistics Display</a:t>
            </a:r>
          </a:p>
          <a:p>
            <a:pPr indent="-228600" lvl="0" marL="342900" marR="0" rtl="0" algn="l">
              <a:spcBef>
                <a:spcPts val="440"/>
              </a:spcBef>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Demonstration – results of our efforts</a:t>
            </a:r>
          </a:p>
          <a:p>
            <a:pPr indent="-228600" lvl="0" marL="342900" marR="0" rtl="0" algn="l">
              <a:spcBef>
                <a:spcPts val="440"/>
              </a:spcBef>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Conclusion – skills learned</a:t>
            </a:r>
          </a:p>
          <a:p>
            <a:pPr indent="-228600" lvl="0" marL="342900" marR="0" rtl="0" algn="l">
              <a:spcBef>
                <a:spcPts val="440"/>
              </a:spcBef>
              <a:buClr>
                <a:schemeClr val="accent1"/>
              </a:buClr>
              <a:buSzPct val="100000"/>
              <a:buFont typeface="Arial"/>
              <a:buNone/>
            </a:pPr>
            <a:r>
              <a:t/>
            </a:r>
            <a:endParaRPr b="0" i="0" sz="2200" u="none" cap="none" strike="noStrike">
              <a:solidFill>
                <a:schemeClr val="dk1"/>
              </a:solidFill>
              <a:latin typeface="Calibri"/>
              <a:ea typeface="Calibri"/>
              <a:cs typeface="Calibri"/>
              <a:sym typeface="Calibri"/>
            </a:endParaRPr>
          </a:p>
          <a:p>
            <a:pPr indent="-228600" lvl="0" marL="342900" marR="0" rtl="0" algn="l">
              <a:spcBef>
                <a:spcPts val="440"/>
              </a:spcBef>
              <a:buClr>
                <a:schemeClr val="accent1"/>
              </a:buClr>
              <a:buSzPct val="100000"/>
              <a:buFont typeface="Arial"/>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457200" y="274637"/>
            <a:ext cx="7619999"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Cambria"/>
              <a:buNone/>
            </a:pPr>
            <a:r>
              <a:rPr b="0" i="0" lang="en-US" sz="4600" u="none" cap="none" strike="noStrike">
                <a:solidFill>
                  <a:schemeClr val="dk2"/>
                </a:solidFill>
                <a:latin typeface="Cambria"/>
                <a:ea typeface="Cambria"/>
                <a:cs typeface="Cambria"/>
                <a:sym typeface="Cambria"/>
              </a:rPr>
              <a:t>Demonstration</a:t>
            </a:r>
          </a:p>
        </p:txBody>
      </p:sp>
      <p:sp>
        <p:nvSpPr>
          <p:cNvPr id="161" name="Shape 161"/>
          <p:cNvSpPr txBox="1"/>
          <p:nvPr>
            <p:ph idx="1" type="body"/>
          </p:nvPr>
        </p:nvSpPr>
        <p:spPr>
          <a:xfrm>
            <a:off x="457200" y="1600200"/>
            <a:ext cx="7619999" cy="4800600"/>
          </a:xfrm>
          <a:prstGeom prst="rect">
            <a:avLst/>
          </a:prstGeom>
          <a:noFill/>
          <a:ln>
            <a:noFill/>
          </a:ln>
        </p:spPr>
        <p:txBody>
          <a:bodyPr anchorCtr="0" anchor="t" bIns="45700" lIns="91425" rIns="91425" tIns="45700">
            <a:noAutofit/>
          </a:bodyPr>
          <a:lstStyle/>
          <a:p>
            <a:pPr indent="-228600" lvl="0" marL="457200" marR="0" rtl="0" algn="l">
              <a:spcBef>
                <a:spcPts val="0"/>
              </a:spcBef>
            </a:pPr>
            <a:r>
              <a:rPr lang="en-US"/>
              <a:t>Editor type application</a:t>
            </a:r>
          </a:p>
          <a:p>
            <a:pPr indent="-228600" lvl="1" marL="914400" rtl="0">
              <a:spcBef>
                <a:spcPts val="0"/>
              </a:spcBef>
            </a:pPr>
            <a:r>
              <a:rPr lang="en-US"/>
              <a:t>Accept key entry into the console </a:t>
            </a:r>
          </a:p>
          <a:p>
            <a:pPr indent="-228600" lvl="1" marL="914400" rtl="0">
              <a:spcBef>
                <a:spcPts val="0"/>
              </a:spcBef>
            </a:pPr>
            <a:r>
              <a:rPr lang="en-US"/>
              <a:t>Display characters on the monitor</a:t>
            </a:r>
          </a:p>
          <a:p>
            <a:pPr indent="-228600" lvl="1" marL="914400" rtl="0">
              <a:spcBef>
                <a:spcPts val="0"/>
              </a:spcBef>
            </a:pPr>
            <a:r>
              <a:rPr lang="en-US" sz="2200"/>
              <a:t>Auto-wraps to the next line when line is filled</a:t>
            </a:r>
          </a:p>
          <a:p>
            <a:pPr indent="-228600" lvl="1" marL="914400" rtl="0">
              <a:spcBef>
                <a:spcPts val="0"/>
              </a:spcBef>
            </a:pPr>
            <a:r>
              <a:rPr lang="en-US" sz="2200"/>
              <a:t>Clears screen when all lines have been used </a:t>
            </a:r>
          </a:p>
          <a:p>
            <a:pPr indent="-228600" lvl="1" marL="914400" rtl="0">
              <a:spcBef>
                <a:spcPts val="0"/>
              </a:spcBef>
            </a:pPr>
            <a:r>
              <a:rPr lang="en-US" sz="2200"/>
              <a:t>‘Enter’ key moves to the next line</a:t>
            </a:r>
          </a:p>
          <a:p>
            <a:pPr indent="-228600" lvl="0" marL="457200" rtl="0">
              <a:spcBef>
                <a:spcPts val="0"/>
              </a:spcBef>
            </a:pPr>
            <a:r>
              <a:rPr lang="en-US"/>
              <a:t>Calculate Statistics </a:t>
            </a:r>
          </a:p>
          <a:p>
            <a:pPr indent="-228600" lvl="1" marL="914400" rtl="0">
              <a:spcBef>
                <a:spcPts val="0"/>
              </a:spcBef>
            </a:pPr>
            <a:r>
              <a:rPr lang="en-US"/>
              <a:t>Uses HW/SW timers to calculate key entry statistics </a:t>
            </a:r>
          </a:p>
          <a:p>
            <a:pPr indent="-228600" lvl="0" marL="457200" rtl="0">
              <a:spcBef>
                <a:spcPts val="0"/>
              </a:spcBef>
            </a:pPr>
            <a:r>
              <a:rPr lang="en-US"/>
              <a:t>Display Statistics</a:t>
            </a:r>
          </a:p>
          <a:p>
            <a:pPr indent="-228600" lvl="1" marL="914400" rtl="0">
              <a:spcBef>
                <a:spcPts val="0"/>
              </a:spcBef>
            </a:pPr>
            <a:r>
              <a:rPr lang="en-US"/>
              <a:t>Most statistics displayed as number beside descriptor</a:t>
            </a:r>
          </a:p>
          <a:p>
            <a:pPr indent="-228600" lvl="1" marL="914400" rtl="0">
              <a:spcBef>
                <a:spcPts val="0"/>
              </a:spcBef>
            </a:pPr>
            <a:r>
              <a:rPr lang="en-US"/>
              <a:t>Amount of Reads/Writes also displayed as bar-graphs </a:t>
            </a:r>
          </a:p>
          <a:p>
            <a:pPr indent="0" lvl="0" marL="0" rtl="0">
              <a:spcBef>
                <a:spcPts val="0"/>
              </a:spcBef>
              <a:buNone/>
            </a:pPr>
            <a:r>
              <a:t/>
            </a:r>
            <a:endParaRPr/>
          </a:p>
          <a:p>
            <a:pPr indent="-228600" lvl="0" marL="342900" marR="0" rtl="0" algn="l">
              <a:spcBef>
                <a:spcPts val="0"/>
              </a:spcBef>
              <a:buClr>
                <a:schemeClr val="accent1"/>
              </a:buClr>
              <a:buSzPct val="100000"/>
              <a:buFont typeface="Arial"/>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457200" y="274637"/>
            <a:ext cx="7619999"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Cambria"/>
              <a:buNone/>
            </a:pPr>
            <a:r>
              <a:rPr b="0" i="0" lang="en-US" sz="4200" u="none" cap="none" strike="noStrike">
                <a:solidFill>
                  <a:schemeClr val="dk2"/>
                </a:solidFill>
                <a:latin typeface="Cambria"/>
                <a:ea typeface="Cambria"/>
                <a:cs typeface="Cambria"/>
                <a:sym typeface="Cambria"/>
              </a:rPr>
              <a:t>Conclusion and</a:t>
            </a:r>
            <a:r>
              <a:rPr lang="en-US" sz="4200"/>
              <a:t> Skills Learned</a:t>
            </a:r>
          </a:p>
        </p:txBody>
      </p:sp>
      <p:sp>
        <p:nvSpPr>
          <p:cNvPr id="167" name="Shape 167"/>
          <p:cNvSpPr txBox="1"/>
          <p:nvPr>
            <p:ph idx="1" type="body"/>
          </p:nvPr>
        </p:nvSpPr>
        <p:spPr>
          <a:xfrm>
            <a:off x="457200" y="1600200"/>
            <a:ext cx="7619999" cy="48006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a:p>
          <a:p>
            <a:pPr indent="-457200" lvl="0" marL="571500" marR="0" rtl="0" algn="l">
              <a:spcBef>
                <a:spcPts val="440"/>
              </a:spcBef>
              <a:buClr>
                <a:schemeClr val="accent1"/>
              </a:buClr>
              <a:buSzPct val="100000"/>
              <a:buFont typeface="Cambria"/>
              <a:buAutoNum type="arabicPeriod"/>
            </a:pPr>
            <a:r>
              <a:rPr b="0" i="0" lang="en-US" sz="2200" u="none" cap="none" strike="noStrike">
                <a:solidFill>
                  <a:schemeClr val="dk1"/>
                </a:solidFill>
                <a:latin typeface="Calibri"/>
                <a:ea typeface="Calibri"/>
                <a:cs typeface="Calibri"/>
                <a:sym typeface="Calibri"/>
              </a:rPr>
              <a:t>Teamwork – provide and s</a:t>
            </a:r>
            <a:r>
              <a:rPr lang="en-US"/>
              <a:t>ee</a:t>
            </a:r>
            <a:r>
              <a:rPr b="0" i="0" lang="en-US" sz="2200" u="none" cap="none" strike="noStrike">
                <a:solidFill>
                  <a:schemeClr val="dk1"/>
                </a:solidFill>
                <a:latin typeface="Calibri"/>
                <a:ea typeface="Calibri"/>
                <a:cs typeface="Calibri"/>
                <a:sym typeface="Calibri"/>
              </a:rPr>
              <a:t>k help from each other and other groups</a:t>
            </a:r>
          </a:p>
          <a:p>
            <a:pPr indent="-457200" lvl="0" marL="571500" marR="0" rtl="0" algn="l">
              <a:spcBef>
                <a:spcPts val="440"/>
              </a:spcBef>
              <a:buClr>
                <a:schemeClr val="accent1"/>
              </a:buClr>
              <a:buSzPct val="100000"/>
              <a:buFont typeface="Cambria"/>
              <a:buAutoNum type="arabicPeriod"/>
            </a:pPr>
            <a:r>
              <a:rPr b="0" i="0" lang="en-US" sz="2200" u="none" cap="none" strike="noStrike">
                <a:solidFill>
                  <a:schemeClr val="dk1"/>
                </a:solidFill>
                <a:latin typeface="Calibri"/>
                <a:ea typeface="Calibri"/>
                <a:cs typeface="Calibri"/>
                <a:sym typeface="Calibri"/>
              </a:rPr>
              <a:t>Developing drivers – fundamentals understanding of how drivers works and how to program them</a:t>
            </a:r>
          </a:p>
          <a:p>
            <a:pPr indent="-457200" lvl="0" marL="571500" marR="0" rtl="0" algn="l">
              <a:spcBef>
                <a:spcPts val="440"/>
              </a:spcBef>
              <a:buClr>
                <a:schemeClr val="accent1"/>
              </a:buClr>
              <a:buSzPct val="100000"/>
              <a:buFont typeface="Cambria"/>
              <a:buAutoNum type="arabicPeriod"/>
            </a:pPr>
            <a:r>
              <a:rPr b="0" i="0" lang="en-US" sz="2200" u="none" cap="none" strike="noStrike">
                <a:solidFill>
                  <a:schemeClr val="dk1"/>
                </a:solidFill>
                <a:latin typeface="Calibri"/>
                <a:ea typeface="Calibri"/>
                <a:cs typeface="Calibri"/>
                <a:sym typeface="Calibri"/>
              </a:rPr>
              <a:t>Enhanced programming in C – final project is more th</a:t>
            </a:r>
            <a:r>
              <a:rPr lang="en-US"/>
              <a:t>a</a:t>
            </a:r>
            <a:r>
              <a:rPr b="0" i="0" lang="en-US" sz="2200" u="none" cap="none" strike="noStrike">
                <a:solidFill>
                  <a:schemeClr val="dk1"/>
                </a:solidFill>
                <a:latin typeface="Calibri"/>
                <a:ea typeface="Calibri"/>
                <a:cs typeface="Calibri"/>
                <a:sym typeface="Calibri"/>
              </a:rPr>
              <a:t>n 1000 line of code</a:t>
            </a:r>
          </a:p>
          <a:p>
            <a:pPr indent="-457200" lvl="0" marL="571500" marR="0" rtl="0" algn="l">
              <a:spcBef>
                <a:spcPts val="440"/>
              </a:spcBef>
              <a:buClr>
                <a:schemeClr val="accent1"/>
              </a:buClr>
              <a:buSzPct val="100000"/>
              <a:buFont typeface="Cambria"/>
              <a:buAutoNum type="arabicPeriod"/>
            </a:pPr>
            <a:r>
              <a:rPr lang="en-US"/>
              <a:t>ICE (In Circuit Emulation)</a:t>
            </a:r>
            <a:r>
              <a:rPr b="0" i="0" lang="en-US" sz="2200" u="none" cap="none" strike="noStrike">
                <a:solidFill>
                  <a:schemeClr val="dk1"/>
                </a:solidFill>
                <a:latin typeface="Calibri"/>
                <a:ea typeface="Calibri"/>
                <a:cs typeface="Calibri"/>
                <a:sym typeface="Calibri"/>
              </a:rPr>
              <a:t> – using Kermit and SSH to communicate with the board. Debugging hardware problems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457200" y="274637"/>
            <a:ext cx="7619999"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Cambria"/>
              <a:buNone/>
            </a:pPr>
            <a:r>
              <a:rPr b="0" i="0" lang="en-US" sz="4600" u="none" cap="none" strike="noStrike">
                <a:solidFill>
                  <a:schemeClr val="dk2"/>
                </a:solidFill>
                <a:latin typeface="Cambria"/>
                <a:ea typeface="Cambria"/>
                <a:cs typeface="Cambria"/>
                <a:sym typeface="Cambria"/>
              </a:rPr>
              <a:t>Workflow</a:t>
            </a:r>
          </a:p>
        </p:txBody>
      </p:sp>
      <p:sp>
        <p:nvSpPr>
          <p:cNvPr id="100" name="Shape 100"/>
          <p:cNvSpPr txBox="1"/>
          <p:nvPr>
            <p:ph idx="1" type="body"/>
          </p:nvPr>
        </p:nvSpPr>
        <p:spPr>
          <a:xfrm>
            <a:off x="304800" y="1535112"/>
            <a:ext cx="3657600" cy="639762"/>
          </a:xfrm>
          <a:prstGeom prst="rect">
            <a:avLst/>
          </a:prstGeom>
          <a:noFill/>
          <a:ln>
            <a:noFill/>
          </a:ln>
        </p:spPr>
        <p:txBody>
          <a:bodyPr anchorCtr="0" anchor="b" bIns="45700" lIns="91425" rIns="91425" tIns="45700">
            <a:noAutofit/>
          </a:bodyPr>
          <a:lstStyle/>
          <a:p>
            <a:pPr indent="0" lvl="0" marL="0" marR="0" rtl="0" algn="ctr">
              <a:spcBef>
                <a:spcPts val="0"/>
              </a:spcBef>
              <a:buClr>
                <a:schemeClr val="accent1"/>
              </a:buClr>
              <a:buSzPct val="25000"/>
              <a:buFont typeface="Arial"/>
              <a:buNone/>
            </a:pPr>
            <a:r>
              <a:rPr b="1" i="0" lang="en-US" sz="2000" u="none" cap="none" strike="noStrike">
                <a:solidFill>
                  <a:schemeClr val="dk2"/>
                </a:solidFill>
                <a:latin typeface="Calibri"/>
                <a:ea typeface="Calibri"/>
                <a:cs typeface="Calibri"/>
                <a:sym typeface="Calibri"/>
              </a:rPr>
              <a:t>Stream1 – Amir, Apassara  </a:t>
            </a:r>
          </a:p>
        </p:txBody>
      </p:sp>
      <p:sp>
        <p:nvSpPr>
          <p:cNvPr id="101" name="Shape 101"/>
          <p:cNvSpPr txBox="1"/>
          <p:nvPr>
            <p:ph idx="2" type="body"/>
          </p:nvPr>
        </p:nvSpPr>
        <p:spPr>
          <a:xfrm>
            <a:off x="304800" y="2174875"/>
            <a:ext cx="4281268" cy="1657537"/>
          </a:xfrm>
          <a:prstGeom prst="rect">
            <a:avLst/>
          </a:prstGeom>
          <a:noFill/>
          <a:ln>
            <a:noFill/>
          </a:ln>
        </p:spPr>
        <p:txBody>
          <a:bodyPr anchorCtr="0" anchor="t" bIns="45700" lIns="91425" rIns="91425" tIns="45700">
            <a:noAutofit/>
          </a:bodyPr>
          <a:lstStyle/>
          <a:p>
            <a:pPr indent="-228600" lvl="0" marL="342900" marR="0" rtl="0" algn="l">
              <a:spcBef>
                <a:spcPts val="0"/>
              </a:spcBef>
              <a:buClr>
                <a:schemeClr val="accent1"/>
              </a:buClr>
              <a:buSzPct val="100000"/>
              <a:buFont typeface="Arial"/>
              <a:buChar char="•"/>
            </a:pPr>
            <a:r>
              <a:rPr b="0" i="0" lang="en-US" sz="2400" u="none" cap="none" strike="noStrike">
                <a:solidFill>
                  <a:schemeClr val="dk1"/>
                </a:solidFill>
                <a:latin typeface="Calibri"/>
                <a:ea typeface="Calibri"/>
                <a:cs typeface="Calibri"/>
                <a:sym typeface="Calibri"/>
              </a:rPr>
              <a:t>Timer Driver</a:t>
            </a:r>
          </a:p>
          <a:p>
            <a:pPr indent="-228600" lvl="0" marL="342900" marR="0" rtl="0" algn="l">
              <a:spcBef>
                <a:spcPts val="480"/>
              </a:spcBef>
              <a:buClr>
                <a:schemeClr val="accent1"/>
              </a:buClr>
              <a:buSzPct val="100000"/>
              <a:buFont typeface="Arial"/>
              <a:buChar char="•"/>
            </a:pPr>
            <a:r>
              <a:rPr b="0" i="0" lang="en-US" sz="2400" u="none" cap="none" strike="noStrike">
                <a:solidFill>
                  <a:schemeClr val="dk1"/>
                </a:solidFill>
                <a:latin typeface="Calibri"/>
                <a:ea typeface="Calibri"/>
                <a:cs typeface="Calibri"/>
                <a:sym typeface="Calibri"/>
              </a:rPr>
              <a:t>Console Performance Monitor</a:t>
            </a:r>
          </a:p>
        </p:txBody>
      </p:sp>
      <p:sp>
        <p:nvSpPr>
          <p:cNvPr id="102" name="Shape 102"/>
          <p:cNvSpPr txBox="1"/>
          <p:nvPr>
            <p:ph idx="3" type="body"/>
          </p:nvPr>
        </p:nvSpPr>
        <p:spPr>
          <a:xfrm>
            <a:off x="4363137" y="1535112"/>
            <a:ext cx="3657600" cy="639900"/>
          </a:xfrm>
          <a:prstGeom prst="rect">
            <a:avLst/>
          </a:prstGeom>
          <a:noFill/>
          <a:ln>
            <a:noFill/>
          </a:ln>
        </p:spPr>
        <p:txBody>
          <a:bodyPr anchorCtr="0" anchor="b" bIns="45700" lIns="91425" rIns="91425" tIns="45700">
            <a:noAutofit/>
          </a:bodyPr>
          <a:lstStyle/>
          <a:p>
            <a:pPr indent="0" lvl="0" marL="0" marR="0" rtl="0" algn="ctr">
              <a:spcBef>
                <a:spcPts val="0"/>
              </a:spcBef>
              <a:buClr>
                <a:schemeClr val="accent1"/>
              </a:buClr>
              <a:buSzPct val="25000"/>
              <a:buFont typeface="Arial"/>
              <a:buNone/>
            </a:pPr>
            <a:r>
              <a:rPr b="1" i="0" lang="en-US" sz="2000" u="none" cap="none" strike="noStrike">
                <a:solidFill>
                  <a:schemeClr val="dk2"/>
                </a:solidFill>
                <a:latin typeface="Calibri"/>
                <a:ea typeface="Calibri"/>
                <a:cs typeface="Calibri"/>
                <a:sym typeface="Calibri"/>
              </a:rPr>
              <a:t>Stream2 – Terry, Evgeny </a:t>
            </a:r>
          </a:p>
        </p:txBody>
      </p:sp>
      <p:sp>
        <p:nvSpPr>
          <p:cNvPr id="103" name="Shape 103"/>
          <p:cNvSpPr txBox="1"/>
          <p:nvPr>
            <p:ph idx="4" type="body"/>
          </p:nvPr>
        </p:nvSpPr>
        <p:spPr>
          <a:xfrm>
            <a:off x="4502833" y="2174875"/>
            <a:ext cx="3657600" cy="1657535"/>
          </a:xfrm>
          <a:prstGeom prst="rect">
            <a:avLst/>
          </a:prstGeom>
          <a:noFill/>
          <a:ln>
            <a:noFill/>
          </a:ln>
        </p:spPr>
        <p:txBody>
          <a:bodyPr anchorCtr="0" anchor="t" bIns="45700" lIns="91425" rIns="91425" tIns="45700">
            <a:noAutofit/>
          </a:bodyPr>
          <a:lstStyle/>
          <a:p>
            <a:pPr indent="-228600" lvl="0" marL="342900" marR="0" rtl="0" algn="l">
              <a:spcBef>
                <a:spcPts val="0"/>
              </a:spcBef>
              <a:buClr>
                <a:schemeClr val="accent1"/>
              </a:buClr>
              <a:buSzPct val="100000"/>
              <a:buFont typeface="Arial"/>
              <a:buChar char="•"/>
            </a:pPr>
            <a:r>
              <a:rPr b="0" i="0" lang="en-US" sz="2400" u="none" cap="none" strike="noStrike">
                <a:solidFill>
                  <a:schemeClr val="dk1"/>
                </a:solidFill>
                <a:latin typeface="Calibri"/>
                <a:ea typeface="Calibri"/>
                <a:cs typeface="Calibri"/>
                <a:sym typeface="Calibri"/>
              </a:rPr>
              <a:t>VGA Console</a:t>
            </a:r>
          </a:p>
          <a:p>
            <a:pPr indent="-228600" lvl="0" marL="342900" marR="0" rtl="0" algn="l">
              <a:spcBef>
                <a:spcPts val="480"/>
              </a:spcBef>
              <a:buClr>
                <a:schemeClr val="accent1"/>
              </a:buClr>
              <a:buSzPct val="100000"/>
              <a:buFont typeface="Arial"/>
              <a:buChar char="•"/>
            </a:pPr>
            <a:r>
              <a:rPr b="0" i="0" lang="en-US" sz="2400" u="none" cap="none" strike="noStrike">
                <a:solidFill>
                  <a:schemeClr val="dk1"/>
                </a:solidFill>
                <a:latin typeface="Calibri"/>
                <a:ea typeface="Calibri"/>
                <a:cs typeface="Calibri"/>
                <a:sym typeface="Calibri"/>
              </a:rPr>
              <a:t>VGA Driver</a:t>
            </a:r>
          </a:p>
          <a:p>
            <a:pPr indent="-228600" lvl="0" marL="342900" marR="0" rtl="0" algn="l">
              <a:spcBef>
                <a:spcPts val="480"/>
              </a:spcBef>
              <a:buClr>
                <a:schemeClr val="accent1"/>
              </a:buClr>
              <a:buSzPct val="100000"/>
              <a:buFont typeface="Arial"/>
              <a:buNone/>
            </a:pPr>
            <a:r>
              <a:t/>
            </a:r>
            <a:endParaRPr b="0" i="0" sz="2400" u="none" cap="none" strike="noStrike">
              <a:solidFill>
                <a:schemeClr val="dk1"/>
              </a:solidFill>
              <a:latin typeface="Calibri"/>
              <a:ea typeface="Calibri"/>
              <a:cs typeface="Calibri"/>
              <a:sym typeface="Calibri"/>
            </a:endParaRPr>
          </a:p>
        </p:txBody>
      </p:sp>
      <p:sp>
        <p:nvSpPr>
          <p:cNvPr id="104" name="Shape 104"/>
          <p:cNvSpPr txBox="1"/>
          <p:nvPr/>
        </p:nvSpPr>
        <p:spPr>
          <a:xfrm>
            <a:off x="739587" y="4693587"/>
            <a:ext cx="6656294" cy="58477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i="0" lang="en-US" sz="3200" u="none" cap="none" strike="noStrike">
                <a:solidFill>
                  <a:schemeClr val="dk1"/>
                </a:solidFill>
                <a:latin typeface="Calibri"/>
                <a:ea typeface="Calibri"/>
                <a:cs typeface="Calibri"/>
                <a:sym typeface="Calibri"/>
              </a:rPr>
              <a:t>Graphical UART Performance Monitor</a:t>
            </a:r>
          </a:p>
        </p:txBody>
      </p:sp>
      <p:sp>
        <p:nvSpPr>
          <p:cNvPr id="105" name="Shape 105"/>
          <p:cNvSpPr/>
          <p:nvPr/>
        </p:nvSpPr>
        <p:spPr>
          <a:xfrm>
            <a:off x="1779493" y="3270439"/>
            <a:ext cx="658906" cy="1331822"/>
          </a:xfrm>
          <a:prstGeom prst="downArrow">
            <a:avLst>
              <a:gd fmla="val 50000" name="adj1"/>
              <a:gd fmla="val 50000" name="adj2"/>
            </a:avLst>
          </a:prstGeom>
          <a:solidFill>
            <a:schemeClr val="accent1"/>
          </a:solidFill>
          <a:ln cap="flat" cmpd="sng" w="25400">
            <a:solidFill>
              <a:srgbClr val="7B785A"/>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06" name="Shape 106"/>
          <p:cNvSpPr/>
          <p:nvPr/>
        </p:nvSpPr>
        <p:spPr>
          <a:xfrm>
            <a:off x="5412441" y="3270439"/>
            <a:ext cx="658906" cy="1331822"/>
          </a:xfrm>
          <a:prstGeom prst="downArrow">
            <a:avLst>
              <a:gd fmla="val 50000" name="adj1"/>
              <a:gd fmla="val 50000" name="adj2"/>
            </a:avLst>
          </a:prstGeom>
          <a:solidFill>
            <a:schemeClr val="accent1"/>
          </a:solidFill>
          <a:ln cap="flat" cmpd="sng" w="25400">
            <a:solidFill>
              <a:srgbClr val="7B785A"/>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457200" y="274637"/>
            <a:ext cx="7619999" cy="1143000"/>
          </a:xfrm>
          <a:prstGeom prst="rect">
            <a:avLst/>
          </a:prstGeom>
        </p:spPr>
        <p:txBody>
          <a:bodyPr anchorCtr="0" anchor="ctr" bIns="91425" lIns="91425" rIns="91425" tIns="91425">
            <a:noAutofit/>
          </a:bodyPr>
          <a:lstStyle/>
          <a:p>
            <a:pPr lvl="0" rtl="0">
              <a:spcBef>
                <a:spcPts val="0"/>
              </a:spcBef>
              <a:buNone/>
            </a:pPr>
            <a:r>
              <a:rPr lang="en-US" sz="3600"/>
              <a:t>Design decisions - Timer Driver </a:t>
            </a:r>
          </a:p>
        </p:txBody>
      </p:sp>
      <p:sp>
        <p:nvSpPr>
          <p:cNvPr id="112" name="Shape 112"/>
          <p:cNvSpPr txBox="1"/>
          <p:nvPr>
            <p:ph idx="1" type="body"/>
          </p:nvPr>
        </p:nvSpPr>
        <p:spPr>
          <a:xfrm>
            <a:off x="457200" y="1342875"/>
            <a:ext cx="7740300" cy="5347500"/>
          </a:xfrm>
          <a:prstGeom prst="rect">
            <a:avLst/>
          </a:prstGeom>
        </p:spPr>
        <p:txBody>
          <a:bodyPr anchorCtr="0" anchor="t" bIns="91425" lIns="91425" rIns="91425" tIns="91425">
            <a:noAutofit/>
          </a:bodyPr>
          <a:lstStyle/>
          <a:p>
            <a:pPr indent="0" lvl="0" marL="0" rtl="0">
              <a:spcBef>
                <a:spcPts val="0"/>
              </a:spcBef>
              <a:buNone/>
            </a:pPr>
            <a:r>
              <a:rPr lang="en-US" sz="2000"/>
              <a:t>The design of this driver is based on the template module created by linux and the led_driver in Lab 5:</a:t>
            </a:r>
          </a:p>
          <a:p>
            <a:pPr indent="0" lvl="0" marL="0" rtl="0">
              <a:spcBef>
                <a:spcPts val="0"/>
              </a:spcBef>
              <a:buNone/>
            </a:pPr>
            <a:r>
              <a:rPr lang="en-US" sz="2000"/>
              <a:t>Implementing copy_from/to_user function to write/read to the kermit</a:t>
            </a:r>
          </a:p>
          <a:p>
            <a:pPr indent="-355600" lvl="0" marL="457200" rtl="0">
              <a:spcBef>
                <a:spcPts val="0"/>
              </a:spcBef>
              <a:buSzPct val="100000"/>
            </a:pPr>
            <a:r>
              <a:rPr b="1" lang="en-US" sz="2000"/>
              <a:t>timer_fasync():</a:t>
            </a:r>
            <a:r>
              <a:rPr lang="en-US" sz="2000"/>
              <a:t>handles the asynchronous calls and handles CPU-interrupt communication </a:t>
            </a:r>
          </a:p>
          <a:p>
            <a:pPr indent="-355600" lvl="0" marL="457200" rtl="0">
              <a:spcBef>
                <a:spcPts val="0"/>
              </a:spcBef>
              <a:buSzPct val="100000"/>
            </a:pPr>
            <a:r>
              <a:rPr b="1" lang="en-US" sz="2000"/>
              <a:t>timer_interrupt():</a:t>
            </a:r>
            <a:r>
              <a:rPr lang="en-US" sz="2000"/>
              <a:t>checks the async_queue, kill the interrupt if there is one and return IRQ_HANDLED</a:t>
            </a:r>
          </a:p>
          <a:p>
            <a:pPr indent="-355600" lvl="0" marL="457200" rtl="0">
              <a:spcBef>
                <a:spcPts val="0"/>
              </a:spcBef>
              <a:buSzPct val="100000"/>
            </a:pPr>
            <a:r>
              <a:rPr b="1" lang="en-US" sz="2000"/>
              <a:t>fasync_help(): </a:t>
            </a:r>
            <a:r>
              <a:rPr lang="en-US" sz="2000"/>
              <a:t>return the value from fasync_helper()</a:t>
            </a:r>
          </a:p>
          <a:p>
            <a:pPr indent="-355600" lvl="0" marL="457200" rtl="0">
              <a:spcBef>
                <a:spcPts val="0"/>
              </a:spcBef>
              <a:buSzPct val="100000"/>
            </a:pPr>
            <a:r>
              <a:rPr b="1" lang="en-US" sz="2000"/>
              <a:t>kill_fasync(): </a:t>
            </a:r>
            <a:r>
              <a:rPr lang="en-US" sz="2000"/>
              <a:t>used to signal the interested processes when data arrives </a:t>
            </a:r>
          </a:p>
          <a:p>
            <a:pPr indent="0" lvl="0" marL="0" rtl="0">
              <a:spcBef>
                <a:spcPts val="0"/>
              </a:spcBef>
              <a:buNone/>
            </a:pPr>
            <a:r>
              <a:rPr lang="en-US" sz="2000"/>
              <a:t>the cpu contains only one line for the interrupts so an interrupt handler is required. In the interrupt handler the line assigned for the timer is at 91, so whenever the IRQ is set at 91, the cpu handles timers’ interrupt. </a:t>
            </a:r>
          </a:p>
          <a:p>
            <a:pPr indent="0" lvl="0" marL="0" rtl="0">
              <a:spcBef>
                <a:spcPts val="0"/>
              </a:spcBef>
              <a:buNone/>
            </a:pPr>
            <a:r>
              <a:rPr lang="en-US" sz="2000"/>
              <a:t>We use the register offset defined in the timer_ioctl.h to set up </a:t>
            </a:r>
          </a:p>
          <a:p>
            <a:pPr indent="0" lvl="0" marL="0" rtl="0">
              <a:spcBef>
                <a:spcPts val="0"/>
              </a:spcBef>
              <a:buNone/>
            </a:pPr>
            <a:r>
              <a:rPr lang="en-US" sz="2000"/>
              <a:t>We found the irq number from the .dts file, needed to add 32 due to the memory setting of the board. </a:t>
            </a:r>
          </a:p>
          <a:p>
            <a:pPr indent="0" lvl="0" marL="0" rtl="0">
              <a:spcBef>
                <a:spcPts val="0"/>
              </a:spcBef>
              <a:buNone/>
            </a:pPr>
            <a:r>
              <a:t/>
            </a:r>
            <a:endParaRPr sz="2000"/>
          </a:p>
          <a:p>
            <a:pPr indent="0" lvl="0" marL="0" rtl="0">
              <a:spcBef>
                <a:spcPts val="0"/>
              </a:spcBef>
              <a:buNone/>
            </a:pPr>
            <a:r>
              <a:rPr lang="en-US" sz="2000"/>
              <a:t> </a:t>
            </a:r>
          </a:p>
          <a:p>
            <a:pPr indent="0" lvl="0" marL="0" rtl="0">
              <a:spcBef>
                <a:spcPts val="0"/>
              </a:spcBef>
              <a:buNone/>
            </a:pPr>
            <a:r>
              <a:t/>
            </a:r>
            <a:endParaRPr sz="2000"/>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457200" y="274637"/>
            <a:ext cx="7619999" cy="1143000"/>
          </a:xfrm>
          <a:prstGeom prst="rect">
            <a:avLst/>
          </a:prstGeom>
        </p:spPr>
        <p:txBody>
          <a:bodyPr anchorCtr="0" anchor="ctr" bIns="91425" lIns="91425" rIns="91425" tIns="91425">
            <a:noAutofit/>
          </a:bodyPr>
          <a:lstStyle/>
          <a:p>
            <a:pPr lvl="0">
              <a:spcBef>
                <a:spcPts val="0"/>
              </a:spcBef>
              <a:buNone/>
            </a:pPr>
            <a:r>
              <a:rPr lang="en-US" sz="3600"/>
              <a:t>Design decisions - HW/SW Timer</a:t>
            </a:r>
          </a:p>
        </p:txBody>
      </p:sp>
      <p:sp>
        <p:nvSpPr>
          <p:cNvPr id="118" name="Shape 118"/>
          <p:cNvSpPr txBox="1"/>
          <p:nvPr>
            <p:ph idx="1" type="body"/>
          </p:nvPr>
        </p:nvSpPr>
        <p:spPr>
          <a:xfrm>
            <a:off x="457200" y="1600200"/>
            <a:ext cx="7619999" cy="4800600"/>
          </a:xfrm>
          <a:prstGeom prst="rect">
            <a:avLst/>
          </a:prstGeom>
        </p:spPr>
        <p:txBody>
          <a:bodyPr anchorCtr="0" anchor="t" bIns="91425" lIns="91425" rIns="91425" tIns="91425">
            <a:noAutofit/>
          </a:bodyPr>
          <a:lstStyle/>
          <a:p>
            <a:pPr indent="0" lvl="0" marL="0" rtl="0">
              <a:spcBef>
                <a:spcPts val="0"/>
              </a:spcBef>
              <a:buNone/>
            </a:pPr>
            <a:r>
              <a:rPr b="1" lang="en-US"/>
              <a:t>When to use a SW timer?</a:t>
            </a:r>
          </a:p>
          <a:p>
            <a:pPr indent="-228600" lvl="0" marL="457200" rtl="0">
              <a:spcBef>
                <a:spcPts val="0"/>
              </a:spcBef>
            </a:pPr>
            <a:r>
              <a:rPr lang="en-US"/>
              <a:t>For long intervals</a:t>
            </a:r>
          </a:p>
          <a:p>
            <a:pPr indent="-228600" lvl="0" marL="457200" rtl="0">
              <a:spcBef>
                <a:spcPts val="0"/>
              </a:spcBef>
            </a:pPr>
            <a:r>
              <a:rPr lang="en-US"/>
              <a:t>read time, (char received by the kermit)</a:t>
            </a:r>
          </a:p>
          <a:p>
            <a:pPr indent="-228600" lvl="0" marL="457200" rtl="0">
              <a:spcBef>
                <a:spcPts val="0"/>
              </a:spcBef>
            </a:pPr>
            <a:r>
              <a:rPr lang="en-US"/>
              <a:t>When the frequency of interruption required is low</a:t>
            </a:r>
          </a:p>
          <a:p>
            <a:pPr indent="-228600" lvl="0" marL="457200" rtl="0">
              <a:spcBef>
                <a:spcPts val="0"/>
              </a:spcBef>
            </a:pPr>
            <a:r>
              <a:rPr lang="en-US"/>
              <a:t>less precise </a:t>
            </a:r>
          </a:p>
          <a:p>
            <a:pPr indent="0" lvl="0" marL="0" rtl="0">
              <a:spcBef>
                <a:spcPts val="0"/>
              </a:spcBef>
              <a:buNone/>
            </a:pPr>
            <a:r>
              <a:rPr lang="en-US"/>
              <a:t> </a:t>
            </a:r>
          </a:p>
          <a:p>
            <a:pPr indent="0" lvl="0" marL="0" rtl="0">
              <a:spcBef>
                <a:spcPts val="0"/>
              </a:spcBef>
              <a:buNone/>
            </a:pPr>
            <a:r>
              <a:rPr b="1" lang="en-US"/>
              <a:t>When to use a HW timer?</a:t>
            </a:r>
          </a:p>
          <a:p>
            <a:pPr indent="-228600" lvl="0" marL="457200" rtl="0">
              <a:spcBef>
                <a:spcPts val="0"/>
              </a:spcBef>
            </a:pPr>
            <a:r>
              <a:rPr lang="en-US"/>
              <a:t>For short intervals</a:t>
            </a:r>
          </a:p>
          <a:p>
            <a:pPr indent="-228600" lvl="0" marL="457200" rtl="0">
              <a:spcBef>
                <a:spcPts val="0"/>
              </a:spcBef>
            </a:pPr>
            <a:r>
              <a:rPr lang="en-US"/>
              <a:t>Limited to 42sec</a:t>
            </a:r>
          </a:p>
          <a:p>
            <a:pPr indent="-228600" lvl="0" marL="457200" rtl="0">
              <a:spcBef>
                <a:spcPts val="0"/>
              </a:spcBef>
            </a:pPr>
            <a:r>
              <a:rPr lang="en-US"/>
              <a:t>write time, (char sent to the kermit)</a:t>
            </a:r>
          </a:p>
          <a:p>
            <a:pPr indent="-228600" lvl="0" marL="457200" rtl="0">
              <a:spcBef>
                <a:spcPts val="0"/>
              </a:spcBef>
            </a:pPr>
            <a:r>
              <a:rPr lang="en-US"/>
              <a:t>more accurate </a:t>
            </a:r>
          </a:p>
          <a:p>
            <a:pPr indent="0" lvl="0" marL="0" rtl="0">
              <a:spcBef>
                <a:spcPts val="0"/>
              </a:spcBef>
              <a:buNone/>
            </a:pPr>
            <a:r>
              <a:t/>
            </a:r>
            <a:endParaRPr/>
          </a:p>
          <a:p>
            <a:pPr indent="0" lvl="0" marL="0">
              <a:spcBef>
                <a:spcPts val="0"/>
              </a:spcBef>
              <a:buNone/>
            </a:pPr>
            <a:r>
              <a:rPr lang="en-US"/>
              <a:t>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457200" y="274637"/>
            <a:ext cx="7619999" cy="1143000"/>
          </a:xfrm>
          <a:prstGeom prst="rect">
            <a:avLst/>
          </a:prstGeom>
        </p:spPr>
        <p:txBody>
          <a:bodyPr anchorCtr="0" anchor="ctr" bIns="91425" lIns="91425" rIns="91425" tIns="91425">
            <a:noAutofit/>
          </a:bodyPr>
          <a:lstStyle/>
          <a:p>
            <a:pPr lvl="0">
              <a:spcBef>
                <a:spcPts val="0"/>
              </a:spcBef>
              <a:buNone/>
            </a:pPr>
            <a:r>
              <a:rPr lang="en-US" sz="3200"/>
              <a:t>Design decisions - Statistics Calculation</a:t>
            </a:r>
          </a:p>
        </p:txBody>
      </p:sp>
      <p:sp>
        <p:nvSpPr>
          <p:cNvPr id="124" name="Shape 124"/>
          <p:cNvSpPr txBox="1"/>
          <p:nvPr>
            <p:ph idx="1" type="body"/>
          </p:nvPr>
        </p:nvSpPr>
        <p:spPr>
          <a:xfrm>
            <a:off x="457200" y="1600200"/>
            <a:ext cx="7619999" cy="4800600"/>
          </a:xfrm>
          <a:prstGeom prst="rect">
            <a:avLst/>
          </a:prstGeom>
        </p:spPr>
        <p:txBody>
          <a:bodyPr anchorCtr="0" anchor="t" bIns="91425" lIns="91425" rIns="91425" tIns="91425">
            <a:noAutofit/>
          </a:bodyPr>
          <a:lstStyle/>
          <a:p>
            <a:pPr indent="-355600" lvl="0" marL="457200" rtl="0">
              <a:lnSpc>
                <a:spcPct val="150000"/>
              </a:lnSpc>
              <a:spcBef>
                <a:spcPts val="0"/>
              </a:spcBef>
              <a:buSzPct val="100000"/>
            </a:pPr>
            <a:r>
              <a:rPr lang="en-US" sz="2000"/>
              <a:t>For counting and distinguishing the inputted characters the ASCII numbers were utilized in a way that each char is located in one of the capital, small, number or space category.  </a:t>
            </a:r>
          </a:p>
          <a:p>
            <a:pPr indent="-355600" lvl="0" marL="457200" rtl="0">
              <a:lnSpc>
                <a:spcPct val="150000"/>
              </a:lnSpc>
              <a:spcBef>
                <a:spcPts val="0"/>
              </a:spcBef>
              <a:buSzPct val="100000"/>
            </a:pPr>
            <a:r>
              <a:rPr lang="en-US" sz="2000"/>
              <a:t>System("uptime"); -&gt; time from system start</a:t>
            </a:r>
          </a:p>
          <a:p>
            <a:pPr indent="-355600" lvl="0" marL="457200" rtl="0">
              <a:lnSpc>
                <a:spcPct val="150000"/>
              </a:lnSpc>
              <a:spcBef>
                <a:spcPts val="0"/>
              </a:spcBef>
              <a:buSzPct val="100000"/>
            </a:pPr>
            <a:r>
              <a:rPr lang="en-US" sz="2000"/>
              <a:t>Console timer= end of application - timer driver opened</a:t>
            </a:r>
          </a:p>
          <a:p>
            <a:pPr indent="-355600" lvl="0" marL="457200" rtl="0">
              <a:lnSpc>
                <a:spcPct val="150000"/>
              </a:lnSpc>
              <a:spcBef>
                <a:spcPts val="0"/>
              </a:spcBef>
              <a:buSzPct val="100000"/>
            </a:pPr>
            <a:r>
              <a:rPr lang="en-US" sz="2000"/>
              <a:t>Read time= time which characters received from kermit - initial time (the time right before reading the serial port).</a:t>
            </a:r>
          </a:p>
          <a:p>
            <a:pPr indent="-355600" lvl="0" marL="457200">
              <a:spcBef>
                <a:spcPts val="0"/>
              </a:spcBef>
              <a:buSzPct val="100000"/>
            </a:pPr>
            <a:r>
              <a:rPr lang="en-US" sz="2000"/>
              <a:t> HW/SW timer was used to calculate the write/read time</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57200" y="274637"/>
            <a:ext cx="7619999" cy="1143000"/>
          </a:xfrm>
          <a:prstGeom prst="rect">
            <a:avLst/>
          </a:prstGeom>
        </p:spPr>
        <p:txBody>
          <a:bodyPr anchorCtr="0" anchor="ctr" bIns="91425" lIns="91425" rIns="91425" tIns="91425">
            <a:noAutofit/>
          </a:bodyPr>
          <a:lstStyle/>
          <a:p>
            <a:pPr lvl="0">
              <a:spcBef>
                <a:spcPts val="0"/>
              </a:spcBef>
              <a:buNone/>
            </a:pPr>
            <a:r>
              <a:rPr lang="en-US"/>
              <a:t>Design decisions - VGA driver </a:t>
            </a:r>
          </a:p>
        </p:txBody>
      </p:sp>
      <p:sp>
        <p:nvSpPr>
          <p:cNvPr id="130" name="Shape 130"/>
          <p:cNvSpPr txBox="1"/>
          <p:nvPr>
            <p:ph idx="1" type="body"/>
          </p:nvPr>
        </p:nvSpPr>
        <p:spPr>
          <a:xfrm>
            <a:off x="457200" y="1600200"/>
            <a:ext cx="7619999" cy="4800600"/>
          </a:xfrm>
          <a:prstGeom prst="rect">
            <a:avLst/>
          </a:prstGeom>
        </p:spPr>
        <p:txBody>
          <a:bodyPr anchorCtr="0" anchor="t" bIns="91425" lIns="91425" rIns="91425" tIns="91425">
            <a:noAutofit/>
          </a:bodyPr>
          <a:lstStyle/>
          <a:p>
            <a:pPr indent="-228600" lvl="0" marL="457200" rtl="0">
              <a:lnSpc>
                <a:spcPct val="115000"/>
              </a:lnSpc>
              <a:spcBef>
                <a:spcPts val="500"/>
              </a:spcBef>
              <a:buClr>
                <a:srgbClr val="2F2B20"/>
              </a:buClr>
            </a:pPr>
            <a:r>
              <a:rPr lang="en-US">
                <a:solidFill>
                  <a:srgbClr val="2F2B20"/>
                </a:solidFill>
              </a:rPr>
              <a:t>vga_mmap – perform mapping of VGA physical address to the virtual memory so user application can access it when calling mmap</a:t>
            </a:r>
          </a:p>
          <a:p>
            <a:pPr indent="-228600" lvl="0" marL="457200" rtl="0">
              <a:lnSpc>
                <a:spcPct val="115000"/>
              </a:lnSpc>
              <a:spcBef>
                <a:spcPts val="500"/>
              </a:spcBef>
              <a:buClr>
                <a:srgbClr val="2F2B20"/>
              </a:buClr>
            </a:pPr>
            <a:r>
              <a:rPr lang="en-US">
                <a:solidFill>
                  <a:srgbClr val="2F2B20"/>
                </a:solidFill>
              </a:rPr>
              <a:t>mmap is chosen over ioctl because it is simpler to specify which memory location to write as a char array rather than specifying register offset </a:t>
            </a:r>
          </a:p>
          <a:p>
            <a:pPr indent="0" lvl="0" marL="0" rtl="0">
              <a:lnSpc>
                <a:spcPct val="115000"/>
              </a:lnSpc>
              <a:spcBef>
                <a:spcPts val="500"/>
              </a:spcBef>
              <a:buNone/>
            </a:pPr>
            <a:r>
              <a:t/>
            </a:r>
            <a:endParaRPr>
              <a:solidFill>
                <a:srgbClr val="2F2B20"/>
              </a:solidFill>
            </a:endParaRPr>
          </a:p>
          <a:p>
            <a:pPr indent="0" lvl="0" marL="0" rtl="0">
              <a:lnSpc>
                <a:spcPct val="115000"/>
              </a:lnSpc>
              <a:spcBef>
                <a:spcPts val="500"/>
              </a:spcBef>
              <a:buNone/>
            </a:pPr>
            <a:r>
              <a:t/>
            </a:r>
            <a:endParaRPr>
              <a:solidFill>
                <a:srgbClr val="2F2B20"/>
              </a:solidFill>
            </a:endParaRPr>
          </a:p>
          <a:p>
            <a:pPr lvl="0">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idx="1" type="body"/>
          </p:nvPr>
        </p:nvSpPr>
        <p:spPr>
          <a:xfrm>
            <a:off x="457200" y="1600200"/>
            <a:ext cx="7619999" cy="4800600"/>
          </a:xfrm>
          <a:prstGeom prst="rect">
            <a:avLst/>
          </a:prstGeom>
          <a:noFill/>
          <a:ln>
            <a:noFill/>
          </a:ln>
        </p:spPr>
        <p:txBody>
          <a:bodyPr anchorCtr="0" anchor="t" bIns="45700" lIns="91425" rIns="91425" tIns="45700">
            <a:noAutofit/>
          </a:bodyPr>
          <a:lstStyle/>
          <a:p>
            <a:pPr indent="-228600" lvl="0" marL="342900" marR="0" rtl="0" algn="l">
              <a:spcBef>
                <a:spcPts val="0"/>
              </a:spcBef>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Loading Raw Image</a:t>
            </a:r>
          </a:p>
          <a:p>
            <a:pPr indent="-228600" lvl="0" marL="342900" marR="0" rtl="0" algn="l">
              <a:spcBef>
                <a:spcPts val="440"/>
              </a:spcBef>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Display Filled Rectangles</a:t>
            </a:r>
          </a:p>
          <a:p>
            <a:pPr indent="-228600" lvl="0" marL="342900" marR="0" rtl="0" algn="l">
              <a:spcBef>
                <a:spcPts val="440"/>
              </a:spcBef>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Display Empty Rectangles</a:t>
            </a:r>
          </a:p>
          <a:p>
            <a:pPr indent="-228600" lvl="0" marL="342900" marR="0" rtl="0" algn="l">
              <a:spcBef>
                <a:spcPts val="440"/>
              </a:spcBef>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Display Alpha Blending</a:t>
            </a:r>
          </a:p>
          <a:p>
            <a:pPr indent="-228600" lvl="0" marL="342900" marR="0" rtl="0" algn="l">
              <a:spcBef>
                <a:spcPts val="440"/>
              </a:spcBef>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Display Clipped Images</a:t>
            </a:r>
          </a:p>
          <a:p>
            <a:pPr indent="-228600" lvl="0" marL="342900" marR="0" rtl="0" algn="l">
              <a:spcBef>
                <a:spcPts val="440"/>
              </a:spcBef>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User Input Feature</a:t>
            </a:r>
          </a:p>
          <a:p>
            <a:pPr indent="-228600" lvl="0" marL="342900" marR="0" rtl="0" algn="l">
              <a:spcBef>
                <a:spcPts val="440"/>
              </a:spcBef>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Image swapping</a:t>
            </a:r>
          </a:p>
          <a:p>
            <a:pPr indent="-228600" lvl="0" marL="342900" marR="0" rtl="0" algn="l">
              <a:spcBef>
                <a:spcPts val="440"/>
              </a:spcBef>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Draw a circle</a:t>
            </a:r>
          </a:p>
        </p:txBody>
      </p:sp>
      <p:pic>
        <p:nvPicPr>
          <p:cNvPr id="136" name="Shape 136"/>
          <p:cNvPicPr preferRelativeResize="0"/>
          <p:nvPr/>
        </p:nvPicPr>
        <p:blipFill rotWithShape="1">
          <a:blip r:embed="rId3">
            <a:alphaModFix/>
          </a:blip>
          <a:srcRect b="0" l="0" r="0" t="0"/>
          <a:stretch/>
        </p:blipFill>
        <p:spPr>
          <a:xfrm>
            <a:off x="5584825" y="1417637"/>
            <a:ext cx="2492374" cy="1869280"/>
          </a:xfrm>
          <a:prstGeom prst="rect">
            <a:avLst/>
          </a:prstGeom>
          <a:noFill/>
          <a:ln>
            <a:noFill/>
          </a:ln>
        </p:spPr>
      </p:pic>
      <p:sp>
        <p:nvSpPr>
          <p:cNvPr id="137" name="Shape 137"/>
          <p:cNvSpPr txBox="1"/>
          <p:nvPr/>
        </p:nvSpPr>
        <p:spPr>
          <a:xfrm>
            <a:off x="457200" y="274637"/>
            <a:ext cx="7619999"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Cambria"/>
              <a:buNone/>
            </a:pPr>
            <a:r>
              <a:rPr b="0" i="0" lang="en-US" sz="3200" u="none" cap="none" strike="noStrike">
                <a:solidFill>
                  <a:schemeClr val="dk2"/>
                </a:solidFill>
                <a:latin typeface="Cambria"/>
                <a:ea typeface="Cambria"/>
                <a:cs typeface="Cambria"/>
                <a:sym typeface="Cambria"/>
              </a:rPr>
              <a:t>Design decisions - VGA </a:t>
            </a:r>
            <a:r>
              <a:rPr lang="en-US" sz="3200">
                <a:solidFill>
                  <a:schemeClr val="dk2"/>
                </a:solidFill>
                <a:latin typeface="Cambria"/>
                <a:ea typeface="Cambria"/>
                <a:cs typeface="Cambria"/>
                <a:sym typeface="Cambria"/>
              </a:rPr>
              <a:t>Implementation</a:t>
            </a:r>
          </a:p>
        </p:txBody>
      </p:sp>
      <p:sp>
        <p:nvSpPr>
          <p:cNvPr id="138" name="Shape 138"/>
          <p:cNvSpPr/>
          <p:nvPr/>
        </p:nvSpPr>
        <p:spPr>
          <a:xfrm>
            <a:off x="4747669" y="3474235"/>
            <a:ext cx="3417212" cy="1527173"/>
          </a:xfrm>
          <a:prstGeom prst="rect">
            <a:avLst/>
          </a:prstGeom>
          <a:noFill/>
          <a:ln cap="flat" cmpd="sng" w="19050">
            <a:solidFill>
              <a:srgbClr val="A6A177"/>
            </a:solidFill>
            <a:prstDash val="dashDot"/>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lt1"/>
              </a:solidFill>
              <a:latin typeface="Calibri"/>
              <a:ea typeface="Calibri"/>
              <a:cs typeface="Calibri"/>
              <a:sym typeface="Calibri"/>
            </a:endParaRPr>
          </a:p>
        </p:txBody>
      </p:sp>
      <p:pic>
        <p:nvPicPr>
          <p:cNvPr id="139" name="Shape 139"/>
          <p:cNvPicPr preferRelativeResize="0"/>
          <p:nvPr/>
        </p:nvPicPr>
        <p:blipFill rotWithShape="1">
          <a:blip r:embed="rId4">
            <a:alphaModFix/>
          </a:blip>
          <a:srcRect b="17250" l="21250" r="0" t="0"/>
          <a:stretch/>
        </p:blipFill>
        <p:spPr>
          <a:xfrm>
            <a:off x="4747669" y="3950483"/>
            <a:ext cx="1000124" cy="1050924"/>
          </a:xfrm>
          <a:prstGeom prst="rect">
            <a:avLst/>
          </a:prstGeom>
          <a:noFill/>
          <a:ln>
            <a:noFill/>
          </a:ln>
        </p:spPr>
      </p:pic>
      <p:pic>
        <p:nvPicPr>
          <p:cNvPr id="140" name="Shape 140"/>
          <p:cNvPicPr preferRelativeResize="0"/>
          <p:nvPr/>
        </p:nvPicPr>
        <p:blipFill rotWithShape="1">
          <a:blip r:embed="rId4">
            <a:alphaModFix/>
          </a:blip>
          <a:srcRect b="0" l="0" r="58749" t="0"/>
          <a:stretch/>
        </p:blipFill>
        <p:spPr>
          <a:xfrm>
            <a:off x="7677606" y="3731408"/>
            <a:ext cx="523874" cy="1270000"/>
          </a:xfrm>
          <a:prstGeom prst="rect">
            <a:avLst/>
          </a:prstGeom>
          <a:noFill/>
          <a:ln>
            <a:noFill/>
          </a:ln>
        </p:spPr>
      </p:pic>
      <p:sp>
        <p:nvSpPr>
          <p:cNvPr id="141" name="Shape 141"/>
          <p:cNvSpPr/>
          <p:nvPr/>
        </p:nvSpPr>
        <p:spPr>
          <a:xfrm>
            <a:off x="6192032" y="5189930"/>
            <a:ext cx="1277958" cy="1210870"/>
          </a:xfrm>
          <a:prstGeom prst="ellipse">
            <a:avLst/>
          </a:prstGeom>
          <a:solidFill>
            <a:schemeClr val="accent3"/>
          </a:solidFill>
          <a:ln cap="flat" cmpd="sng" w="381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457200" y="274637"/>
            <a:ext cx="7619999"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Cambria"/>
              <a:buNone/>
            </a:pPr>
            <a:r>
              <a:rPr b="0" i="0" lang="en-US" sz="4600" u="none" cap="none" strike="noStrike">
                <a:solidFill>
                  <a:schemeClr val="dk2"/>
                </a:solidFill>
                <a:latin typeface="Cambria"/>
                <a:ea typeface="Cambria"/>
                <a:cs typeface="Cambria"/>
                <a:sym typeface="Cambria"/>
              </a:rPr>
              <a:t>Design decisions - ASCII table</a:t>
            </a:r>
          </a:p>
        </p:txBody>
      </p:sp>
      <p:sp>
        <p:nvSpPr>
          <p:cNvPr id="147" name="Shape 147"/>
          <p:cNvSpPr txBox="1"/>
          <p:nvPr>
            <p:ph idx="1" type="body"/>
          </p:nvPr>
        </p:nvSpPr>
        <p:spPr>
          <a:xfrm>
            <a:off x="457200" y="1600200"/>
            <a:ext cx="5104356" cy="4800600"/>
          </a:xfrm>
          <a:prstGeom prst="rect">
            <a:avLst/>
          </a:prstGeom>
          <a:noFill/>
          <a:ln>
            <a:noFill/>
          </a:ln>
        </p:spPr>
        <p:txBody>
          <a:bodyPr anchorCtr="0" anchor="t" bIns="45700" lIns="91425" rIns="91425" tIns="45700">
            <a:noAutofit/>
          </a:bodyPr>
          <a:lstStyle/>
          <a:p>
            <a:pPr indent="-228600" lvl="0" marL="342900" marR="0" rtl="0" algn="l">
              <a:lnSpc>
                <a:spcPct val="90000"/>
              </a:lnSpc>
              <a:spcBef>
                <a:spcPts val="0"/>
              </a:spcBef>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Read in typed character</a:t>
            </a:r>
          </a:p>
          <a:p>
            <a:pPr indent="-228600" lvl="0" marL="342900" marR="0" rtl="0" algn="l">
              <a:lnSpc>
                <a:spcPct val="90000"/>
              </a:lnSpc>
              <a:spcBef>
                <a:spcPts val="440"/>
              </a:spcBef>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Convert character to ASCII code and to hexadecimal equivalent</a:t>
            </a:r>
          </a:p>
          <a:p>
            <a:pPr indent="-228600" lvl="0" marL="342900" marR="0" rtl="0" algn="l">
              <a:lnSpc>
                <a:spcPct val="90000"/>
              </a:lnSpc>
              <a:spcBef>
                <a:spcPts val="440"/>
              </a:spcBef>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The first value is the row and the second value is the column</a:t>
            </a:r>
          </a:p>
          <a:p>
            <a:pPr indent="-233680" lvl="1" marL="640080" marR="0" rtl="0" algn="l">
              <a:lnSpc>
                <a:spcPct val="90000"/>
              </a:lnSpc>
              <a:spcBef>
                <a:spcPts val="400"/>
              </a:spcBef>
              <a:buClr>
                <a:schemeClr val="accent2"/>
              </a:buClr>
              <a:buSzPct val="100000"/>
              <a:buFont typeface="Arial"/>
              <a:buChar char="•"/>
            </a:pPr>
            <a:r>
              <a:rPr b="0" i="0" lang="en-US" sz="2000" u="none" cap="none" strike="noStrike">
                <a:solidFill>
                  <a:schemeClr val="dk1"/>
                </a:solidFill>
                <a:latin typeface="Calibri"/>
                <a:ea typeface="Calibri"/>
                <a:cs typeface="Calibri"/>
                <a:sym typeface="Calibri"/>
              </a:rPr>
              <a:t>Columns and rows start at 0</a:t>
            </a:r>
          </a:p>
          <a:p>
            <a:pPr indent="-228600" lvl="0" marL="342900" marR="0" rtl="0" algn="l">
              <a:lnSpc>
                <a:spcPct val="90000"/>
              </a:lnSpc>
              <a:spcBef>
                <a:spcPts val="440"/>
              </a:spcBef>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E.g. ‘a’ has hexadecimal value 61</a:t>
            </a:r>
          </a:p>
          <a:p>
            <a:pPr indent="-233680" lvl="1" marL="640080" marR="0" rtl="0" algn="l">
              <a:lnSpc>
                <a:spcPct val="90000"/>
              </a:lnSpc>
              <a:spcBef>
                <a:spcPts val="400"/>
              </a:spcBef>
              <a:buClr>
                <a:schemeClr val="accent2"/>
              </a:buClr>
              <a:buSzPct val="100000"/>
              <a:buFont typeface="Arial"/>
              <a:buChar char="•"/>
            </a:pPr>
            <a:r>
              <a:rPr b="0" i="0" lang="en-US" sz="2000" u="none" cap="none" strike="noStrike">
                <a:solidFill>
                  <a:schemeClr val="dk1"/>
                </a:solidFill>
                <a:latin typeface="Calibri"/>
                <a:ea typeface="Calibri"/>
                <a:cs typeface="Calibri"/>
                <a:sym typeface="Calibri"/>
              </a:rPr>
              <a:t>The letter ‘a’ is in row 6 column 1</a:t>
            </a:r>
          </a:p>
          <a:p>
            <a:pPr indent="-228600" lvl="0" marL="342900" marR="0" rtl="0" algn="l">
              <a:lnSpc>
                <a:spcPct val="90000"/>
              </a:lnSpc>
              <a:spcBef>
                <a:spcPts val="440"/>
              </a:spcBef>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Multiply row times 23 and column by 12 to get associated x and y position for letter block beginning</a:t>
            </a:r>
          </a:p>
          <a:p>
            <a:pPr indent="-228600" lvl="0" marL="342900" marR="0" rtl="0" algn="l">
              <a:lnSpc>
                <a:spcPct val="90000"/>
              </a:lnSpc>
              <a:spcBef>
                <a:spcPts val="440"/>
              </a:spcBef>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Display character in display using alpha blending at X and Y position on a screen</a:t>
            </a:r>
          </a:p>
          <a:p>
            <a:pPr indent="-228600" lvl="0" marL="342900" marR="0" rtl="0" algn="l">
              <a:lnSpc>
                <a:spcPct val="90000"/>
              </a:lnSpc>
              <a:spcBef>
                <a:spcPts val="440"/>
              </a:spcBef>
              <a:buClr>
                <a:schemeClr val="accent1"/>
              </a:buClr>
              <a:buSzPct val="100000"/>
              <a:buFont typeface="Arial"/>
              <a:buNone/>
            </a:pPr>
            <a:r>
              <a:t/>
            </a:r>
            <a:endParaRPr b="0" i="0" sz="2200" u="none" cap="none" strike="noStrike">
              <a:solidFill>
                <a:schemeClr val="dk1"/>
              </a:solidFill>
              <a:latin typeface="Calibri"/>
              <a:ea typeface="Calibri"/>
              <a:cs typeface="Calibri"/>
              <a:sym typeface="Calibri"/>
            </a:endParaRPr>
          </a:p>
        </p:txBody>
      </p:sp>
      <p:pic>
        <p:nvPicPr>
          <p:cNvPr id="148" name="Shape 148"/>
          <p:cNvPicPr preferRelativeResize="0"/>
          <p:nvPr/>
        </p:nvPicPr>
        <p:blipFill rotWithShape="1">
          <a:blip r:embed="rId3">
            <a:alphaModFix/>
          </a:blip>
          <a:srcRect b="0" l="0" r="0" t="0"/>
          <a:stretch/>
        </p:blipFill>
        <p:spPr>
          <a:xfrm>
            <a:off x="5739491" y="1552112"/>
            <a:ext cx="2505900" cy="4800600"/>
          </a:xfrm>
          <a:prstGeom prst="rect">
            <a:avLst/>
          </a:prstGeom>
          <a:noFill/>
          <a:ln>
            <a:noFill/>
          </a:ln>
        </p:spPr>
      </p:pic>
      <p:sp>
        <p:nvSpPr>
          <p:cNvPr id="149" name="Shape 149"/>
          <p:cNvSpPr/>
          <p:nvPr/>
        </p:nvSpPr>
        <p:spPr>
          <a:xfrm>
            <a:off x="5842691" y="3360505"/>
            <a:ext cx="302400" cy="322500"/>
          </a:xfrm>
          <a:prstGeom prst="flowChartConnector">
            <a:avLst/>
          </a:prstGeom>
          <a:solidFill>
            <a:schemeClr val="accent1">
              <a:alpha val="0"/>
            </a:schemeClr>
          </a:solidFill>
          <a:ln cap="flat" cmpd="sng" w="6985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74637"/>
            <a:ext cx="7619999" cy="1143000"/>
          </a:xfrm>
          <a:prstGeom prst="rect">
            <a:avLst/>
          </a:prstGeom>
        </p:spPr>
        <p:txBody>
          <a:bodyPr anchorCtr="0" anchor="ctr" bIns="91425" lIns="91425" rIns="91425" tIns="91425">
            <a:noAutofit/>
          </a:bodyPr>
          <a:lstStyle/>
          <a:p>
            <a:pPr lvl="0">
              <a:spcBef>
                <a:spcPts val="0"/>
              </a:spcBef>
              <a:buClr>
                <a:schemeClr val="dk2"/>
              </a:buClr>
              <a:buSzPct val="25000"/>
              <a:buFont typeface="Cambria"/>
              <a:buNone/>
            </a:pPr>
            <a:r>
              <a:rPr lang="en-US" sz="3600"/>
              <a:t>Design decisions - Display Statistics</a:t>
            </a:r>
          </a:p>
        </p:txBody>
      </p:sp>
      <p:sp>
        <p:nvSpPr>
          <p:cNvPr id="155" name="Shape 155"/>
          <p:cNvSpPr txBox="1"/>
          <p:nvPr>
            <p:ph idx="1" type="body"/>
          </p:nvPr>
        </p:nvSpPr>
        <p:spPr>
          <a:xfrm>
            <a:off x="457200" y="1587250"/>
            <a:ext cx="7619999" cy="4800600"/>
          </a:xfrm>
          <a:prstGeom prst="rect">
            <a:avLst/>
          </a:prstGeom>
        </p:spPr>
        <p:txBody>
          <a:bodyPr anchorCtr="0" anchor="t" bIns="91425" lIns="91425" rIns="91425" tIns="91425">
            <a:noAutofit/>
          </a:bodyPr>
          <a:lstStyle/>
          <a:p>
            <a:pPr indent="-228600" lvl="0" marL="457200" rtl="0">
              <a:lnSpc>
                <a:spcPct val="115000"/>
              </a:lnSpc>
              <a:spcBef>
                <a:spcPts val="500"/>
              </a:spcBef>
              <a:buClr>
                <a:srgbClr val="A9A57C"/>
              </a:buClr>
              <a:buFont typeface="Arial"/>
            </a:pPr>
            <a:r>
              <a:rPr lang="en-US">
                <a:solidFill>
                  <a:srgbClr val="2F2B20"/>
                </a:solidFill>
              </a:rPr>
              <a:t>Draw bar graph on the display for reads/writes</a:t>
            </a:r>
          </a:p>
          <a:p>
            <a:pPr indent="-228600" lvl="1" marL="914400" rtl="0">
              <a:lnSpc>
                <a:spcPct val="115000"/>
              </a:lnSpc>
              <a:spcBef>
                <a:spcPts val="500"/>
              </a:spcBef>
              <a:buClr>
                <a:srgbClr val="A9A57C"/>
              </a:buClr>
              <a:buFont typeface="Arial"/>
            </a:pPr>
            <a:r>
              <a:rPr lang="en-US">
                <a:solidFill>
                  <a:srgbClr val="2F2B20"/>
                </a:solidFill>
              </a:rPr>
              <a:t>Displays number of Reads/Writes with associated bar graph (1 pixel height for each 10 operations) along with actual number</a:t>
            </a:r>
          </a:p>
          <a:p>
            <a:pPr indent="-228600" lvl="1" marL="914400" rtl="0">
              <a:lnSpc>
                <a:spcPct val="115000"/>
              </a:lnSpc>
              <a:spcBef>
                <a:spcPts val="500"/>
              </a:spcBef>
              <a:buClr>
                <a:srgbClr val="2F2B20"/>
              </a:buClr>
            </a:pPr>
            <a:r>
              <a:rPr lang="en-US">
                <a:solidFill>
                  <a:srgbClr val="2F2B20"/>
                </a:solidFill>
              </a:rPr>
              <a:t>‘Enter’ key count only as read</a:t>
            </a:r>
          </a:p>
          <a:p>
            <a:pPr indent="-228600" lvl="0" marL="457200" rtl="0">
              <a:lnSpc>
                <a:spcPct val="115000"/>
              </a:lnSpc>
              <a:spcBef>
                <a:spcPts val="500"/>
              </a:spcBef>
              <a:buClr>
                <a:srgbClr val="A9A57C"/>
              </a:buClr>
              <a:buFont typeface="Arial"/>
            </a:pPr>
            <a:r>
              <a:rPr lang="en-US">
                <a:solidFill>
                  <a:srgbClr val="2F2B20"/>
                </a:solidFill>
              </a:rPr>
              <a:t>Display statistics as numbers </a:t>
            </a:r>
          </a:p>
          <a:p>
            <a:pPr indent="-228600" lvl="1" marL="914400" rtl="0">
              <a:lnSpc>
                <a:spcPct val="115000"/>
              </a:lnSpc>
              <a:spcBef>
                <a:spcPts val="500"/>
              </a:spcBef>
              <a:buClr>
                <a:srgbClr val="2F2B20"/>
              </a:buClr>
            </a:pPr>
            <a:r>
              <a:rPr lang="en-US">
                <a:solidFill>
                  <a:srgbClr val="2F2B20"/>
                </a:solidFill>
              </a:rPr>
              <a:t>Convert integer and float values</a:t>
            </a:r>
          </a:p>
          <a:p>
            <a:pPr indent="-228600" lvl="1" marL="914400" rtl="0">
              <a:lnSpc>
                <a:spcPct val="115000"/>
              </a:lnSpc>
              <a:spcBef>
                <a:spcPts val="500"/>
              </a:spcBef>
              <a:buClr>
                <a:srgbClr val="2F2B20"/>
              </a:buClr>
            </a:pPr>
            <a:r>
              <a:rPr lang="en-US">
                <a:solidFill>
                  <a:srgbClr val="2F2B20"/>
                </a:solidFill>
              </a:rPr>
              <a:t>Convert each digit to char</a:t>
            </a:r>
          </a:p>
          <a:p>
            <a:pPr indent="-228600" lvl="2" marL="1371600" rtl="0">
              <a:lnSpc>
                <a:spcPct val="115000"/>
              </a:lnSpc>
              <a:spcBef>
                <a:spcPts val="500"/>
              </a:spcBef>
              <a:buClr>
                <a:srgbClr val="2F2B20"/>
              </a:buClr>
            </a:pPr>
            <a:r>
              <a:rPr lang="en-US">
                <a:solidFill>
                  <a:srgbClr val="2F2B20"/>
                </a:solidFill>
              </a:rPr>
              <a:t>Determine each number through calculation</a:t>
            </a:r>
          </a:p>
          <a:p>
            <a:pPr indent="-228600" lvl="2" marL="1371600" rtl="0">
              <a:lnSpc>
                <a:spcPct val="115000"/>
              </a:lnSpc>
              <a:spcBef>
                <a:spcPts val="500"/>
              </a:spcBef>
              <a:buClr>
                <a:srgbClr val="2F2B20"/>
              </a:buClr>
            </a:pPr>
            <a:r>
              <a:rPr lang="en-US">
                <a:solidFill>
                  <a:srgbClr val="2F2B20"/>
                </a:solidFill>
              </a:rPr>
              <a:t>Add 48 to each number to translate to ASCII code</a:t>
            </a:r>
          </a:p>
          <a:p>
            <a:pPr indent="-228600" lvl="2" marL="1371600" rtl="0">
              <a:lnSpc>
                <a:spcPct val="115000"/>
              </a:lnSpc>
              <a:spcBef>
                <a:spcPts val="500"/>
              </a:spcBef>
              <a:buClr>
                <a:srgbClr val="2F2B20"/>
              </a:buClr>
            </a:pPr>
            <a:r>
              <a:rPr lang="en-US">
                <a:solidFill>
                  <a:srgbClr val="2F2B20"/>
                </a:solidFill>
              </a:rPr>
              <a:t>Convert to character</a:t>
            </a:r>
          </a:p>
          <a:p>
            <a:pPr indent="-317500" lvl="1" marL="914400" marR="0" rtl="0" algn="l">
              <a:lnSpc>
                <a:spcPct val="115000"/>
              </a:lnSpc>
              <a:spcBef>
                <a:spcPts val="500"/>
              </a:spcBef>
              <a:spcAft>
                <a:spcPts val="0"/>
              </a:spcAft>
              <a:buClr>
                <a:srgbClr val="2F2B20"/>
              </a:buClr>
              <a:buSzPct val="70000"/>
              <a:buFont typeface="Arial"/>
            </a:pPr>
            <a:r>
              <a:rPr lang="en-US">
                <a:solidFill>
                  <a:srgbClr val="2F2B20"/>
                </a:solidFill>
              </a:rPr>
              <a:t>Use ASCII code to display correct value on display</a:t>
            </a:r>
          </a:p>
          <a:p>
            <a:pPr indent="-228600" lvl="2" marL="1371600" rtl="0">
              <a:lnSpc>
                <a:spcPct val="115000"/>
              </a:lnSpc>
              <a:spcBef>
                <a:spcPts val="500"/>
              </a:spcBef>
              <a:buClr>
                <a:srgbClr val="2F2B20"/>
              </a:buClr>
            </a:pPr>
            <a:r>
              <a:rPr lang="en-US">
                <a:solidFill>
                  <a:srgbClr val="2F2B20"/>
                </a:solidFill>
              </a:rPr>
              <a:t>See Design Decisions - ASCII table</a:t>
            </a:r>
          </a:p>
          <a:p>
            <a:pPr indent="0" lvl="0" marL="0" rtl="0">
              <a:lnSpc>
                <a:spcPct val="115000"/>
              </a:lnSpc>
              <a:spcBef>
                <a:spcPts val="500"/>
              </a:spcBef>
              <a:buNone/>
            </a:pPr>
            <a:r>
              <a:t/>
            </a:r>
            <a:endParaRPr sz="2000">
              <a:solidFill>
                <a:srgbClr val="2F2B20"/>
              </a:solidFill>
            </a:endParaRPr>
          </a:p>
          <a:p>
            <a:pPr indent="0" lvl="0" marL="0" rtl="0">
              <a:lnSpc>
                <a:spcPct val="115000"/>
              </a:lnSpc>
              <a:spcBef>
                <a:spcPts val="500"/>
              </a:spcBef>
              <a:buNone/>
            </a:pPr>
            <a:r>
              <a:t/>
            </a:r>
            <a:endParaRPr sz="2000">
              <a:solidFill>
                <a:srgbClr val="2F2B20"/>
              </a:solidFill>
            </a:endParaRPr>
          </a:p>
          <a:p>
            <a:pPr lvl="0">
              <a:spcBef>
                <a:spcPts val="0"/>
              </a:spcBef>
              <a:buNone/>
            </a:pPr>
            <a:r>
              <a:t/>
            </a:r>
            <a:endParaRPr/>
          </a:p>
        </p:txBody>
      </p:sp>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