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D30340-1A40-4DDF-A408-E9AB934D9164}" v="18" dt="2024-08-04T19:34:52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Williams" userId="0b5d35391edc11a6" providerId="LiveId" clId="{90D30340-1A40-4DDF-A408-E9AB934D9164}"/>
    <pc:docChg chg="undo custSel addSld modSld">
      <pc:chgData name="Eric Williams" userId="0b5d35391edc11a6" providerId="LiveId" clId="{90D30340-1A40-4DDF-A408-E9AB934D9164}" dt="2024-08-04T19:34:52.299" v="139"/>
      <pc:docMkLst>
        <pc:docMk/>
      </pc:docMkLst>
      <pc:sldChg chg="modSp new mod">
        <pc:chgData name="Eric Williams" userId="0b5d35391edc11a6" providerId="LiveId" clId="{90D30340-1A40-4DDF-A408-E9AB934D9164}" dt="2024-08-04T19:34:52.299" v="139"/>
        <pc:sldMkLst>
          <pc:docMk/>
          <pc:sldMk cId="1136751634" sldId="256"/>
        </pc:sldMkLst>
        <pc:spChg chg="mod">
          <ac:chgData name="Eric Williams" userId="0b5d35391edc11a6" providerId="LiveId" clId="{90D30340-1A40-4DDF-A408-E9AB934D9164}" dt="2024-08-04T19:34:52.299" v="139"/>
          <ac:spMkLst>
            <pc:docMk/>
            <pc:sldMk cId="1136751634" sldId="256"/>
            <ac:spMk id="2" creationId="{ACBD180A-1E4C-0725-11D1-085D7B9666F3}"/>
          </ac:spMkLst>
        </pc:spChg>
        <pc:spChg chg="mod">
          <ac:chgData name="Eric Williams" userId="0b5d35391edc11a6" providerId="LiveId" clId="{90D30340-1A40-4DDF-A408-E9AB934D9164}" dt="2024-08-04T19:34:52.299" v="139"/>
          <ac:spMkLst>
            <pc:docMk/>
            <pc:sldMk cId="1136751634" sldId="256"/>
            <ac:spMk id="3" creationId="{FEE7A4C9-15DB-354F-FC15-44997AD7D5DE}"/>
          </ac:spMkLst>
        </pc:spChg>
      </pc:sldChg>
      <pc:sldChg chg="modSp new mod">
        <pc:chgData name="Eric Williams" userId="0b5d35391edc11a6" providerId="LiveId" clId="{90D30340-1A40-4DDF-A408-E9AB934D9164}" dt="2024-08-04T19:34:52.299" v="139"/>
        <pc:sldMkLst>
          <pc:docMk/>
          <pc:sldMk cId="2120473109" sldId="257"/>
        </pc:sldMkLst>
        <pc:spChg chg="mod">
          <ac:chgData name="Eric Williams" userId="0b5d35391edc11a6" providerId="LiveId" clId="{90D30340-1A40-4DDF-A408-E9AB934D9164}" dt="2024-08-04T19:34:52.299" v="139"/>
          <ac:spMkLst>
            <pc:docMk/>
            <pc:sldMk cId="2120473109" sldId="257"/>
            <ac:spMk id="2" creationId="{36AF8813-C4F3-1E4E-51A6-3318C4BF507F}"/>
          </ac:spMkLst>
        </pc:spChg>
        <pc:spChg chg="mod">
          <ac:chgData name="Eric Williams" userId="0b5d35391edc11a6" providerId="LiveId" clId="{90D30340-1A40-4DDF-A408-E9AB934D9164}" dt="2024-08-04T19:34:52.299" v="139"/>
          <ac:spMkLst>
            <pc:docMk/>
            <pc:sldMk cId="2120473109" sldId="257"/>
            <ac:spMk id="3" creationId="{9142D050-DAF7-7E93-71BC-E8717D942152}"/>
          </ac:spMkLst>
        </pc:spChg>
      </pc:sldChg>
      <pc:sldChg chg="modSp new mod">
        <pc:chgData name="Eric Williams" userId="0b5d35391edc11a6" providerId="LiveId" clId="{90D30340-1A40-4DDF-A408-E9AB934D9164}" dt="2024-08-04T19:34:52.299" v="139"/>
        <pc:sldMkLst>
          <pc:docMk/>
          <pc:sldMk cId="849514713" sldId="258"/>
        </pc:sldMkLst>
        <pc:spChg chg="mod">
          <ac:chgData name="Eric Williams" userId="0b5d35391edc11a6" providerId="LiveId" clId="{90D30340-1A40-4DDF-A408-E9AB934D9164}" dt="2024-08-04T19:34:52.299" v="139"/>
          <ac:spMkLst>
            <pc:docMk/>
            <pc:sldMk cId="849514713" sldId="258"/>
            <ac:spMk id="2" creationId="{E9474488-F381-F98F-537B-B535FF7D3234}"/>
          </ac:spMkLst>
        </pc:spChg>
        <pc:spChg chg="mod">
          <ac:chgData name="Eric Williams" userId="0b5d35391edc11a6" providerId="LiveId" clId="{90D30340-1A40-4DDF-A408-E9AB934D9164}" dt="2024-08-04T19:34:52.299" v="139"/>
          <ac:spMkLst>
            <pc:docMk/>
            <pc:sldMk cId="849514713" sldId="258"/>
            <ac:spMk id="3" creationId="{6FEBFD63-8221-E31C-1984-2F2C49458091}"/>
          </ac:spMkLst>
        </pc:spChg>
      </pc:sldChg>
      <pc:sldChg chg="modSp new mod">
        <pc:chgData name="Eric Williams" userId="0b5d35391edc11a6" providerId="LiveId" clId="{90D30340-1A40-4DDF-A408-E9AB934D9164}" dt="2024-08-04T19:34:52.299" v="139"/>
        <pc:sldMkLst>
          <pc:docMk/>
          <pc:sldMk cId="4209931378" sldId="259"/>
        </pc:sldMkLst>
        <pc:spChg chg="mod">
          <ac:chgData name="Eric Williams" userId="0b5d35391edc11a6" providerId="LiveId" clId="{90D30340-1A40-4DDF-A408-E9AB934D9164}" dt="2024-08-04T19:34:52.299" v="139"/>
          <ac:spMkLst>
            <pc:docMk/>
            <pc:sldMk cId="4209931378" sldId="259"/>
            <ac:spMk id="2" creationId="{6676AB92-CC84-54E4-EC16-F6C25E270F9B}"/>
          </ac:spMkLst>
        </pc:spChg>
        <pc:spChg chg="mod">
          <ac:chgData name="Eric Williams" userId="0b5d35391edc11a6" providerId="LiveId" clId="{90D30340-1A40-4DDF-A408-E9AB934D9164}" dt="2024-08-04T19:34:52.299" v="139"/>
          <ac:spMkLst>
            <pc:docMk/>
            <pc:sldMk cId="4209931378" sldId="259"/>
            <ac:spMk id="3" creationId="{6391B02D-CCB6-D8F9-5AE4-5388401517F2}"/>
          </ac:spMkLst>
        </pc:spChg>
      </pc:sldChg>
      <pc:sldChg chg="modSp new mod">
        <pc:chgData name="Eric Williams" userId="0b5d35391edc11a6" providerId="LiveId" clId="{90D30340-1A40-4DDF-A408-E9AB934D9164}" dt="2024-08-04T19:34:52.299" v="139"/>
        <pc:sldMkLst>
          <pc:docMk/>
          <pc:sldMk cId="1851955330" sldId="260"/>
        </pc:sldMkLst>
        <pc:spChg chg="mod">
          <ac:chgData name="Eric Williams" userId="0b5d35391edc11a6" providerId="LiveId" clId="{90D30340-1A40-4DDF-A408-E9AB934D9164}" dt="2024-08-04T19:34:52.299" v="139"/>
          <ac:spMkLst>
            <pc:docMk/>
            <pc:sldMk cId="1851955330" sldId="260"/>
            <ac:spMk id="2" creationId="{96851B39-BE0E-440A-6B6A-9450F104A924}"/>
          </ac:spMkLst>
        </pc:spChg>
        <pc:spChg chg="mod">
          <ac:chgData name="Eric Williams" userId="0b5d35391edc11a6" providerId="LiveId" clId="{90D30340-1A40-4DDF-A408-E9AB934D9164}" dt="2024-08-04T19:34:52.299" v="139"/>
          <ac:spMkLst>
            <pc:docMk/>
            <pc:sldMk cId="1851955330" sldId="260"/>
            <ac:spMk id="3" creationId="{782A1CF2-CA6A-7D4E-AEAA-ACC7541678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54735A7-C8FC-4DFA-962C-B359A8CC4BCD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1F56B71-C3B2-4280-94C2-FEAA52B74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0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35A7-C8FC-4DFA-962C-B359A8CC4BCD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6B71-C3B2-4280-94C2-FEAA52B74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9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4735A7-C8FC-4DFA-962C-B359A8CC4BCD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1F56B71-C3B2-4280-94C2-FEAA52B74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97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4735A7-C8FC-4DFA-962C-B359A8CC4BCD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1F56B71-C3B2-4280-94C2-FEAA52B745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1993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4735A7-C8FC-4DFA-962C-B359A8CC4BCD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1F56B71-C3B2-4280-94C2-FEAA52B74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70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35A7-C8FC-4DFA-962C-B359A8CC4BCD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6B71-C3B2-4280-94C2-FEAA52B74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14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35A7-C8FC-4DFA-962C-B359A8CC4BCD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6B71-C3B2-4280-94C2-FEAA52B74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62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35A7-C8FC-4DFA-962C-B359A8CC4BCD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6B71-C3B2-4280-94C2-FEAA52B74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61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4735A7-C8FC-4DFA-962C-B359A8CC4BCD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1F56B71-C3B2-4280-94C2-FEAA52B74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2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35A7-C8FC-4DFA-962C-B359A8CC4BCD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6B71-C3B2-4280-94C2-FEAA52B74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8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4735A7-C8FC-4DFA-962C-B359A8CC4BCD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1F56B71-C3B2-4280-94C2-FEAA52B74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7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35A7-C8FC-4DFA-962C-B359A8CC4BCD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6B71-C3B2-4280-94C2-FEAA52B74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35A7-C8FC-4DFA-962C-B359A8CC4BCD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6B71-C3B2-4280-94C2-FEAA52B74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8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35A7-C8FC-4DFA-962C-B359A8CC4BCD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6B71-C3B2-4280-94C2-FEAA52B74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0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35A7-C8FC-4DFA-962C-B359A8CC4BCD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6B71-C3B2-4280-94C2-FEAA52B74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9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35A7-C8FC-4DFA-962C-B359A8CC4BCD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6B71-C3B2-4280-94C2-FEAA52B74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4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35A7-C8FC-4DFA-962C-B359A8CC4BCD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6B71-C3B2-4280-94C2-FEAA52B74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1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735A7-C8FC-4DFA-962C-B359A8CC4BCD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56B71-C3B2-4280-94C2-FEAA52B74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  <p:sldLayoutId id="214748395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180A-1E4C-0725-11D1-085D7B966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Sales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7A4C9-15DB-354F-FC15-44997AD7D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5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8813-C4F3-1E4E-51A6-3318C4BF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1-2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2D050-DAF7-7E93-71BC-E8717D942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Briefly introduce yourself and the project.</a:t>
            </a:r>
          </a:p>
          <a:p>
            <a:r>
              <a:rPr lang="en-US" dirty="0"/>
              <a:t>Briefly state the problem statement you addressed.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7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4488-F381-F98F-537B-B535FF7D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Solution Overview (2-3 minutes):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BFD63-8221-E31C-1984-2F2C49458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Briefly explain your high-level solution approach and its key components.</a:t>
            </a:r>
          </a:p>
          <a:p>
            <a:r>
              <a:rPr lang="en-US" dirty="0"/>
              <a:t>Mention any relevant design patterns or principles applied.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1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AB92-CC84-54E4-EC16-F6C25E27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Detailed Explanation (5-8 minutes):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1B02D-CCB6-D8F9-5AE4-538840151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visuals: Utilize diagrams (UML, architecture, etc.) throughout your explanation.</a:t>
            </a:r>
          </a:p>
          <a:p>
            <a:r>
              <a:rPr lang="en-US" dirty="0"/>
              <a:t>Follow the recommended breakdown: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Problem Statement: Briefly re-emphasize the problem the system aims to solve.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 Case Diagram: Explain the actors (users, systems) and their interactions with the system.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Activity/Sequence Diagram: Illustrate the business flow or information flow between objects.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Domain Model/Class Diagram: Explain key classes, their attributes, and relationships.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State Chart/Machine Diagram: Explain object state transitions and subsequent actions.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Component Diagram: Describe the system's components and their dependencies.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Architecture Pattern: Explain the chosen architecture (e.g., Layered, Microservices, serverless, distributed) and its justification.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Design Principles &amp; Patterns: Explain how specific principles (SOLID, GRASP, etc.) or patterns (GOF, Cloud Native) influenced your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3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1B39-BE0E-440A-6B6A-9450F104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and Next Steps (1-2 minutes):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A1CF2-CA6A-7D4E-AEAA-ACC754167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Briefly summarize the key takeaways from your design process.</a:t>
            </a:r>
          </a:p>
          <a:p>
            <a:r>
              <a:rPr lang="en-US" dirty="0"/>
              <a:t>Discuss how this project helped you acquire software design skills and how it might benefit your career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5533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</TotalTime>
  <Words>249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Courier New</vt:lpstr>
      <vt:lpstr>Vapor Trail</vt:lpstr>
      <vt:lpstr>Car Sales Chatbot</vt:lpstr>
      <vt:lpstr>Introduction 1-2 min</vt:lpstr>
      <vt:lpstr>Design Solution Overview (2-3 minutes):</vt:lpstr>
      <vt:lpstr>Detailed Explanation (5-8 minutes):</vt:lpstr>
      <vt:lpstr>Conclusion and Next Steps (1-2 minutes):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Williams</dc:creator>
  <cp:lastModifiedBy>Eric Williams</cp:lastModifiedBy>
  <cp:revision>1</cp:revision>
  <dcterms:created xsi:type="dcterms:W3CDTF">2024-08-04T19:30:48Z</dcterms:created>
  <dcterms:modified xsi:type="dcterms:W3CDTF">2024-08-04T19:34:57Z</dcterms:modified>
</cp:coreProperties>
</file>