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 snapToObjects="1">
      <p:cViewPr>
        <p:scale>
          <a:sx n="160" d="100"/>
          <a:sy n="160" d="100"/>
        </p:scale>
        <p:origin x="-544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044A-705D-B944-9E5E-C8EEC06AA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15B3A-356A-C64E-976E-D468C6AE9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17D02-F1AE-1845-86FE-AEB4DE5D2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AB57-35E9-D642-8EBC-809CEDD28757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A4FE7-99CD-C44C-BF7B-F8DAB82C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1D12-DBD7-6041-B99F-C63F7FA6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4F0D-6816-1E4F-A705-26E35AE5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4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00EA-0060-B541-B36B-D149DFB2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FB65D-7C47-124D-BE5C-62EF37687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6583F-A6B0-D44F-A67B-993B8AEF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AB57-35E9-D642-8EBC-809CEDD28757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A5F55-D98F-624A-B0F3-F625E8F6F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604DD-8424-C447-ABCB-769963EF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4F0D-6816-1E4F-A705-26E35AE5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7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B2DB9-FF7E-F54B-9302-193A99992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B96F6-BEEE-E14F-AEA9-C3AF93823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05B31-6C85-AB4A-9C76-4E59D0FA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AB57-35E9-D642-8EBC-809CEDD28757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2ECFA-A7CC-9640-883B-0A77E393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28056-3CBF-BB46-9141-96DC5000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4F0D-6816-1E4F-A705-26E35AE5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8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8255-4CB8-4B4F-AFEA-DEB50AB0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5FE73-DF7B-9B4C-BB43-4ED0BF2FB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E8274-91D0-1B45-9634-93BB2AFA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AB57-35E9-D642-8EBC-809CEDD28757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9D71-80BC-1747-8658-347E041A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F905C-8387-4C4D-B7E1-7FE2D7B8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4F0D-6816-1E4F-A705-26E35AE5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8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275E-37F1-EF48-A7CB-A9D63D7E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69CC6-0922-5C45-A18B-F07EE99BB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5E616-9B27-004A-A1A8-3A0A8CD6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AB57-35E9-D642-8EBC-809CEDD28757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31086-4A39-974F-B809-A88B31EC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E7CF0-B737-E745-87AF-9CB5B1D7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4F0D-6816-1E4F-A705-26E35AE5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E9927-F793-7741-AF99-8867C797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95065-B749-3E48-A412-915724E96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264E7-E2AA-5B41-BD6A-265612843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711D3-F39D-454B-A859-5DBDC99C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AB57-35E9-D642-8EBC-809CEDD28757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81CB8-92F3-6245-A5F8-F389167C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7C238-6B5A-1947-BFD4-5BAA3195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4F0D-6816-1E4F-A705-26E35AE5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8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42390-AF64-8B48-85A8-F5B13323E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C78E9-6655-7A4C-911A-31DFFEDBF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0621E-FC46-D143-BC2A-6446B7605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643B6-C801-2545-8E72-1382CE1CF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2AE32-6AA8-9A4B-B813-DB91CC232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DD2F7-2C45-C34B-921E-531D8543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AB57-35E9-D642-8EBC-809CEDD28757}" type="datetimeFigureOut">
              <a:rPr lang="en-US" smtClean="0"/>
              <a:t>1/8/20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042C5-49F3-0B49-A9F3-4093961A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09114-1E8B-D247-B4DC-1425DE3E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4F0D-6816-1E4F-A705-26E35AE5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8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F9855-C3D4-B547-8079-1F4AE487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5CC55-B429-C84B-9A73-2F38D0FB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AB57-35E9-D642-8EBC-809CEDD28757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5DCF-1120-7746-8D2E-EE8A879B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EF443-9C28-4940-85AF-AC87A1F8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4F0D-6816-1E4F-A705-26E35AE5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2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5B3B6-756C-4842-A80E-B8AE4784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AB57-35E9-D642-8EBC-809CEDD28757}" type="datetimeFigureOut">
              <a:rPr lang="en-US" smtClean="0"/>
              <a:t>1/8/20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CE8626-F401-D844-9974-18078A9B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2081B-6B67-DF4C-AD5B-C02D4BDB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4F0D-6816-1E4F-A705-26E35AE5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B89B-6C46-9C4B-8F70-B37428CFF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065D3-8804-AF4E-973D-35A91D01F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DBE66-3789-7C42-9E5E-3753CB489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45D78-0A5C-1A41-9716-D5C5FFB8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AB57-35E9-D642-8EBC-809CEDD28757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A83F-8F89-8041-A1F5-F9484E6B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9CEF3-6B0F-E146-B92D-425D1249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4F0D-6816-1E4F-A705-26E35AE5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9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AAA86-DC41-E740-9815-AD49CBDD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ECCA-35D0-ED49-A942-ACA3BADFC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6DB18-7332-0E4E-B606-098DBE087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09E2D-3EAF-7F44-B339-3E2BF2618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AB57-35E9-D642-8EBC-809CEDD28757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98B01-41E9-5C4C-82FB-BFDE2DC8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EE55B-0073-944C-A074-76DDB72F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4F0D-6816-1E4F-A705-26E35AE5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6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CC77A-081E-6C42-9F5C-BD118C77B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A9FFB-2E3B-8F41-A1B4-C3954959F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E73C1-D52A-AC49-9AA5-164E262D0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CAB57-35E9-D642-8EBC-809CEDD28757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43C14-6FA3-4A4B-BBAD-DE4E79212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CF354-E252-3545-9E8E-96164B82D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A4F0D-6816-1E4F-A705-26E35AE5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0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94227C-4B09-324E-AF53-CE7631F80A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5" t="7405" r="12602" b="3455"/>
          <a:stretch/>
        </p:blipFill>
        <p:spPr>
          <a:xfrm>
            <a:off x="2862942" y="674914"/>
            <a:ext cx="5682343" cy="4963886"/>
          </a:xfrm>
          <a:prstGeom prst="rect">
            <a:avLst/>
          </a:prstGeom>
        </p:spPr>
      </p:pic>
      <p:sp>
        <p:nvSpPr>
          <p:cNvPr id="11" name="Arc 10">
            <a:extLst>
              <a:ext uri="{FF2B5EF4-FFF2-40B4-BE49-F238E27FC236}">
                <a16:creationId xmlns:a16="http://schemas.microsoft.com/office/drawing/2014/main" id="{CCB88485-CD31-CC4C-9BB9-20079112FC20}"/>
              </a:ext>
            </a:extLst>
          </p:cNvPr>
          <p:cNvSpPr/>
          <p:nvPr/>
        </p:nvSpPr>
        <p:spPr>
          <a:xfrm rot="16356331">
            <a:off x="4826211" y="1216449"/>
            <a:ext cx="4733250" cy="5804164"/>
          </a:xfrm>
          <a:prstGeom prst="arc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3FC9E5-F428-4843-A55F-B2F6F381DF93}"/>
              </a:ext>
            </a:extLst>
          </p:cNvPr>
          <p:cNvSpPr/>
          <p:nvPr/>
        </p:nvSpPr>
        <p:spPr>
          <a:xfrm>
            <a:off x="5802085" y="1937657"/>
            <a:ext cx="119743" cy="11974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F410813E-485A-A842-85C3-077C04254417}"/>
              </a:ext>
            </a:extLst>
          </p:cNvPr>
          <p:cNvSpPr/>
          <p:nvPr/>
        </p:nvSpPr>
        <p:spPr>
          <a:xfrm rot="13723954">
            <a:off x="4238027" y="3946288"/>
            <a:ext cx="109728" cy="109728"/>
          </a:xfrm>
          <a:prstGeom prst="halfFram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358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Wagen, Corin</dc:creator>
  <cp:lastModifiedBy>Wagen, Corin</cp:lastModifiedBy>
  <cp:revision>2</cp:revision>
  <dcterms:created xsi:type="dcterms:W3CDTF">2020-01-08T21:26:15Z</dcterms:created>
  <dcterms:modified xsi:type="dcterms:W3CDTF">2020-01-08T22:42:13Z</dcterms:modified>
</cp:coreProperties>
</file>