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4" r:id="rId14"/>
    <p:sldId id="271" r:id="rId15"/>
    <p:sldId id="268" r:id="rId16"/>
    <p:sldId id="269" r:id="rId17"/>
  </p:sldIdLst>
  <p:sldSz cx="7416800" cy="4165600"/>
  <p:notesSz cx="7416800" cy="4165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14688" cy="209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200525" y="0"/>
            <a:ext cx="3214688" cy="209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955D8-B977-40FE-BD08-6430C18ECCFA}" type="datetimeFigureOut">
              <a:rPr lang="nl-BE" smtClean="0"/>
              <a:t>14/06/2023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455863" y="520700"/>
            <a:ext cx="2505075" cy="1406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41363" y="2005013"/>
            <a:ext cx="5934075" cy="16398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3956050"/>
            <a:ext cx="3214688" cy="209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200525" y="3956050"/>
            <a:ext cx="3214688" cy="209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73EC8-3940-414F-ABD3-62F43536836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59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1641" y="1874317"/>
            <a:ext cx="6851577" cy="2007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558" y="619818"/>
            <a:ext cx="6687742" cy="895934"/>
          </a:xfrm>
          <a:effectLst/>
        </p:spPr>
        <p:txBody>
          <a:bodyPr anchor="b">
            <a:normAutofit/>
          </a:bodyPr>
          <a:lstStyle>
            <a:lvl1pPr>
              <a:defRPr sz="2187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560" y="1515752"/>
            <a:ext cx="6687740" cy="358565"/>
          </a:xfrm>
        </p:spPr>
        <p:txBody>
          <a:bodyPr anchor="t">
            <a:normAutofit/>
          </a:bodyPr>
          <a:lstStyle>
            <a:lvl1pPr marL="0" indent="0" algn="l">
              <a:buNone/>
              <a:defRPr sz="972" cap="all">
                <a:solidFill>
                  <a:schemeClr val="accent2"/>
                </a:solidFill>
              </a:defRPr>
            </a:lvl1pPr>
            <a:lvl2pPr marL="277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5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0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8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6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4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26953" y="3617802"/>
            <a:ext cx="1730587" cy="22178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559" y="3615174"/>
            <a:ext cx="4207969" cy="22178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22966" y="3617802"/>
            <a:ext cx="618334" cy="22178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68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267841" y="373196"/>
            <a:ext cx="6879847" cy="722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3559" y="426495"/>
            <a:ext cx="6709683" cy="6157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958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377181" y="364277"/>
            <a:ext cx="1768314" cy="3533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7180" y="410441"/>
            <a:ext cx="1219200" cy="314823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12" y="410441"/>
            <a:ext cx="4803570" cy="3148237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1152" y="3617802"/>
            <a:ext cx="807952" cy="22178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412" y="3615174"/>
            <a:ext cx="4803570" cy="22178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5024" y="3617802"/>
            <a:ext cx="708219" cy="22178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7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14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93743" y="1103963"/>
            <a:ext cx="4145427" cy="195755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88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888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888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888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888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888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888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888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888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" y="2065919"/>
            <a:ext cx="583290" cy="33772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</p:grpSp>
    </p:spTree>
    <p:extLst>
      <p:ext uri="{BB962C8B-B14F-4D97-AF65-F5344CB8AC3E}">
        <p14:creationId xmlns:p14="http://schemas.microsoft.com/office/powerpoint/2010/main" val="3978611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93743" y="1242389"/>
            <a:ext cx="4145427" cy="9392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916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916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916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916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916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916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916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916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916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93743" y="2198452"/>
            <a:ext cx="4145427" cy="3467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48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30">
                <a:solidFill>
                  <a:schemeClr val="lt2"/>
                </a:solidFill>
              </a:defRPr>
            </a:lvl2pPr>
            <a:lvl3pPr lvl="2" rtl="0">
              <a:spcBef>
                <a:spcPts val="648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30">
                <a:solidFill>
                  <a:schemeClr val="lt2"/>
                </a:solidFill>
              </a:defRPr>
            </a:lvl3pPr>
            <a:lvl4pPr lvl="3" rtl="0">
              <a:spcBef>
                <a:spcPts val="648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30">
                <a:solidFill>
                  <a:schemeClr val="lt2"/>
                </a:solidFill>
              </a:defRPr>
            </a:lvl4pPr>
            <a:lvl5pPr lvl="4" rtl="0">
              <a:spcBef>
                <a:spcPts val="648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30">
                <a:solidFill>
                  <a:schemeClr val="lt2"/>
                </a:solidFill>
              </a:defRPr>
            </a:lvl5pPr>
            <a:lvl6pPr lvl="5" rtl="0">
              <a:spcBef>
                <a:spcPts val="648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30">
                <a:solidFill>
                  <a:schemeClr val="lt2"/>
                </a:solidFill>
              </a:defRPr>
            </a:lvl6pPr>
            <a:lvl7pPr lvl="6" rtl="0">
              <a:spcBef>
                <a:spcPts val="648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30">
                <a:solidFill>
                  <a:schemeClr val="lt2"/>
                </a:solidFill>
              </a:defRPr>
            </a:lvl7pPr>
            <a:lvl8pPr lvl="7" rtl="0">
              <a:spcBef>
                <a:spcPts val="648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30">
                <a:solidFill>
                  <a:schemeClr val="lt2"/>
                </a:solidFill>
              </a:defRPr>
            </a:lvl8pPr>
            <a:lvl9pPr lvl="8" rtl="0">
              <a:spcBef>
                <a:spcPts val="648"/>
              </a:spcBef>
              <a:spcAft>
                <a:spcPts val="648"/>
              </a:spcAft>
              <a:buClr>
                <a:schemeClr val="lt2"/>
              </a:buClr>
              <a:buSzPts val="3000"/>
              <a:buNone/>
              <a:defRPr sz="243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" y="2065919"/>
            <a:ext cx="583290" cy="33772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</p:grpSp>
    </p:spTree>
    <p:extLst>
      <p:ext uri="{BB962C8B-B14F-4D97-AF65-F5344CB8AC3E}">
        <p14:creationId xmlns:p14="http://schemas.microsoft.com/office/powerpoint/2010/main" val="1815686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93743" y="1750791"/>
            <a:ext cx="4304567" cy="664018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370286" lvl="0" indent="-339429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243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740573" lvl="1" indent="-339429" rtl="0">
              <a:spcBef>
                <a:spcPts val="648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243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110859" lvl="2" indent="-339429" rtl="0">
              <a:spcBef>
                <a:spcPts val="648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243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481145" lvl="3" indent="-339429" rtl="0">
              <a:spcBef>
                <a:spcPts val="648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243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1851431" lvl="4" indent="-339429" rtl="0">
              <a:spcBef>
                <a:spcPts val="648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243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221718" lvl="5" indent="-339429" rtl="0">
              <a:spcBef>
                <a:spcPts val="648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243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2592004" lvl="6" indent="-339429" rtl="0">
              <a:spcBef>
                <a:spcPts val="648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243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2962290" lvl="7" indent="-339429" rtl="0">
              <a:spcBef>
                <a:spcPts val="648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243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3332577" lvl="8" indent="-339429" rtl="0">
              <a:spcBef>
                <a:spcPts val="648"/>
              </a:spcBef>
              <a:spcAft>
                <a:spcPts val="648"/>
              </a:spcAft>
              <a:buClr>
                <a:schemeClr val="accent5"/>
              </a:buClr>
              <a:buSzPts val="3000"/>
              <a:buFont typeface="Barlow"/>
              <a:buChar char="■"/>
              <a:defRPr sz="243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7051313" y="3846792"/>
            <a:ext cx="365487" cy="2811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25" name="Google Shape;25;p4"/>
          <p:cNvSpPr/>
          <p:nvPr/>
        </p:nvSpPr>
        <p:spPr>
          <a:xfrm>
            <a:off x="0" y="2065919"/>
            <a:ext cx="412937" cy="33772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74043" tIns="74043" rIns="74043" bIns="7404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8"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10767" y="2065919"/>
            <a:ext cx="172523" cy="33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4043" tIns="74043" rIns="74043" bIns="7404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8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8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93743" y="677057"/>
            <a:ext cx="4304567" cy="3209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93743" y="1096531"/>
            <a:ext cx="4304567" cy="24570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70286" lvl="0" indent="-308572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740573" lvl="1" indent="-308572" rtl="0">
              <a:spcBef>
                <a:spcPts val="648"/>
              </a:spcBef>
              <a:spcAft>
                <a:spcPts val="0"/>
              </a:spcAft>
              <a:buSzPts val="2400"/>
              <a:buChar char="‧"/>
              <a:defRPr/>
            </a:lvl2pPr>
            <a:lvl3pPr marL="1110859" lvl="2" indent="-308572" rtl="0">
              <a:spcBef>
                <a:spcPts val="648"/>
              </a:spcBef>
              <a:spcAft>
                <a:spcPts val="0"/>
              </a:spcAft>
              <a:buSzPts val="2400"/>
              <a:buChar char="‧"/>
              <a:defRPr/>
            </a:lvl3pPr>
            <a:lvl4pPr marL="1481145" lvl="3" indent="-308572" rtl="0">
              <a:spcBef>
                <a:spcPts val="648"/>
              </a:spcBef>
              <a:spcAft>
                <a:spcPts val="0"/>
              </a:spcAft>
              <a:buSzPts val="2400"/>
              <a:buChar char="●"/>
              <a:defRPr/>
            </a:lvl4pPr>
            <a:lvl5pPr marL="1851431" lvl="4" indent="-308572" rtl="0">
              <a:spcBef>
                <a:spcPts val="648"/>
              </a:spcBef>
              <a:spcAft>
                <a:spcPts val="0"/>
              </a:spcAft>
              <a:buSzPts val="2400"/>
              <a:buChar char="○"/>
              <a:defRPr/>
            </a:lvl5pPr>
            <a:lvl6pPr marL="2221718" lvl="5" indent="-308572" rtl="0">
              <a:spcBef>
                <a:spcPts val="648"/>
              </a:spcBef>
              <a:spcAft>
                <a:spcPts val="0"/>
              </a:spcAft>
              <a:buSzPts val="2400"/>
              <a:buChar char="■"/>
              <a:defRPr/>
            </a:lvl6pPr>
            <a:lvl7pPr marL="2592004" lvl="6" indent="-308572" rtl="0">
              <a:spcBef>
                <a:spcPts val="648"/>
              </a:spcBef>
              <a:spcAft>
                <a:spcPts val="0"/>
              </a:spcAft>
              <a:buSzPts val="2400"/>
              <a:buChar char="●"/>
              <a:defRPr/>
            </a:lvl7pPr>
            <a:lvl8pPr marL="2962290" lvl="7" indent="-308572" rtl="0">
              <a:spcBef>
                <a:spcPts val="648"/>
              </a:spcBef>
              <a:spcAft>
                <a:spcPts val="0"/>
              </a:spcAft>
              <a:buSzPts val="2400"/>
              <a:buChar char="○"/>
              <a:defRPr/>
            </a:lvl8pPr>
            <a:lvl9pPr marL="3332577" lvl="8" indent="-308572" rtl="0">
              <a:spcBef>
                <a:spcPts val="648"/>
              </a:spcBef>
              <a:spcAft>
                <a:spcPts val="648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7051313" y="3846792"/>
            <a:ext cx="365487" cy="2811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nl-BE" smtClean="0"/>
              <a:pPr/>
              <a:t>‹nr.›</a:t>
            </a:fld>
            <a:endParaRPr lang="nl-BE"/>
          </a:p>
        </p:txBody>
      </p:sp>
      <p:grpSp>
        <p:nvGrpSpPr>
          <p:cNvPr id="31" name="Google Shape;31;p5"/>
          <p:cNvGrpSpPr/>
          <p:nvPr/>
        </p:nvGrpSpPr>
        <p:grpSpPr>
          <a:xfrm>
            <a:off x="1" y="907407"/>
            <a:ext cx="583290" cy="3377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</p:grpSp>
    </p:spTree>
    <p:extLst>
      <p:ext uri="{BB962C8B-B14F-4D97-AF65-F5344CB8AC3E}">
        <p14:creationId xmlns:p14="http://schemas.microsoft.com/office/powerpoint/2010/main" val="2044733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93743" y="677057"/>
            <a:ext cx="4304567" cy="3209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93723" y="1096532"/>
            <a:ext cx="2011150" cy="2768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70286" lvl="0" indent="-2880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1620"/>
            </a:lvl1pPr>
            <a:lvl2pPr marL="740573" lvl="1" indent="-288000" rtl="0">
              <a:spcBef>
                <a:spcPts val="648"/>
              </a:spcBef>
              <a:spcAft>
                <a:spcPts val="0"/>
              </a:spcAft>
              <a:buSzPts val="2000"/>
              <a:buChar char="‧"/>
              <a:defRPr sz="1620"/>
            </a:lvl2pPr>
            <a:lvl3pPr marL="1110859" lvl="2" indent="-288000" rtl="0">
              <a:spcBef>
                <a:spcPts val="648"/>
              </a:spcBef>
              <a:spcAft>
                <a:spcPts val="0"/>
              </a:spcAft>
              <a:buSzPts val="2000"/>
              <a:buChar char="‧"/>
              <a:defRPr sz="1620"/>
            </a:lvl3pPr>
            <a:lvl4pPr marL="1481145" lvl="3" indent="-288000" rtl="0">
              <a:spcBef>
                <a:spcPts val="648"/>
              </a:spcBef>
              <a:spcAft>
                <a:spcPts val="0"/>
              </a:spcAft>
              <a:buSzPts val="2000"/>
              <a:buChar char="●"/>
              <a:defRPr sz="1620"/>
            </a:lvl4pPr>
            <a:lvl5pPr marL="1851431" lvl="4" indent="-288000" rtl="0">
              <a:spcBef>
                <a:spcPts val="648"/>
              </a:spcBef>
              <a:spcAft>
                <a:spcPts val="0"/>
              </a:spcAft>
              <a:buSzPts val="2000"/>
              <a:buChar char="○"/>
              <a:defRPr sz="1620"/>
            </a:lvl5pPr>
            <a:lvl6pPr marL="2221718" lvl="5" indent="-288000" rtl="0">
              <a:spcBef>
                <a:spcPts val="648"/>
              </a:spcBef>
              <a:spcAft>
                <a:spcPts val="0"/>
              </a:spcAft>
              <a:buSzPts val="2000"/>
              <a:buChar char="■"/>
              <a:defRPr sz="1620"/>
            </a:lvl6pPr>
            <a:lvl7pPr marL="2592004" lvl="6" indent="-288000" rtl="0">
              <a:spcBef>
                <a:spcPts val="648"/>
              </a:spcBef>
              <a:spcAft>
                <a:spcPts val="0"/>
              </a:spcAft>
              <a:buSzPts val="2000"/>
              <a:buChar char="●"/>
              <a:defRPr sz="1620"/>
            </a:lvl7pPr>
            <a:lvl8pPr marL="2962290" lvl="7" indent="-288000" rtl="0">
              <a:spcBef>
                <a:spcPts val="648"/>
              </a:spcBef>
              <a:spcAft>
                <a:spcPts val="0"/>
              </a:spcAft>
              <a:buSzPts val="2000"/>
              <a:buChar char="○"/>
              <a:defRPr sz="1620"/>
            </a:lvl8pPr>
            <a:lvl9pPr marL="3332577" lvl="8" indent="-288000" rtl="0">
              <a:spcBef>
                <a:spcPts val="648"/>
              </a:spcBef>
              <a:spcAft>
                <a:spcPts val="648"/>
              </a:spcAft>
              <a:buSzPts val="2000"/>
              <a:buChar char="■"/>
              <a:defRPr sz="162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2987077" y="1096532"/>
            <a:ext cx="2011150" cy="2768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70286" lvl="0" indent="-2880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1620"/>
            </a:lvl1pPr>
            <a:lvl2pPr marL="740573" lvl="1" indent="-288000" rtl="0">
              <a:spcBef>
                <a:spcPts val="648"/>
              </a:spcBef>
              <a:spcAft>
                <a:spcPts val="0"/>
              </a:spcAft>
              <a:buSzPts val="2000"/>
              <a:buChar char="‧"/>
              <a:defRPr sz="1620"/>
            </a:lvl2pPr>
            <a:lvl3pPr marL="1110859" lvl="2" indent="-288000" rtl="0">
              <a:spcBef>
                <a:spcPts val="648"/>
              </a:spcBef>
              <a:spcAft>
                <a:spcPts val="0"/>
              </a:spcAft>
              <a:buSzPts val="2000"/>
              <a:buChar char="‧"/>
              <a:defRPr sz="1620"/>
            </a:lvl3pPr>
            <a:lvl4pPr marL="1481145" lvl="3" indent="-288000" rtl="0">
              <a:spcBef>
                <a:spcPts val="648"/>
              </a:spcBef>
              <a:spcAft>
                <a:spcPts val="0"/>
              </a:spcAft>
              <a:buSzPts val="2000"/>
              <a:buChar char="●"/>
              <a:defRPr sz="1620"/>
            </a:lvl4pPr>
            <a:lvl5pPr marL="1851431" lvl="4" indent="-288000" rtl="0">
              <a:spcBef>
                <a:spcPts val="648"/>
              </a:spcBef>
              <a:spcAft>
                <a:spcPts val="0"/>
              </a:spcAft>
              <a:buSzPts val="2000"/>
              <a:buChar char="○"/>
              <a:defRPr sz="1620"/>
            </a:lvl5pPr>
            <a:lvl6pPr marL="2221718" lvl="5" indent="-288000" rtl="0">
              <a:spcBef>
                <a:spcPts val="648"/>
              </a:spcBef>
              <a:spcAft>
                <a:spcPts val="0"/>
              </a:spcAft>
              <a:buSzPts val="2000"/>
              <a:buChar char="■"/>
              <a:defRPr sz="1620"/>
            </a:lvl6pPr>
            <a:lvl7pPr marL="2592004" lvl="6" indent="-288000" rtl="0">
              <a:spcBef>
                <a:spcPts val="648"/>
              </a:spcBef>
              <a:spcAft>
                <a:spcPts val="0"/>
              </a:spcAft>
              <a:buSzPts val="2000"/>
              <a:buChar char="●"/>
              <a:defRPr sz="1620"/>
            </a:lvl7pPr>
            <a:lvl8pPr marL="2962290" lvl="7" indent="-288000" rtl="0">
              <a:spcBef>
                <a:spcPts val="648"/>
              </a:spcBef>
              <a:spcAft>
                <a:spcPts val="0"/>
              </a:spcAft>
              <a:buSzPts val="2000"/>
              <a:buChar char="○"/>
              <a:defRPr sz="1620"/>
            </a:lvl8pPr>
            <a:lvl9pPr marL="3332577" lvl="8" indent="-288000" rtl="0">
              <a:spcBef>
                <a:spcPts val="648"/>
              </a:spcBef>
              <a:spcAft>
                <a:spcPts val="648"/>
              </a:spcAft>
              <a:buSzPts val="2000"/>
              <a:buChar char="■"/>
              <a:defRPr sz="162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051313" y="3846792"/>
            <a:ext cx="365487" cy="2811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nl-BE" smtClean="0"/>
              <a:pPr/>
              <a:t>‹nr.›</a:t>
            </a:fld>
            <a:endParaRPr lang="nl-BE"/>
          </a:p>
        </p:txBody>
      </p:sp>
      <p:grpSp>
        <p:nvGrpSpPr>
          <p:cNvPr id="39" name="Google Shape;39;p6"/>
          <p:cNvGrpSpPr/>
          <p:nvPr/>
        </p:nvGrpSpPr>
        <p:grpSpPr>
          <a:xfrm>
            <a:off x="1" y="907407"/>
            <a:ext cx="583290" cy="3377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</p:grpSp>
    </p:spTree>
    <p:extLst>
      <p:ext uri="{BB962C8B-B14F-4D97-AF65-F5344CB8AC3E}">
        <p14:creationId xmlns:p14="http://schemas.microsoft.com/office/powerpoint/2010/main" val="1248622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93744" y="677057"/>
            <a:ext cx="6029313" cy="3209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93743" y="1096532"/>
            <a:ext cx="1878290" cy="2768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70286" lvl="0" indent="-277715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458"/>
            </a:lvl1pPr>
            <a:lvl2pPr marL="740573" lvl="1" indent="-277715" rtl="0">
              <a:spcBef>
                <a:spcPts val="648"/>
              </a:spcBef>
              <a:spcAft>
                <a:spcPts val="0"/>
              </a:spcAft>
              <a:buSzPts val="1800"/>
              <a:buChar char="‧"/>
              <a:defRPr sz="1458"/>
            </a:lvl2pPr>
            <a:lvl3pPr marL="1110859" lvl="2" indent="-277715" rtl="0">
              <a:spcBef>
                <a:spcPts val="648"/>
              </a:spcBef>
              <a:spcAft>
                <a:spcPts val="0"/>
              </a:spcAft>
              <a:buSzPts val="1800"/>
              <a:buChar char="‧"/>
              <a:defRPr sz="1458"/>
            </a:lvl3pPr>
            <a:lvl4pPr marL="1481145" lvl="3" indent="-277715" rtl="0">
              <a:spcBef>
                <a:spcPts val="648"/>
              </a:spcBef>
              <a:spcAft>
                <a:spcPts val="0"/>
              </a:spcAft>
              <a:buSzPts val="1800"/>
              <a:buChar char="●"/>
              <a:defRPr sz="1458"/>
            </a:lvl4pPr>
            <a:lvl5pPr marL="1851431" lvl="4" indent="-277715" rtl="0">
              <a:spcBef>
                <a:spcPts val="648"/>
              </a:spcBef>
              <a:spcAft>
                <a:spcPts val="0"/>
              </a:spcAft>
              <a:buSzPts val="1800"/>
              <a:buChar char="○"/>
              <a:defRPr sz="1458"/>
            </a:lvl5pPr>
            <a:lvl6pPr marL="2221718" lvl="5" indent="-277715" rtl="0">
              <a:spcBef>
                <a:spcPts val="648"/>
              </a:spcBef>
              <a:spcAft>
                <a:spcPts val="0"/>
              </a:spcAft>
              <a:buSzPts val="1800"/>
              <a:buChar char="■"/>
              <a:defRPr sz="1458"/>
            </a:lvl6pPr>
            <a:lvl7pPr marL="2592004" lvl="6" indent="-277715" rtl="0">
              <a:spcBef>
                <a:spcPts val="648"/>
              </a:spcBef>
              <a:spcAft>
                <a:spcPts val="0"/>
              </a:spcAft>
              <a:buSzPts val="1800"/>
              <a:buChar char="●"/>
              <a:defRPr sz="1458"/>
            </a:lvl7pPr>
            <a:lvl8pPr marL="2962290" lvl="7" indent="-277715" rtl="0">
              <a:spcBef>
                <a:spcPts val="648"/>
              </a:spcBef>
              <a:spcAft>
                <a:spcPts val="0"/>
              </a:spcAft>
              <a:buSzPts val="1800"/>
              <a:buChar char="○"/>
              <a:defRPr sz="1458"/>
            </a:lvl8pPr>
            <a:lvl9pPr marL="3332577" lvl="8" indent="-277715" rtl="0">
              <a:spcBef>
                <a:spcPts val="648"/>
              </a:spcBef>
              <a:spcAft>
                <a:spcPts val="648"/>
              </a:spcAft>
              <a:buSzPts val="1800"/>
              <a:buChar char="■"/>
              <a:defRPr sz="1458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2769292" y="1096532"/>
            <a:ext cx="1878290" cy="2768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70286" lvl="0" indent="-277715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458"/>
            </a:lvl1pPr>
            <a:lvl2pPr marL="740573" lvl="1" indent="-277715" rtl="0">
              <a:spcBef>
                <a:spcPts val="648"/>
              </a:spcBef>
              <a:spcAft>
                <a:spcPts val="0"/>
              </a:spcAft>
              <a:buSzPts val="1800"/>
              <a:buChar char="‧"/>
              <a:defRPr sz="1458"/>
            </a:lvl2pPr>
            <a:lvl3pPr marL="1110859" lvl="2" indent="-277715" rtl="0">
              <a:spcBef>
                <a:spcPts val="648"/>
              </a:spcBef>
              <a:spcAft>
                <a:spcPts val="0"/>
              </a:spcAft>
              <a:buSzPts val="1800"/>
              <a:buChar char="‧"/>
              <a:defRPr sz="1458"/>
            </a:lvl3pPr>
            <a:lvl4pPr marL="1481145" lvl="3" indent="-277715" rtl="0">
              <a:spcBef>
                <a:spcPts val="648"/>
              </a:spcBef>
              <a:spcAft>
                <a:spcPts val="0"/>
              </a:spcAft>
              <a:buSzPts val="1800"/>
              <a:buChar char="●"/>
              <a:defRPr sz="1458"/>
            </a:lvl4pPr>
            <a:lvl5pPr marL="1851431" lvl="4" indent="-277715" rtl="0">
              <a:spcBef>
                <a:spcPts val="648"/>
              </a:spcBef>
              <a:spcAft>
                <a:spcPts val="0"/>
              </a:spcAft>
              <a:buSzPts val="1800"/>
              <a:buChar char="○"/>
              <a:defRPr sz="1458"/>
            </a:lvl5pPr>
            <a:lvl6pPr marL="2221718" lvl="5" indent="-277715" rtl="0">
              <a:spcBef>
                <a:spcPts val="648"/>
              </a:spcBef>
              <a:spcAft>
                <a:spcPts val="0"/>
              </a:spcAft>
              <a:buSzPts val="1800"/>
              <a:buChar char="■"/>
              <a:defRPr sz="1458"/>
            </a:lvl6pPr>
            <a:lvl7pPr marL="2592004" lvl="6" indent="-277715" rtl="0">
              <a:spcBef>
                <a:spcPts val="648"/>
              </a:spcBef>
              <a:spcAft>
                <a:spcPts val="0"/>
              </a:spcAft>
              <a:buSzPts val="1800"/>
              <a:buChar char="●"/>
              <a:defRPr sz="1458"/>
            </a:lvl7pPr>
            <a:lvl8pPr marL="2962290" lvl="7" indent="-277715" rtl="0">
              <a:spcBef>
                <a:spcPts val="648"/>
              </a:spcBef>
              <a:spcAft>
                <a:spcPts val="0"/>
              </a:spcAft>
              <a:buSzPts val="1800"/>
              <a:buChar char="○"/>
              <a:defRPr sz="1458"/>
            </a:lvl8pPr>
            <a:lvl9pPr marL="3332577" lvl="8" indent="-277715" rtl="0">
              <a:spcBef>
                <a:spcPts val="648"/>
              </a:spcBef>
              <a:spcAft>
                <a:spcPts val="648"/>
              </a:spcAft>
              <a:buSzPts val="1800"/>
              <a:buChar char="■"/>
              <a:defRPr sz="1458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4844840" y="1096532"/>
            <a:ext cx="1878290" cy="2768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70286" lvl="0" indent="-277715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458"/>
            </a:lvl1pPr>
            <a:lvl2pPr marL="740573" lvl="1" indent="-277715" rtl="0">
              <a:spcBef>
                <a:spcPts val="648"/>
              </a:spcBef>
              <a:spcAft>
                <a:spcPts val="0"/>
              </a:spcAft>
              <a:buSzPts val="1800"/>
              <a:buChar char="‧"/>
              <a:defRPr sz="1458"/>
            </a:lvl2pPr>
            <a:lvl3pPr marL="1110859" lvl="2" indent="-277715" rtl="0">
              <a:spcBef>
                <a:spcPts val="648"/>
              </a:spcBef>
              <a:spcAft>
                <a:spcPts val="0"/>
              </a:spcAft>
              <a:buSzPts val="1800"/>
              <a:buChar char="‧"/>
              <a:defRPr sz="1458"/>
            </a:lvl3pPr>
            <a:lvl4pPr marL="1481145" lvl="3" indent="-277715" rtl="0">
              <a:spcBef>
                <a:spcPts val="648"/>
              </a:spcBef>
              <a:spcAft>
                <a:spcPts val="0"/>
              </a:spcAft>
              <a:buSzPts val="1800"/>
              <a:buChar char="●"/>
              <a:defRPr sz="1458"/>
            </a:lvl4pPr>
            <a:lvl5pPr marL="1851431" lvl="4" indent="-277715" rtl="0">
              <a:spcBef>
                <a:spcPts val="648"/>
              </a:spcBef>
              <a:spcAft>
                <a:spcPts val="0"/>
              </a:spcAft>
              <a:buSzPts val="1800"/>
              <a:buChar char="○"/>
              <a:defRPr sz="1458"/>
            </a:lvl5pPr>
            <a:lvl6pPr marL="2221718" lvl="5" indent="-277715" rtl="0">
              <a:spcBef>
                <a:spcPts val="648"/>
              </a:spcBef>
              <a:spcAft>
                <a:spcPts val="0"/>
              </a:spcAft>
              <a:buSzPts val="1800"/>
              <a:buChar char="■"/>
              <a:defRPr sz="1458"/>
            </a:lvl6pPr>
            <a:lvl7pPr marL="2592004" lvl="6" indent="-277715" rtl="0">
              <a:spcBef>
                <a:spcPts val="648"/>
              </a:spcBef>
              <a:spcAft>
                <a:spcPts val="0"/>
              </a:spcAft>
              <a:buSzPts val="1800"/>
              <a:buChar char="●"/>
              <a:defRPr sz="1458"/>
            </a:lvl7pPr>
            <a:lvl8pPr marL="2962290" lvl="7" indent="-277715" rtl="0">
              <a:spcBef>
                <a:spcPts val="648"/>
              </a:spcBef>
              <a:spcAft>
                <a:spcPts val="0"/>
              </a:spcAft>
              <a:buSzPts val="1800"/>
              <a:buChar char="○"/>
              <a:defRPr sz="1458"/>
            </a:lvl8pPr>
            <a:lvl9pPr marL="3332577" lvl="8" indent="-277715" rtl="0">
              <a:spcBef>
                <a:spcPts val="648"/>
              </a:spcBef>
              <a:spcAft>
                <a:spcPts val="648"/>
              </a:spcAft>
              <a:buSzPts val="1800"/>
              <a:buChar char="■"/>
              <a:defRPr sz="1458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7051313" y="3846792"/>
            <a:ext cx="365487" cy="2811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nl-BE" smtClean="0"/>
              <a:pPr/>
              <a:t>‹nr.›</a:t>
            </a:fld>
            <a:endParaRPr lang="nl-BE"/>
          </a:p>
        </p:txBody>
      </p:sp>
      <p:grpSp>
        <p:nvGrpSpPr>
          <p:cNvPr id="48" name="Google Shape;48;p7"/>
          <p:cNvGrpSpPr/>
          <p:nvPr/>
        </p:nvGrpSpPr>
        <p:grpSpPr>
          <a:xfrm>
            <a:off x="1" y="907407"/>
            <a:ext cx="583290" cy="3377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</p:grpSp>
    </p:spTree>
    <p:extLst>
      <p:ext uri="{BB962C8B-B14F-4D97-AF65-F5344CB8AC3E}">
        <p14:creationId xmlns:p14="http://schemas.microsoft.com/office/powerpoint/2010/main" val="231174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93743" y="677057"/>
            <a:ext cx="4304567" cy="3209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7051313" y="3846792"/>
            <a:ext cx="365487" cy="2811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nl-BE" smtClean="0"/>
              <a:pPr/>
              <a:t>‹nr.›</a:t>
            </a:fld>
            <a:endParaRPr lang="nl-BE"/>
          </a:p>
        </p:txBody>
      </p:sp>
      <p:grpSp>
        <p:nvGrpSpPr>
          <p:cNvPr id="54" name="Google Shape;54;p8"/>
          <p:cNvGrpSpPr/>
          <p:nvPr/>
        </p:nvGrpSpPr>
        <p:grpSpPr>
          <a:xfrm>
            <a:off x="1" y="907407"/>
            <a:ext cx="583290" cy="3377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</p:grpSp>
    </p:spTree>
    <p:extLst>
      <p:ext uri="{BB962C8B-B14F-4D97-AF65-F5344CB8AC3E}">
        <p14:creationId xmlns:p14="http://schemas.microsoft.com/office/powerpoint/2010/main" val="31217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67841" y="373196"/>
            <a:ext cx="6879847" cy="7223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59" y="426495"/>
            <a:ext cx="6709683" cy="6157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59" y="1324450"/>
            <a:ext cx="6709682" cy="22342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22966" y="3617802"/>
            <a:ext cx="640276" cy="221780"/>
          </a:xfrm>
        </p:spPr>
        <p:txBody>
          <a:bodyPr/>
          <a:lstStyle/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4443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93744" y="3568559"/>
            <a:ext cx="6029313" cy="2521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70286" lvl="0" indent="-185143" rtl="0">
              <a:spcBef>
                <a:spcPts val="0"/>
              </a:spcBef>
              <a:spcAft>
                <a:spcPts val="648"/>
              </a:spcAft>
              <a:buSzPts val="1800"/>
              <a:buNone/>
              <a:defRPr sz="1458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7051313" y="3846792"/>
            <a:ext cx="365487" cy="2811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nl-BE" smtClean="0"/>
              <a:pPr/>
              <a:t>‹nr.›</a:t>
            </a:fld>
            <a:endParaRPr lang="nl-BE"/>
          </a:p>
        </p:txBody>
      </p:sp>
      <p:grpSp>
        <p:nvGrpSpPr>
          <p:cNvPr id="60" name="Google Shape;60;p9"/>
          <p:cNvGrpSpPr/>
          <p:nvPr/>
        </p:nvGrpSpPr>
        <p:grpSpPr>
          <a:xfrm>
            <a:off x="1" y="3677776"/>
            <a:ext cx="583290" cy="33772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</p:grpSp>
    </p:spTree>
    <p:extLst>
      <p:ext uri="{BB962C8B-B14F-4D97-AF65-F5344CB8AC3E}">
        <p14:creationId xmlns:p14="http://schemas.microsoft.com/office/powerpoint/2010/main" val="202394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7051313" y="3846792"/>
            <a:ext cx="365487" cy="2811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nl-BE" smtClean="0"/>
              <a:pPr/>
              <a:t>‹nr.›</a:t>
            </a:fld>
            <a:endParaRPr lang="nl-BE"/>
          </a:p>
        </p:txBody>
      </p:sp>
      <p:grpSp>
        <p:nvGrpSpPr>
          <p:cNvPr id="65" name="Google Shape;65;p10"/>
          <p:cNvGrpSpPr/>
          <p:nvPr/>
        </p:nvGrpSpPr>
        <p:grpSpPr>
          <a:xfrm>
            <a:off x="1" y="2065919"/>
            <a:ext cx="583290" cy="33772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58"/>
            </a:p>
          </p:txBody>
        </p:sp>
      </p:grpSp>
    </p:spTree>
    <p:extLst>
      <p:ext uri="{BB962C8B-B14F-4D97-AF65-F5344CB8AC3E}">
        <p14:creationId xmlns:p14="http://schemas.microsoft.com/office/powerpoint/2010/main" val="283081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272422" y="3123273"/>
            <a:ext cx="6868607" cy="7646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0" y="1848894"/>
            <a:ext cx="6709682" cy="909597"/>
          </a:xfrm>
        </p:spPr>
        <p:txBody>
          <a:bodyPr anchor="b">
            <a:normAutofit/>
          </a:bodyPr>
          <a:lstStyle>
            <a:lvl1pPr algn="l">
              <a:defRPr sz="2187" b="0" cap="all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559" y="2758490"/>
            <a:ext cx="6709682" cy="364782"/>
          </a:xfrm>
        </p:spPr>
        <p:txBody>
          <a:bodyPr anchor="t">
            <a:normAutofit/>
          </a:bodyPr>
          <a:lstStyle>
            <a:lvl1pPr marL="0" indent="0" algn="l">
              <a:buNone/>
              <a:defRPr sz="1093" cap="all">
                <a:solidFill>
                  <a:schemeClr val="accent2"/>
                </a:solidFill>
              </a:defRPr>
            </a:lvl1pPr>
            <a:lvl2pPr marL="277703" indent="0">
              <a:buNone/>
              <a:defRPr sz="1093">
                <a:solidFill>
                  <a:schemeClr val="tx1">
                    <a:tint val="75000"/>
                  </a:schemeClr>
                </a:solidFill>
              </a:defRPr>
            </a:lvl2pPr>
            <a:lvl3pPr marL="555407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3pPr>
            <a:lvl4pPr marL="83311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111081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388516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66622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94392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2221626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714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271306" y="368426"/>
            <a:ext cx="6874189" cy="7646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59" y="443200"/>
            <a:ext cx="6709683" cy="60032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559" y="1353306"/>
            <a:ext cx="3298621" cy="220674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4620" y="1353306"/>
            <a:ext cx="3298622" cy="220674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445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271306" y="368426"/>
            <a:ext cx="6874189" cy="7646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3559" y="443200"/>
            <a:ext cx="6709683" cy="60032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25" y="1367209"/>
            <a:ext cx="3094637" cy="325573"/>
          </a:xfrm>
        </p:spPr>
        <p:txBody>
          <a:bodyPr anchor="b">
            <a:noAutofit/>
          </a:bodyPr>
          <a:lstStyle>
            <a:lvl1pPr marL="0" indent="0">
              <a:buNone/>
              <a:defRPr sz="1336" b="0">
                <a:solidFill>
                  <a:schemeClr val="accent2"/>
                </a:solidFill>
              </a:defRPr>
            </a:lvl1pPr>
            <a:lvl2pPr marL="277703" indent="0">
              <a:buNone/>
              <a:defRPr sz="1215" b="1"/>
            </a:lvl2pPr>
            <a:lvl3pPr marL="555407" indent="0">
              <a:buNone/>
              <a:defRPr sz="1093" b="1"/>
            </a:lvl3pPr>
            <a:lvl4pPr marL="833110" indent="0">
              <a:buNone/>
              <a:defRPr sz="972" b="1"/>
            </a:lvl4pPr>
            <a:lvl5pPr marL="1110813" indent="0">
              <a:buNone/>
              <a:defRPr sz="972" b="1"/>
            </a:lvl5pPr>
            <a:lvl6pPr marL="1388516" indent="0">
              <a:buNone/>
              <a:defRPr sz="972" b="1"/>
            </a:lvl6pPr>
            <a:lvl7pPr marL="1666220" indent="0">
              <a:buNone/>
              <a:defRPr sz="972" b="1"/>
            </a:lvl7pPr>
            <a:lvl8pPr marL="1943923" indent="0">
              <a:buNone/>
              <a:defRPr sz="972" b="1"/>
            </a:lvl8pPr>
            <a:lvl9pPr marL="2221626" indent="0">
              <a:buNone/>
              <a:defRPr sz="972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59" y="1777306"/>
            <a:ext cx="3280803" cy="178274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68606" y="1367209"/>
            <a:ext cx="3094636" cy="336123"/>
          </a:xfrm>
        </p:spPr>
        <p:txBody>
          <a:bodyPr anchor="b">
            <a:noAutofit/>
          </a:bodyPr>
          <a:lstStyle>
            <a:lvl1pPr marL="0" indent="0">
              <a:buNone/>
              <a:defRPr sz="1336" b="0">
                <a:solidFill>
                  <a:schemeClr val="accent2"/>
                </a:solidFill>
              </a:defRPr>
            </a:lvl1pPr>
            <a:lvl2pPr marL="277703" indent="0">
              <a:buNone/>
              <a:defRPr sz="1215" b="1"/>
            </a:lvl2pPr>
            <a:lvl3pPr marL="555407" indent="0">
              <a:buNone/>
              <a:defRPr sz="1093" b="1"/>
            </a:lvl3pPr>
            <a:lvl4pPr marL="833110" indent="0">
              <a:buNone/>
              <a:defRPr sz="972" b="1"/>
            </a:lvl4pPr>
            <a:lvl5pPr marL="1110813" indent="0">
              <a:buNone/>
              <a:defRPr sz="972" b="1"/>
            </a:lvl5pPr>
            <a:lvl6pPr marL="1388516" indent="0">
              <a:buNone/>
              <a:defRPr sz="972" b="1"/>
            </a:lvl6pPr>
            <a:lvl7pPr marL="1666220" indent="0">
              <a:buNone/>
              <a:defRPr sz="972" b="1"/>
            </a:lvl7pPr>
            <a:lvl8pPr marL="1943923" indent="0">
              <a:buNone/>
              <a:defRPr sz="972" b="1"/>
            </a:lvl8pPr>
            <a:lvl9pPr marL="2221626" indent="0">
              <a:buNone/>
              <a:defRPr sz="972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82439" y="1777306"/>
            <a:ext cx="3280803" cy="178274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5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68082" y="368426"/>
            <a:ext cx="6874189" cy="7646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0336" y="443200"/>
            <a:ext cx="6709683" cy="60032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558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55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272422" y="3123273"/>
            <a:ext cx="6873072" cy="774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59" y="3196358"/>
            <a:ext cx="2986579" cy="418816"/>
          </a:xfrm>
        </p:spPr>
        <p:txBody>
          <a:bodyPr anchor="ctr"/>
          <a:lstStyle>
            <a:lvl1pPr algn="l">
              <a:defRPr sz="1215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21" y="365173"/>
            <a:ext cx="6869811" cy="2554027"/>
          </a:xfrm>
        </p:spPr>
        <p:txBody>
          <a:bodyPr anchor="ctr">
            <a:normAutofit/>
          </a:bodyPr>
          <a:lstStyle>
            <a:lvl1pPr>
              <a:defRPr sz="1215">
                <a:solidFill>
                  <a:schemeClr val="tx2"/>
                </a:solidFill>
              </a:defRPr>
            </a:lvl1pPr>
            <a:lvl2pPr>
              <a:defRPr sz="1093">
                <a:solidFill>
                  <a:schemeClr val="tx2"/>
                </a:solidFill>
              </a:defRPr>
            </a:lvl2pPr>
            <a:lvl3pPr>
              <a:defRPr sz="972">
                <a:solidFill>
                  <a:schemeClr val="tx2"/>
                </a:solidFill>
              </a:defRPr>
            </a:lvl3pPr>
            <a:lvl4pPr>
              <a:defRPr sz="850">
                <a:solidFill>
                  <a:schemeClr val="tx2"/>
                </a:solidFill>
              </a:defRPr>
            </a:lvl4pPr>
            <a:lvl5pPr>
              <a:defRPr sz="850">
                <a:solidFill>
                  <a:schemeClr val="tx2"/>
                </a:solidFill>
              </a:defRPr>
            </a:lvl5pPr>
            <a:lvl6pPr>
              <a:defRPr sz="850">
                <a:solidFill>
                  <a:schemeClr val="tx2"/>
                </a:solidFill>
              </a:defRPr>
            </a:lvl6pPr>
            <a:lvl7pPr>
              <a:defRPr sz="850">
                <a:solidFill>
                  <a:schemeClr val="tx2"/>
                </a:solidFill>
              </a:defRPr>
            </a:lvl7pPr>
            <a:lvl8pPr>
              <a:defRPr sz="850">
                <a:solidFill>
                  <a:schemeClr val="tx2"/>
                </a:solidFill>
              </a:defRPr>
            </a:lvl8pPr>
            <a:lvl9pPr>
              <a:defRPr sz="850">
                <a:solidFill>
                  <a:schemeClr val="tx2"/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2334" y="3196358"/>
            <a:ext cx="3570909" cy="418817"/>
          </a:xfrm>
        </p:spPr>
        <p:txBody>
          <a:bodyPr anchor="ctr">
            <a:normAutofit/>
          </a:bodyPr>
          <a:lstStyle>
            <a:lvl1pPr marL="0" indent="0" algn="r">
              <a:buNone/>
              <a:defRPr sz="668">
                <a:solidFill>
                  <a:schemeClr val="bg1"/>
                </a:solidFill>
              </a:defRPr>
            </a:lvl1pPr>
            <a:lvl2pPr marL="277703" indent="0">
              <a:buNone/>
              <a:defRPr sz="668"/>
            </a:lvl2pPr>
            <a:lvl3pPr marL="555407" indent="0">
              <a:buNone/>
              <a:defRPr sz="607"/>
            </a:lvl3pPr>
            <a:lvl4pPr marL="833110" indent="0">
              <a:buNone/>
              <a:defRPr sz="547"/>
            </a:lvl4pPr>
            <a:lvl5pPr marL="1110813" indent="0">
              <a:buNone/>
              <a:defRPr sz="547"/>
            </a:lvl5pPr>
            <a:lvl6pPr marL="1388516" indent="0">
              <a:buNone/>
              <a:defRPr sz="547"/>
            </a:lvl6pPr>
            <a:lvl7pPr marL="1666220" indent="0">
              <a:buNone/>
              <a:defRPr sz="547"/>
            </a:lvl7pPr>
            <a:lvl8pPr marL="1943923" indent="0">
              <a:buNone/>
              <a:defRPr sz="547"/>
            </a:lvl8pPr>
            <a:lvl9pPr marL="2221626" indent="0">
              <a:buNone/>
              <a:defRPr sz="54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5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59" y="2850799"/>
            <a:ext cx="6709683" cy="344241"/>
          </a:xfrm>
        </p:spPr>
        <p:txBody>
          <a:bodyPr anchor="b">
            <a:normAutofit/>
          </a:bodyPr>
          <a:lstStyle>
            <a:lvl1pPr algn="l">
              <a:defRPr sz="1458" b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22" y="364278"/>
            <a:ext cx="6868606" cy="2160701"/>
          </a:xfrm>
        </p:spPr>
        <p:txBody>
          <a:bodyPr anchor="t">
            <a:normAutofit/>
          </a:bodyPr>
          <a:lstStyle>
            <a:lvl1pPr marL="0" indent="0" algn="ctr">
              <a:buNone/>
              <a:defRPr sz="972"/>
            </a:lvl1pPr>
            <a:lvl2pPr marL="277703" indent="0">
              <a:buNone/>
              <a:defRPr sz="972"/>
            </a:lvl2pPr>
            <a:lvl3pPr marL="555407" indent="0">
              <a:buNone/>
              <a:defRPr sz="972"/>
            </a:lvl3pPr>
            <a:lvl4pPr marL="833110" indent="0">
              <a:buNone/>
              <a:defRPr sz="972"/>
            </a:lvl4pPr>
            <a:lvl5pPr marL="1110813" indent="0">
              <a:buNone/>
              <a:defRPr sz="972"/>
            </a:lvl5pPr>
            <a:lvl6pPr marL="1388516" indent="0">
              <a:buNone/>
              <a:defRPr sz="972"/>
            </a:lvl6pPr>
            <a:lvl7pPr marL="1666220" indent="0">
              <a:buNone/>
              <a:defRPr sz="972"/>
            </a:lvl7pPr>
            <a:lvl8pPr marL="1943923" indent="0">
              <a:buNone/>
              <a:defRPr sz="972"/>
            </a:lvl8pPr>
            <a:lvl9pPr marL="2221626" indent="0">
              <a:buNone/>
              <a:defRPr sz="972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559" y="3195041"/>
            <a:ext cx="6709684" cy="363637"/>
          </a:xfrm>
        </p:spPr>
        <p:txBody>
          <a:bodyPr>
            <a:normAutofit/>
          </a:bodyPr>
          <a:lstStyle>
            <a:lvl1pPr marL="0" indent="0">
              <a:buNone/>
              <a:defRPr sz="729"/>
            </a:lvl1pPr>
            <a:lvl2pPr marL="277703" indent="0">
              <a:buNone/>
              <a:defRPr sz="729"/>
            </a:lvl2pPr>
            <a:lvl3pPr marL="555407" indent="0">
              <a:buNone/>
              <a:defRPr sz="607"/>
            </a:lvl3pPr>
            <a:lvl4pPr marL="833110" indent="0">
              <a:buNone/>
              <a:defRPr sz="547"/>
            </a:lvl4pPr>
            <a:lvl5pPr marL="1110813" indent="0">
              <a:buNone/>
              <a:defRPr sz="547"/>
            </a:lvl5pPr>
            <a:lvl6pPr marL="1388516" indent="0">
              <a:buNone/>
              <a:defRPr sz="547"/>
            </a:lvl6pPr>
            <a:lvl7pPr marL="1666220" indent="0">
              <a:buNone/>
              <a:defRPr sz="547"/>
            </a:lvl7pPr>
            <a:lvl8pPr marL="1943923" indent="0">
              <a:buNone/>
              <a:defRPr sz="547"/>
            </a:lvl8pPr>
            <a:lvl9pPr marL="2221626" indent="0">
              <a:buNone/>
              <a:defRPr sz="54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435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559" y="428297"/>
            <a:ext cx="6709683" cy="722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559" y="1418906"/>
            <a:ext cx="6709683" cy="213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6954" y="3617802"/>
            <a:ext cx="1730586" cy="22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7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559" y="3615174"/>
            <a:ext cx="4207969" cy="22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7" cap="all">
                <a:solidFill>
                  <a:schemeClr val="accent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966" y="3617802"/>
            <a:ext cx="640277" cy="221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7">
                <a:solidFill>
                  <a:schemeClr val="accent2"/>
                </a:solidFill>
              </a:defRPr>
            </a:lvl1pPr>
          </a:lstStyle>
          <a:p>
            <a:fld id="{B6F15528-21DE-4FAA-801E-634DDDAF4B2B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271642" y="277707"/>
            <a:ext cx="2252853" cy="57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892306" y="275546"/>
            <a:ext cx="2252853" cy="5986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2580447" y="277707"/>
            <a:ext cx="2252853" cy="555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7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277703" rtl="0" eaLnBrk="1" latinLnBrk="0" hangingPunct="1">
        <a:spcBef>
          <a:spcPct val="0"/>
        </a:spcBef>
        <a:buNone/>
        <a:defRPr sz="1701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5864" indent="-185864" algn="l" defTabSz="277703" rtl="0" eaLnBrk="1" latinLnBrk="0" hangingPunct="1">
        <a:spcBef>
          <a:spcPct val="20000"/>
        </a:spcBef>
        <a:spcAft>
          <a:spcPts val="364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93" kern="1200">
          <a:solidFill>
            <a:schemeClr val="tx2"/>
          </a:solidFill>
          <a:latin typeface="+mn-lt"/>
          <a:ea typeface="+mn-ea"/>
          <a:cs typeface="+mn-cs"/>
        </a:defRPr>
      </a:lvl1pPr>
      <a:lvl2pPr marL="382662" indent="-185864" algn="l" defTabSz="277703" rtl="0" eaLnBrk="1" latinLnBrk="0" hangingPunct="1">
        <a:spcBef>
          <a:spcPct val="20000"/>
        </a:spcBef>
        <a:spcAft>
          <a:spcPts val="364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2pPr>
      <a:lvl3pPr marL="546660" indent="-163998" algn="l" defTabSz="277703" rtl="0" eaLnBrk="1" latinLnBrk="0" hangingPunct="1">
        <a:spcBef>
          <a:spcPct val="20000"/>
        </a:spcBef>
        <a:spcAft>
          <a:spcPts val="364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850" kern="1200">
          <a:solidFill>
            <a:schemeClr val="tx2"/>
          </a:solidFill>
          <a:latin typeface="+mn-lt"/>
          <a:ea typeface="+mn-ea"/>
          <a:cs typeface="+mn-cs"/>
        </a:defRPr>
      </a:lvl3pPr>
      <a:lvl4pPr marL="754391" indent="-142132" algn="l" defTabSz="277703" rtl="0" eaLnBrk="1" latinLnBrk="0" hangingPunct="1">
        <a:spcBef>
          <a:spcPct val="20000"/>
        </a:spcBef>
        <a:spcAft>
          <a:spcPts val="364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729" kern="1200">
          <a:solidFill>
            <a:schemeClr val="tx2"/>
          </a:solidFill>
          <a:latin typeface="+mn-lt"/>
          <a:ea typeface="+mn-ea"/>
          <a:cs typeface="+mn-cs"/>
        </a:defRPr>
      </a:lvl4pPr>
      <a:lvl5pPr marL="973055" indent="-142132" algn="l" defTabSz="277703" rtl="0" eaLnBrk="1" latinLnBrk="0" hangingPunct="1">
        <a:spcBef>
          <a:spcPct val="20000"/>
        </a:spcBef>
        <a:spcAft>
          <a:spcPts val="364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729" kern="1200">
          <a:solidFill>
            <a:schemeClr val="tx2"/>
          </a:solidFill>
          <a:latin typeface="+mn-lt"/>
          <a:ea typeface="+mn-ea"/>
          <a:cs typeface="+mn-cs"/>
        </a:defRPr>
      </a:lvl5pPr>
      <a:lvl6pPr marL="1154060" indent="-138852" algn="l" defTabSz="277703" rtl="0" eaLnBrk="1" latinLnBrk="0" hangingPunct="1">
        <a:spcBef>
          <a:spcPct val="20000"/>
        </a:spcBef>
        <a:spcAft>
          <a:spcPts val="364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729" kern="1200">
          <a:solidFill>
            <a:schemeClr val="tx2"/>
          </a:solidFill>
          <a:latin typeface="+mn-lt"/>
          <a:ea typeface="+mn-ea"/>
          <a:cs typeface="+mn-cs"/>
        </a:defRPr>
      </a:lvl6pPr>
      <a:lvl7pPr marL="1336280" indent="-138852" algn="l" defTabSz="277703" rtl="0" eaLnBrk="1" latinLnBrk="0" hangingPunct="1">
        <a:spcBef>
          <a:spcPct val="20000"/>
        </a:spcBef>
        <a:spcAft>
          <a:spcPts val="364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729" kern="1200">
          <a:solidFill>
            <a:schemeClr val="tx2"/>
          </a:solidFill>
          <a:latin typeface="+mn-lt"/>
          <a:ea typeface="+mn-ea"/>
          <a:cs typeface="+mn-cs"/>
        </a:defRPr>
      </a:lvl7pPr>
      <a:lvl8pPr marL="1518500" indent="-138852" algn="l" defTabSz="277703" rtl="0" eaLnBrk="1" latinLnBrk="0" hangingPunct="1">
        <a:spcBef>
          <a:spcPct val="20000"/>
        </a:spcBef>
        <a:spcAft>
          <a:spcPts val="364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729" kern="1200">
          <a:solidFill>
            <a:schemeClr val="tx2"/>
          </a:solidFill>
          <a:latin typeface="+mn-lt"/>
          <a:ea typeface="+mn-ea"/>
          <a:cs typeface="+mn-cs"/>
        </a:defRPr>
      </a:lvl8pPr>
      <a:lvl9pPr marL="1700720" indent="-138852" algn="l" defTabSz="277703" rtl="0" eaLnBrk="1" latinLnBrk="0" hangingPunct="1">
        <a:spcBef>
          <a:spcPct val="20000"/>
        </a:spcBef>
        <a:spcAft>
          <a:spcPts val="364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729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7703" rtl="0" eaLnBrk="1" latinLnBrk="0" hangingPunct="1">
        <a:defRPr sz="1093" kern="1200">
          <a:solidFill>
            <a:schemeClr val="tx1"/>
          </a:solidFill>
          <a:latin typeface="+mn-lt"/>
          <a:ea typeface="+mn-ea"/>
          <a:cs typeface="+mn-cs"/>
        </a:defRPr>
      </a:lvl1pPr>
      <a:lvl2pPr marL="277703" algn="l" defTabSz="277703" rtl="0" eaLnBrk="1" latinLnBrk="0" hangingPunct="1">
        <a:defRPr sz="1093" kern="1200">
          <a:solidFill>
            <a:schemeClr val="tx1"/>
          </a:solidFill>
          <a:latin typeface="+mn-lt"/>
          <a:ea typeface="+mn-ea"/>
          <a:cs typeface="+mn-cs"/>
        </a:defRPr>
      </a:lvl2pPr>
      <a:lvl3pPr marL="555407" algn="l" defTabSz="277703" rtl="0" eaLnBrk="1" latinLnBrk="0" hangingPunct="1">
        <a:defRPr sz="1093" kern="1200">
          <a:solidFill>
            <a:schemeClr val="tx1"/>
          </a:solidFill>
          <a:latin typeface="+mn-lt"/>
          <a:ea typeface="+mn-ea"/>
          <a:cs typeface="+mn-cs"/>
        </a:defRPr>
      </a:lvl3pPr>
      <a:lvl4pPr marL="833110" algn="l" defTabSz="277703" rtl="0" eaLnBrk="1" latinLnBrk="0" hangingPunct="1">
        <a:defRPr sz="1093" kern="1200">
          <a:solidFill>
            <a:schemeClr val="tx1"/>
          </a:solidFill>
          <a:latin typeface="+mn-lt"/>
          <a:ea typeface="+mn-ea"/>
          <a:cs typeface="+mn-cs"/>
        </a:defRPr>
      </a:lvl4pPr>
      <a:lvl5pPr marL="1110813" algn="l" defTabSz="277703" rtl="0" eaLnBrk="1" latinLnBrk="0" hangingPunct="1">
        <a:defRPr sz="1093" kern="1200">
          <a:solidFill>
            <a:schemeClr val="tx1"/>
          </a:solidFill>
          <a:latin typeface="+mn-lt"/>
          <a:ea typeface="+mn-ea"/>
          <a:cs typeface="+mn-cs"/>
        </a:defRPr>
      </a:lvl5pPr>
      <a:lvl6pPr marL="1388516" algn="l" defTabSz="277703" rtl="0" eaLnBrk="1" latinLnBrk="0" hangingPunct="1">
        <a:defRPr sz="1093" kern="1200">
          <a:solidFill>
            <a:schemeClr val="tx1"/>
          </a:solidFill>
          <a:latin typeface="+mn-lt"/>
          <a:ea typeface="+mn-ea"/>
          <a:cs typeface="+mn-cs"/>
        </a:defRPr>
      </a:lvl6pPr>
      <a:lvl7pPr marL="1666220" algn="l" defTabSz="277703" rtl="0" eaLnBrk="1" latinLnBrk="0" hangingPunct="1">
        <a:defRPr sz="1093" kern="1200">
          <a:solidFill>
            <a:schemeClr val="tx1"/>
          </a:solidFill>
          <a:latin typeface="+mn-lt"/>
          <a:ea typeface="+mn-ea"/>
          <a:cs typeface="+mn-cs"/>
        </a:defRPr>
      </a:lvl7pPr>
      <a:lvl8pPr marL="1943923" algn="l" defTabSz="277703" rtl="0" eaLnBrk="1" latinLnBrk="0" hangingPunct="1">
        <a:defRPr sz="1093" kern="1200">
          <a:solidFill>
            <a:schemeClr val="tx1"/>
          </a:solidFill>
          <a:latin typeface="+mn-lt"/>
          <a:ea typeface="+mn-ea"/>
          <a:cs typeface="+mn-cs"/>
        </a:defRPr>
      </a:lvl8pPr>
      <a:lvl9pPr marL="2221626" algn="l" defTabSz="277703" rtl="0" eaLnBrk="1" latinLnBrk="0" hangingPunct="1">
        <a:defRPr sz="1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3743" y="677057"/>
            <a:ext cx="4304567" cy="320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3743" y="1096531"/>
            <a:ext cx="4304567" cy="245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51313" y="3846792"/>
            <a:ext cx="365487" cy="28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5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05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05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05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05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05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05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05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053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Google Shape;9;p1"/>
          <p:cNvSpPr/>
          <p:nvPr/>
        </p:nvSpPr>
        <p:spPr>
          <a:xfrm>
            <a:off x="0" y="4127900"/>
            <a:ext cx="7072727" cy="37659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74043" tIns="74043" rIns="74043" bIns="74043" anchor="ctr" anchorCtr="0">
            <a:noAutofit/>
          </a:bodyPr>
          <a:lstStyle/>
          <a:p>
            <a:pPr marL="0" lvl="0" indent="0">
              <a:buNone/>
            </a:pPr>
            <a:endParaRPr sz="1458"/>
          </a:p>
        </p:txBody>
      </p:sp>
      <p:sp>
        <p:nvSpPr>
          <p:cNvPr id="10" name="Google Shape;10;p1"/>
          <p:cNvSpPr/>
          <p:nvPr/>
        </p:nvSpPr>
        <p:spPr>
          <a:xfrm>
            <a:off x="7051313" y="4127900"/>
            <a:ext cx="365487" cy="37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4043" tIns="74043" rIns="74043" bIns="7404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8"/>
          </a:p>
        </p:txBody>
      </p:sp>
    </p:spTree>
    <p:extLst>
      <p:ext uri="{BB962C8B-B14F-4D97-AF65-F5344CB8AC3E}">
        <p14:creationId xmlns:p14="http://schemas.microsoft.com/office/powerpoint/2010/main" val="324806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localhost:808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72857" cy="4121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96657" cy="4115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64907" cy="4045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60157" cy="4159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698332" y="1523985"/>
            <a:ext cx="4381668" cy="11176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nl-BE" dirty="0">
                <a:hlinkClick r:id="rId4"/>
              </a:rPr>
              <a:t>http:\\localhost:8080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7046225" y="3846792"/>
            <a:ext cx="364930" cy="2811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740573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4093"/>
                </a:solidFill>
              </a:rPr>
              <a:pPr defTabSz="740573">
                <a:buClr>
                  <a:srgbClr val="000000"/>
                </a:buClr>
              </a:pPr>
              <a:t>13</a:t>
            </a:fld>
            <a:endParaRPr kern="0">
              <a:solidFill>
                <a:srgbClr val="FF4093"/>
              </a:solidFill>
            </a:endParaRPr>
          </a:p>
        </p:txBody>
      </p:sp>
    </p:spTree>
  </p:cSld>
  <p:clrMapOvr>
    <a:masterClrMapping/>
  </p:clrMapOvr>
  <p:transition advClick="0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64907" cy="3969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03007" cy="4057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410970" cy="402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03007" cy="4102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53807" cy="4102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036289" cy="408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79207" cy="406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245857" cy="4057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22057" cy="414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322057" cy="408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116</TotalTime>
  <Words>6</Words>
  <Application>Microsoft Office PowerPoint</Application>
  <PresentationFormat>Aangepast</PresentationFormat>
  <Paragraphs>2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23" baseType="lpstr">
      <vt:lpstr>Arial</vt:lpstr>
      <vt:lpstr>Barlow</vt:lpstr>
      <vt:lpstr>Barlow Light</vt:lpstr>
      <vt:lpstr>Calibri</vt:lpstr>
      <vt:lpstr>Gill Sans MT</vt:lpstr>
      <vt:lpstr>Wingdings 2</vt:lpstr>
      <vt:lpstr>Dividend</vt:lpstr>
      <vt:lpstr>Minola template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http:\\localhost:8080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Zamzar</dc:creator>
  <cp:lastModifiedBy>Amir Ekazjev</cp:lastModifiedBy>
  <cp:revision>1</cp:revision>
  <dcterms:created xsi:type="dcterms:W3CDTF">2023-06-14T15:27:26Z</dcterms:created>
  <dcterms:modified xsi:type="dcterms:W3CDTF">2023-06-14T17:23:40Z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2023-06-14T00:00:00Z</vt:filetime>
  </property>
  <property fmtid="{D5CDD505-2E9C-101B-9397-08002B2CF9AE}" pid="3" name="Creator">
    <vt:lpwstr>Zamzar</vt:lpwstr>
  </property>
  <property fmtid="{D5CDD505-2E9C-101B-9397-08002B2CF9AE}" pid="4" name="LastSaved">
    <vt:filetime>2023-06-14T00:00:00Z</vt:filetime>
  </property>
</Properties>
</file>