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61" r:id="rId4"/>
    <p:sldId id="258" r:id="rId5"/>
    <p:sldId id="271" r:id="rId6"/>
    <p:sldId id="274" r:id="rId7"/>
    <p:sldId id="263" r:id="rId8"/>
    <p:sldId id="275" r:id="rId9"/>
    <p:sldId id="276" r:id="rId10"/>
    <p:sldId id="277" r:id="rId11"/>
    <p:sldId id="278" r:id="rId12"/>
    <p:sldId id="272" r:id="rId13"/>
    <p:sldId id="265" r:id="rId14"/>
    <p:sldId id="270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휴먼엑스포" panose="02030504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EDB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309" y="2447473"/>
            <a:ext cx="7837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게임 개발 프로젝트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  <a:ea typeface="나눔스퀘어 Bold" panose="020B0600000101010101" pitchFamily="50" charset="-127"/>
              </a:rPr>
              <a:t>1334055 </a:t>
            </a:r>
            <a:r>
              <a:rPr lang="ko-KR" altLang="en-US" dirty="0">
                <a:latin typeface="+mj-lt"/>
                <a:ea typeface="나눔스퀘어 Bold" panose="020B0600000101010101" pitchFamily="50" charset="-127"/>
              </a:rPr>
              <a:t>이대경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C70E287-0312-4940-A1F4-3C4408927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3097"/>
            <a:ext cx="5294716" cy="29518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98AB1698-0528-4D4A-86F4-5ED11ED5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51549"/>
            <a:ext cx="5294715" cy="43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30D3-15AF-408D-984A-B05FBE1C638A}"/>
              </a:ext>
            </a:extLst>
          </p:cNvPr>
          <p:cNvSpPr txBox="1"/>
          <p:nvPr/>
        </p:nvSpPr>
        <p:spPr>
          <a:xfrm>
            <a:off x="1581150" y="1074509"/>
            <a:ext cx="9029700" cy="470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Stage Scene</a:t>
            </a:r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Room Factory</a:t>
            </a:r>
            <a:r>
              <a:rPr lang="ko-KR" altLang="en-US" sz="3600" dirty="0"/>
              <a:t>를 통한 맵 생성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/>
              <a:t>NavMesh</a:t>
            </a:r>
            <a:r>
              <a:rPr lang="ko-KR" altLang="en-US" sz="3600" dirty="0"/>
              <a:t>를 통한 적의 추적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버튼 클릭에 따라 스킬 시전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u="sng" dirty="0"/>
              <a:t>스킬 범위에 따라 데미지 처리 </a:t>
            </a:r>
            <a:r>
              <a:rPr lang="en-US" altLang="ko-KR" sz="3600" u="sng" dirty="0"/>
              <a:t>(50%)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u="sng" dirty="0"/>
              <a:t>보스 몬스터 및 게임 플로우 처리</a:t>
            </a:r>
            <a:r>
              <a:rPr lang="en-US" altLang="ko-KR" sz="3600" u="sng" dirty="0"/>
              <a:t>(20%)</a:t>
            </a:r>
            <a:endParaRPr lang="ko-KR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51203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304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진척도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60F7103A-1BEB-4782-BF9A-3585E4CE74A1}"/>
              </a:ext>
            </a:extLst>
          </p:cNvPr>
          <p:cNvSpPr/>
          <p:nvPr/>
        </p:nvSpPr>
        <p:spPr>
          <a:xfrm>
            <a:off x="455532" y="1866900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TITLE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B6707-75F0-4082-BB9F-DF38B577983E}"/>
              </a:ext>
            </a:extLst>
          </p:cNvPr>
          <p:cNvSpPr txBox="1"/>
          <p:nvPr/>
        </p:nvSpPr>
        <p:spPr>
          <a:xfrm>
            <a:off x="2104268" y="2923404"/>
            <a:ext cx="239360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1…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B6A39-7058-4631-A380-D774755A7332}"/>
              </a:ext>
            </a:extLst>
          </p:cNvPr>
          <p:cNvSpPr txBox="1"/>
          <p:nvPr/>
        </p:nvSpPr>
        <p:spPr>
          <a:xfrm>
            <a:off x="2104268" y="3292736"/>
            <a:ext cx="239360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2…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679D6-0A9F-44EF-8CA0-98A7A9E59B9A}"/>
              </a:ext>
            </a:extLst>
          </p:cNvPr>
          <p:cNvSpPr txBox="1"/>
          <p:nvPr/>
        </p:nvSpPr>
        <p:spPr>
          <a:xfrm>
            <a:off x="2104268" y="3662068"/>
            <a:ext cx="239360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3…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0B7E2-6717-463A-BA4A-008ACBB7417A}"/>
              </a:ext>
            </a:extLst>
          </p:cNvPr>
          <p:cNvSpPr txBox="1"/>
          <p:nvPr/>
        </p:nvSpPr>
        <p:spPr>
          <a:xfrm>
            <a:off x="2104268" y="4031400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19B405-9D1D-4C79-8F24-7FACACAB6BC8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>
            <a:off x="1652334" y="2679700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47CFE6-1C2B-4283-9D0C-CC0B2443DDD9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1652334" y="2679700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C9D084-1FF5-4341-A0A2-166B050CD5B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1652334" y="2679700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24963E-00D9-4EC2-A260-B4A42D00DABB}"/>
              </a:ext>
            </a:extLst>
          </p:cNvPr>
          <p:cNvCxnSpPr>
            <a:cxnSpLocks/>
          </p:cNvCxnSpPr>
          <p:nvPr/>
        </p:nvCxnSpPr>
        <p:spPr>
          <a:xfrm>
            <a:off x="2808772" y="2273300"/>
            <a:ext cx="127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47854D13-9908-45AA-9B54-B9A9F1970E9D}"/>
              </a:ext>
            </a:extLst>
          </p:cNvPr>
          <p:cNvSpPr/>
          <p:nvPr/>
        </p:nvSpPr>
        <p:spPr>
          <a:xfrm>
            <a:off x="4087732" y="1866900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VILLAGE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43A1D-B7B7-4243-B100-06BBE3641EE1}"/>
              </a:ext>
            </a:extLst>
          </p:cNvPr>
          <p:cNvSpPr txBox="1"/>
          <p:nvPr/>
        </p:nvSpPr>
        <p:spPr>
          <a:xfrm>
            <a:off x="5736468" y="2923404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28D11-D54C-49E0-AF4C-BF96854239DC}"/>
              </a:ext>
            </a:extLst>
          </p:cNvPr>
          <p:cNvSpPr txBox="1"/>
          <p:nvPr/>
        </p:nvSpPr>
        <p:spPr>
          <a:xfrm>
            <a:off x="5736468" y="3292736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Warehouse…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36123A-8A49-4AEC-A44E-40B61D916D06}"/>
              </a:ext>
            </a:extLst>
          </p:cNvPr>
          <p:cNvSpPr txBox="1"/>
          <p:nvPr/>
        </p:nvSpPr>
        <p:spPr>
          <a:xfrm>
            <a:off x="5736468" y="3662068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Inventory…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E5031-5A4A-4C39-A41D-13A102799F22}"/>
              </a:ext>
            </a:extLst>
          </p:cNvPr>
          <p:cNvSpPr txBox="1"/>
          <p:nvPr/>
        </p:nvSpPr>
        <p:spPr>
          <a:xfrm>
            <a:off x="5736468" y="4031400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4BC722-B4ED-4A25-A5BA-8B8B846D8A60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>
            <a:off x="5284534" y="2679700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C58411-D135-4534-AE6E-B6695E1361E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>
            <a:off x="5284534" y="2679700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EB8887-544D-4817-95A7-F537255273E5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>
            <a:off x="5284534" y="2679700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279B363-8270-4C00-92AA-D7BE63BF0C06}"/>
              </a:ext>
            </a:extLst>
          </p:cNvPr>
          <p:cNvCxnSpPr>
            <a:cxnSpLocks/>
          </p:cNvCxnSpPr>
          <p:nvPr/>
        </p:nvCxnSpPr>
        <p:spPr>
          <a:xfrm>
            <a:off x="6440972" y="2273300"/>
            <a:ext cx="127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9D09056-2AD8-45C9-9549-95AB7B5BDD61}"/>
              </a:ext>
            </a:extLst>
          </p:cNvPr>
          <p:cNvSpPr/>
          <p:nvPr/>
        </p:nvSpPr>
        <p:spPr>
          <a:xfrm>
            <a:off x="7719932" y="1859351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STAGE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0FCA04-810D-4F3B-8430-EF3D0310DE0A}"/>
              </a:ext>
            </a:extLst>
          </p:cNvPr>
          <p:cNvSpPr txBox="1"/>
          <p:nvPr/>
        </p:nvSpPr>
        <p:spPr>
          <a:xfrm>
            <a:off x="9368668" y="2915855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Stage Factory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8FA88-9A07-48EC-A79C-B797490272B5}"/>
              </a:ext>
            </a:extLst>
          </p:cNvPr>
          <p:cNvSpPr txBox="1"/>
          <p:nvPr/>
        </p:nvSpPr>
        <p:spPr>
          <a:xfrm>
            <a:off x="9368668" y="3285187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Battle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7B03A3-F474-47F2-B908-23C98653A703}"/>
              </a:ext>
            </a:extLst>
          </p:cNvPr>
          <p:cNvSpPr txBox="1"/>
          <p:nvPr/>
        </p:nvSpPr>
        <p:spPr>
          <a:xfrm>
            <a:off x="9368668" y="3654519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Boss Monster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784B0F-5A09-440F-859E-64F33F6755AC}"/>
              </a:ext>
            </a:extLst>
          </p:cNvPr>
          <p:cNvSpPr txBox="1"/>
          <p:nvPr/>
        </p:nvSpPr>
        <p:spPr>
          <a:xfrm>
            <a:off x="9368668" y="4023851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F1911D-44D6-42D3-8F9F-7BEDE61CFB8E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>
            <a:off x="8916734" y="2672151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C47F98D-CF1C-4D7B-811D-35BF60693EAA}"/>
              </a:ext>
            </a:extLst>
          </p:cNvPr>
          <p:cNvCxnSpPr>
            <a:cxnSpLocks/>
            <a:stCxn id="36" idx="2"/>
            <a:endCxn id="38" idx="1"/>
          </p:cNvCxnSpPr>
          <p:nvPr/>
        </p:nvCxnSpPr>
        <p:spPr>
          <a:xfrm>
            <a:off x="8916734" y="2672151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F7CC61B-DF78-4D9D-B1E8-4349CC74BDCF}"/>
              </a:ext>
            </a:extLst>
          </p:cNvPr>
          <p:cNvCxnSpPr>
            <a:cxnSpLocks/>
            <a:stCxn id="36" idx="2"/>
            <a:endCxn id="39" idx="1"/>
          </p:cNvCxnSpPr>
          <p:nvPr/>
        </p:nvCxnSpPr>
        <p:spPr>
          <a:xfrm>
            <a:off x="8916734" y="2672151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D7B549-CE26-4211-992A-23132A4A0B95}"/>
              </a:ext>
            </a:extLst>
          </p:cNvPr>
          <p:cNvSpPr txBox="1"/>
          <p:nvPr/>
        </p:nvSpPr>
        <p:spPr>
          <a:xfrm>
            <a:off x="2305122" y="5142817"/>
            <a:ext cx="7581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초기 기획 </a:t>
            </a:r>
            <a:r>
              <a:rPr lang="en-US" altLang="ko-KR" sz="60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60% </a:t>
            </a:r>
            <a:r>
              <a:rPr lang="ko-KR" altLang="en-US" sz="60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2306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lt"/>
                <a:ea typeface="나눔스퀘어 Bold" panose="020B0600000101010101" pitchFamily="50" charset="-127"/>
              </a:rPr>
              <a:t>프로젝트 방향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갈매기형 수장 39"/>
          <p:cNvSpPr/>
          <p:nvPr/>
        </p:nvSpPr>
        <p:spPr>
          <a:xfrm>
            <a:off x="2124026" y="2489848"/>
            <a:ext cx="1990380" cy="225609"/>
          </a:xfrm>
          <a:prstGeom prst="chevron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4114406" y="2489848"/>
            <a:ext cx="1990380" cy="225609"/>
          </a:xfrm>
          <a:prstGeom prst="chevron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104786" y="2489848"/>
            <a:ext cx="1990380" cy="225609"/>
          </a:xfrm>
          <a:prstGeom prst="chevron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8095166" y="2489848"/>
            <a:ext cx="1990380" cy="225609"/>
          </a:xfrm>
          <a:prstGeom prst="chevron">
            <a:avLst/>
          </a:prstGeom>
          <a:solidFill>
            <a:srgbClr val="F4CED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9488" y="2115540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 ExtraBold" panose="020B0600000101010101" pitchFamily="50" charset="-127"/>
              </a:rPr>
              <a:t>~ 9.27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29868" y="2115540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 ExtraBold" panose="020B0600000101010101" pitchFamily="50" charset="-127"/>
              </a:rPr>
              <a:t>~ 10</a:t>
            </a:r>
            <a:r>
              <a:rPr lang="ko-KR" altLang="en-US" dirty="0">
                <a:ea typeface="나눔스퀘어 ExtraBold" panose="020B0600000101010101" pitchFamily="50" charset="-127"/>
              </a:rPr>
              <a:t>월 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20248" y="2115540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 ExtraBold" panose="020B0600000101010101" pitchFamily="50" charset="-127"/>
              </a:rPr>
              <a:t>~ 10.12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10628" y="2115540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 ExtraBold" panose="020B0600000101010101" pitchFamily="50" charset="-127"/>
              </a:rPr>
              <a:t>10.16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3119216" y="2715457"/>
            <a:ext cx="0" cy="1102407"/>
          </a:xfrm>
          <a:prstGeom prst="line">
            <a:avLst/>
          </a:prstGeom>
          <a:ln w="28575">
            <a:solidFill>
              <a:srgbClr val="F4C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09597" y="2715457"/>
            <a:ext cx="0" cy="1102407"/>
          </a:xfrm>
          <a:prstGeom prst="line">
            <a:avLst/>
          </a:prstGeom>
          <a:ln w="28575">
            <a:solidFill>
              <a:srgbClr val="F4C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099188" y="2715457"/>
            <a:ext cx="0" cy="1102407"/>
          </a:xfrm>
          <a:prstGeom prst="line">
            <a:avLst/>
          </a:prstGeom>
          <a:ln w="28575">
            <a:solidFill>
              <a:srgbClr val="F4C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113626" y="2715457"/>
            <a:ext cx="0" cy="1102407"/>
          </a:xfrm>
          <a:prstGeom prst="line">
            <a:avLst/>
          </a:prstGeom>
          <a:ln w="28575">
            <a:solidFill>
              <a:srgbClr val="DD69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754077" y="3820194"/>
            <a:ext cx="730278" cy="730278"/>
          </a:xfrm>
          <a:prstGeom prst="ellipse">
            <a:avLst/>
          </a:prstGeom>
          <a:noFill/>
          <a:ln w="28575">
            <a:solidFill>
              <a:srgbClr val="F4C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43667" y="3820194"/>
            <a:ext cx="730278" cy="730278"/>
          </a:xfrm>
          <a:prstGeom prst="ellipse">
            <a:avLst/>
          </a:prstGeom>
          <a:noFill/>
          <a:ln w="28575">
            <a:solidFill>
              <a:srgbClr val="F4C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733257" y="3820194"/>
            <a:ext cx="730278" cy="730278"/>
          </a:xfrm>
          <a:prstGeom prst="ellipse">
            <a:avLst/>
          </a:prstGeom>
          <a:noFill/>
          <a:ln w="28575">
            <a:solidFill>
              <a:srgbClr val="F4C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748487" y="3820194"/>
            <a:ext cx="730278" cy="730278"/>
          </a:xfrm>
          <a:prstGeom prst="ellipse">
            <a:avLst/>
          </a:prstGeom>
          <a:noFill/>
          <a:ln w="28575">
            <a:solidFill>
              <a:srgbClr val="DD6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261318" y="4649008"/>
            <a:ext cx="174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047"/>
                </a:solidFill>
                <a:ea typeface="나눔스퀘어 ExtraBold" panose="020B0600000101010101" pitchFamily="50" charset="-127"/>
              </a:rPr>
              <a:t>배틀 및 게임 플로우 개발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51699" y="4649008"/>
            <a:ext cx="174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047"/>
                </a:solidFill>
                <a:ea typeface="나눔스퀘어 ExtraBold" panose="020B0600000101010101" pitchFamily="50" charset="-127"/>
              </a:rPr>
              <a:t>개발 마무리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080" y="4649008"/>
            <a:ext cx="174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047"/>
                </a:solidFill>
                <a:ea typeface="나눔스퀘어 ExtraBold" panose="020B0600000101010101" pitchFamily="50" charset="-127"/>
              </a:rPr>
              <a:t>개선 사항 및 플랫폼 적용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49553" y="4649008"/>
            <a:ext cx="1749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047"/>
                </a:solidFill>
                <a:ea typeface="나눔스퀘어 ExtraBold" panose="020B0600000101010101" pitchFamily="50" charset="-127"/>
              </a:rPr>
              <a:t>포트폴리오 동영상 제작 및 프로젝트 종료</a:t>
            </a:r>
          </a:p>
        </p:txBody>
      </p:sp>
      <p:grpSp>
        <p:nvGrpSpPr>
          <p:cNvPr id="67" name="Group 14"/>
          <p:cNvGrpSpPr>
            <a:grpSpLocks noChangeAspect="1"/>
          </p:cNvGrpSpPr>
          <p:nvPr/>
        </p:nvGrpSpPr>
        <p:grpSpPr bwMode="auto">
          <a:xfrm>
            <a:off x="2942009" y="3924018"/>
            <a:ext cx="388597" cy="494405"/>
            <a:chOff x="1616" y="1947"/>
            <a:chExt cx="404" cy="514"/>
          </a:xfrm>
          <a:solidFill>
            <a:srgbClr val="F4CEDB"/>
          </a:solidFill>
        </p:grpSpPr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616" y="1947"/>
              <a:ext cx="404" cy="514"/>
            </a:xfrm>
            <a:custGeom>
              <a:avLst/>
              <a:gdLst>
                <a:gd name="T0" fmla="*/ 1119 w 2827"/>
                <a:gd name="T1" fmla="*/ 785 h 3598"/>
                <a:gd name="T2" fmla="*/ 885 w 2827"/>
                <a:gd name="T3" fmla="*/ 852 h 3598"/>
                <a:gd name="T4" fmla="*/ 678 w 2827"/>
                <a:gd name="T5" fmla="*/ 969 h 3598"/>
                <a:gd name="T6" fmla="*/ 505 w 2827"/>
                <a:gd name="T7" fmla="*/ 1131 h 3598"/>
                <a:gd name="T8" fmla="*/ 372 w 2827"/>
                <a:gd name="T9" fmla="*/ 1327 h 3598"/>
                <a:gd name="T10" fmla="*/ 287 w 2827"/>
                <a:gd name="T11" fmla="*/ 1553 h 3598"/>
                <a:gd name="T12" fmla="*/ 257 w 2827"/>
                <a:gd name="T13" fmla="*/ 1799 h 3598"/>
                <a:gd name="T14" fmla="*/ 287 w 2827"/>
                <a:gd name="T15" fmla="*/ 2045 h 3598"/>
                <a:gd name="T16" fmla="*/ 372 w 2827"/>
                <a:gd name="T17" fmla="*/ 2271 h 3598"/>
                <a:gd name="T18" fmla="*/ 505 w 2827"/>
                <a:gd name="T19" fmla="*/ 2467 h 3598"/>
                <a:gd name="T20" fmla="*/ 678 w 2827"/>
                <a:gd name="T21" fmla="*/ 2629 h 3598"/>
                <a:gd name="T22" fmla="*/ 885 w 2827"/>
                <a:gd name="T23" fmla="*/ 2746 h 3598"/>
                <a:gd name="T24" fmla="*/ 1119 w 2827"/>
                <a:gd name="T25" fmla="*/ 2813 h 3598"/>
                <a:gd name="T26" fmla="*/ 1370 w 2827"/>
                <a:gd name="T27" fmla="*/ 2824 h 3598"/>
                <a:gd name="T28" fmla="*/ 1609 w 2827"/>
                <a:gd name="T29" fmla="*/ 2775 h 3598"/>
                <a:gd name="T30" fmla="*/ 1826 w 2827"/>
                <a:gd name="T31" fmla="*/ 2672 h 3598"/>
                <a:gd name="T32" fmla="*/ 2012 w 2827"/>
                <a:gd name="T33" fmla="*/ 2525 h 3598"/>
                <a:gd name="T34" fmla="*/ 2159 w 2827"/>
                <a:gd name="T35" fmla="*/ 2340 h 3598"/>
                <a:gd name="T36" fmla="*/ 2260 w 2827"/>
                <a:gd name="T37" fmla="*/ 2124 h 3598"/>
                <a:gd name="T38" fmla="*/ 2309 w 2827"/>
                <a:gd name="T39" fmla="*/ 1883 h 3598"/>
                <a:gd name="T40" fmla="*/ 2300 w 2827"/>
                <a:gd name="T41" fmla="*/ 1632 h 3598"/>
                <a:gd name="T42" fmla="*/ 2232 w 2827"/>
                <a:gd name="T43" fmla="*/ 1399 h 3598"/>
                <a:gd name="T44" fmla="*/ 2114 w 2827"/>
                <a:gd name="T45" fmla="*/ 1193 h 3598"/>
                <a:gd name="T46" fmla="*/ 1954 w 2827"/>
                <a:gd name="T47" fmla="*/ 1018 h 3598"/>
                <a:gd name="T48" fmla="*/ 1757 w 2827"/>
                <a:gd name="T49" fmla="*/ 886 h 3598"/>
                <a:gd name="T50" fmla="*/ 1532 w 2827"/>
                <a:gd name="T51" fmla="*/ 801 h 3598"/>
                <a:gd name="T52" fmla="*/ 1284 w 2827"/>
                <a:gd name="T53" fmla="*/ 771 h 3598"/>
                <a:gd name="T54" fmla="*/ 1978 w 2827"/>
                <a:gd name="T55" fmla="*/ 717 h 3598"/>
                <a:gd name="T56" fmla="*/ 2184 w 2827"/>
                <a:gd name="T57" fmla="*/ 882 h 3598"/>
                <a:gd name="T58" fmla="*/ 2353 w 2827"/>
                <a:gd name="T59" fmla="*/ 1085 h 3598"/>
                <a:gd name="T60" fmla="*/ 2477 w 2827"/>
                <a:gd name="T61" fmla="*/ 1319 h 3598"/>
                <a:gd name="T62" fmla="*/ 2552 w 2827"/>
                <a:gd name="T63" fmla="*/ 1579 h 3598"/>
                <a:gd name="T64" fmla="*/ 2827 w 2827"/>
                <a:gd name="T65" fmla="*/ 1928 h 3598"/>
                <a:gd name="T66" fmla="*/ 2533 w 2827"/>
                <a:gd name="T67" fmla="*/ 2108 h 3598"/>
                <a:gd name="T68" fmla="*/ 2441 w 2827"/>
                <a:gd name="T69" fmla="*/ 2361 h 3598"/>
                <a:gd name="T70" fmla="*/ 2301 w 2827"/>
                <a:gd name="T71" fmla="*/ 2585 h 3598"/>
                <a:gd name="T72" fmla="*/ 2120 w 2827"/>
                <a:gd name="T73" fmla="*/ 2775 h 3598"/>
                <a:gd name="T74" fmla="*/ 1799 w 2827"/>
                <a:gd name="T75" fmla="*/ 3598 h 3598"/>
                <a:gd name="T76" fmla="*/ 522 w 2827"/>
                <a:gd name="T77" fmla="*/ 2832 h 3598"/>
                <a:gd name="T78" fmla="*/ 335 w 2827"/>
                <a:gd name="T79" fmla="*/ 2663 h 3598"/>
                <a:gd name="T80" fmla="*/ 183 w 2827"/>
                <a:gd name="T81" fmla="*/ 2461 h 3598"/>
                <a:gd name="T82" fmla="*/ 74 w 2827"/>
                <a:gd name="T83" fmla="*/ 2230 h 3598"/>
                <a:gd name="T84" fmla="*/ 12 w 2827"/>
                <a:gd name="T85" fmla="*/ 1978 h 3598"/>
                <a:gd name="T86" fmla="*/ 3 w 2827"/>
                <a:gd name="T87" fmla="*/ 1709 h 3598"/>
                <a:gd name="T88" fmla="*/ 48 w 2827"/>
                <a:gd name="T89" fmla="*/ 1450 h 3598"/>
                <a:gd name="T90" fmla="*/ 142 w 2827"/>
                <a:gd name="T91" fmla="*/ 1211 h 3598"/>
                <a:gd name="T92" fmla="*/ 280 w 2827"/>
                <a:gd name="T93" fmla="*/ 999 h 3598"/>
                <a:gd name="T94" fmla="*/ 456 w 2827"/>
                <a:gd name="T95" fmla="*/ 819 h 3598"/>
                <a:gd name="T96" fmla="*/ 771 w 2827"/>
                <a:gd name="T97" fmla="*/ 0 h 3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7" h="3598">
                  <a:moveTo>
                    <a:pt x="1284" y="771"/>
                  </a:moveTo>
                  <a:lnTo>
                    <a:pt x="1201" y="774"/>
                  </a:lnTo>
                  <a:lnTo>
                    <a:pt x="1119" y="785"/>
                  </a:lnTo>
                  <a:lnTo>
                    <a:pt x="1038" y="801"/>
                  </a:lnTo>
                  <a:lnTo>
                    <a:pt x="961" y="823"/>
                  </a:lnTo>
                  <a:lnTo>
                    <a:pt x="885" y="852"/>
                  </a:lnTo>
                  <a:lnTo>
                    <a:pt x="813" y="886"/>
                  </a:lnTo>
                  <a:lnTo>
                    <a:pt x="744" y="926"/>
                  </a:lnTo>
                  <a:lnTo>
                    <a:pt x="678" y="969"/>
                  </a:lnTo>
                  <a:lnTo>
                    <a:pt x="616" y="1018"/>
                  </a:lnTo>
                  <a:lnTo>
                    <a:pt x="558" y="1073"/>
                  </a:lnTo>
                  <a:lnTo>
                    <a:pt x="505" y="1131"/>
                  </a:lnTo>
                  <a:lnTo>
                    <a:pt x="456" y="1193"/>
                  </a:lnTo>
                  <a:lnTo>
                    <a:pt x="411" y="1258"/>
                  </a:lnTo>
                  <a:lnTo>
                    <a:pt x="372" y="1327"/>
                  </a:lnTo>
                  <a:lnTo>
                    <a:pt x="338" y="1399"/>
                  </a:lnTo>
                  <a:lnTo>
                    <a:pt x="310" y="1474"/>
                  </a:lnTo>
                  <a:lnTo>
                    <a:pt x="287" y="1553"/>
                  </a:lnTo>
                  <a:lnTo>
                    <a:pt x="270" y="1632"/>
                  </a:lnTo>
                  <a:lnTo>
                    <a:pt x="261" y="1715"/>
                  </a:lnTo>
                  <a:lnTo>
                    <a:pt x="257" y="1799"/>
                  </a:lnTo>
                  <a:lnTo>
                    <a:pt x="261" y="1883"/>
                  </a:lnTo>
                  <a:lnTo>
                    <a:pt x="270" y="1966"/>
                  </a:lnTo>
                  <a:lnTo>
                    <a:pt x="287" y="2045"/>
                  </a:lnTo>
                  <a:lnTo>
                    <a:pt x="310" y="2124"/>
                  </a:lnTo>
                  <a:lnTo>
                    <a:pt x="338" y="2199"/>
                  </a:lnTo>
                  <a:lnTo>
                    <a:pt x="372" y="2271"/>
                  </a:lnTo>
                  <a:lnTo>
                    <a:pt x="411" y="2340"/>
                  </a:lnTo>
                  <a:lnTo>
                    <a:pt x="456" y="2405"/>
                  </a:lnTo>
                  <a:lnTo>
                    <a:pt x="505" y="2467"/>
                  </a:lnTo>
                  <a:lnTo>
                    <a:pt x="558" y="2525"/>
                  </a:lnTo>
                  <a:lnTo>
                    <a:pt x="616" y="2580"/>
                  </a:lnTo>
                  <a:lnTo>
                    <a:pt x="678" y="2629"/>
                  </a:lnTo>
                  <a:lnTo>
                    <a:pt x="744" y="2672"/>
                  </a:lnTo>
                  <a:lnTo>
                    <a:pt x="813" y="2712"/>
                  </a:lnTo>
                  <a:lnTo>
                    <a:pt x="885" y="2746"/>
                  </a:lnTo>
                  <a:lnTo>
                    <a:pt x="961" y="2775"/>
                  </a:lnTo>
                  <a:lnTo>
                    <a:pt x="1038" y="2797"/>
                  </a:lnTo>
                  <a:lnTo>
                    <a:pt x="1119" y="2813"/>
                  </a:lnTo>
                  <a:lnTo>
                    <a:pt x="1201" y="2824"/>
                  </a:lnTo>
                  <a:lnTo>
                    <a:pt x="1284" y="2827"/>
                  </a:lnTo>
                  <a:lnTo>
                    <a:pt x="1370" y="2824"/>
                  </a:lnTo>
                  <a:lnTo>
                    <a:pt x="1451" y="2813"/>
                  </a:lnTo>
                  <a:lnTo>
                    <a:pt x="1532" y="2797"/>
                  </a:lnTo>
                  <a:lnTo>
                    <a:pt x="1609" y="2775"/>
                  </a:lnTo>
                  <a:lnTo>
                    <a:pt x="1685" y="2746"/>
                  </a:lnTo>
                  <a:lnTo>
                    <a:pt x="1757" y="2712"/>
                  </a:lnTo>
                  <a:lnTo>
                    <a:pt x="1826" y="2672"/>
                  </a:lnTo>
                  <a:lnTo>
                    <a:pt x="1892" y="2629"/>
                  </a:lnTo>
                  <a:lnTo>
                    <a:pt x="1954" y="2580"/>
                  </a:lnTo>
                  <a:lnTo>
                    <a:pt x="2012" y="2525"/>
                  </a:lnTo>
                  <a:lnTo>
                    <a:pt x="2065" y="2467"/>
                  </a:lnTo>
                  <a:lnTo>
                    <a:pt x="2114" y="2405"/>
                  </a:lnTo>
                  <a:lnTo>
                    <a:pt x="2159" y="2340"/>
                  </a:lnTo>
                  <a:lnTo>
                    <a:pt x="2198" y="2271"/>
                  </a:lnTo>
                  <a:lnTo>
                    <a:pt x="2232" y="2199"/>
                  </a:lnTo>
                  <a:lnTo>
                    <a:pt x="2260" y="2124"/>
                  </a:lnTo>
                  <a:lnTo>
                    <a:pt x="2283" y="2045"/>
                  </a:lnTo>
                  <a:lnTo>
                    <a:pt x="2300" y="1966"/>
                  </a:lnTo>
                  <a:lnTo>
                    <a:pt x="2309" y="1883"/>
                  </a:lnTo>
                  <a:lnTo>
                    <a:pt x="2313" y="1799"/>
                  </a:lnTo>
                  <a:lnTo>
                    <a:pt x="2309" y="1715"/>
                  </a:lnTo>
                  <a:lnTo>
                    <a:pt x="2300" y="1632"/>
                  </a:lnTo>
                  <a:lnTo>
                    <a:pt x="2283" y="1553"/>
                  </a:lnTo>
                  <a:lnTo>
                    <a:pt x="2260" y="1474"/>
                  </a:lnTo>
                  <a:lnTo>
                    <a:pt x="2232" y="1399"/>
                  </a:lnTo>
                  <a:lnTo>
                    <a:pt x="2198" y="1327"/>
                  </a:lnTo>
                  <a:lnTo>
                    <a:pt x="2159" y="1258"/>
                  </a:lnTo>
                  <a:lnTo>
                    <a:pt x="2114" y="1193"/>
                  </a:lnTo>
                  <a:lnTo>
                    <a:pt x="2065" y="1131"/>
                  </a:lnTo>
                  <a:lnTo>
                    <a:pt x="2012" y="1073"/>
                  </a:lnTo>
                  <a:lnTo>
                    <a:pt x="1954" y="1018"/>
                  </a:lnTo>
                  <a:lnTo>
                    <a:pt x="1892" y="969"/>
                  </a:lnTo>
                  <a:lnTo>
                    <a:pt x="1826" y="926"/>
                  </a:lnTo>
                  <a:lnTo>
                    <a:pt x="1757" y="886"/>
                  </a:lnTo>
                  <a:lnTo>
                    <a:pt x="1685" y="852"/>
                  </a:lnTo>
                  <a:lnTo>
                    <a:pt x="1609" y="823"/>
                  </a:lnTo>
                  <a:lnTo>
                    <a:pt x="1532" y="801"/>
                  </a:lnTo>
                  <a:lnTo>
                    <a:pt x="1451" y="785"/>
                  </a:lnTo>
                  <a:lnTo>
                    <a:pt x="1370" y="774"/>
                  </a:lnTo>
                  <a:lnTo>
                    <a:pt x="1284" y="771"/>
                  </a:lnTo>
                  <a:close/>
                  <a:moveTo>
                    <a:pt x="771" y="0"/>
                  </a:moveTo>
                  <a:lnTo>
                    <a:pt x="1799" y="0"/>
                  </a:lnTo>
                  <a:lnTo>
                    <a:pt x="1978" y="717"/>
                  </a:lnTo>
                  <a:lnTo>
                    <a:pt x="2051" y="768"/>
                  </a:lnTo>
                  <a:lnTo>
                    <a:pt x="2120" y="823"/>
                  </a:lnTo>
                  <a:lnTo>
                    <a:pt x="2184" y="882"/>
                  </a:lnTo>
                  <a:lnTo>
                    <a:pt x="2245" y="945"/>
                  </a:lnTo>
                  <a:lnTo>
                    <a:pt x="2301" y="1013"/>
                  </a:lnTo>
                  <a:lnTo>
                    <a:pt x="2353" y="1085"/>
                  </a:lnTo>
                  <a:lnTo>
                    <a:pt x="2400" y="1159"/>
                  </a:lnTo>
                  <a:lnTo>
                    <a:pt x="2441" y="1237"/>
                  </a:lnTo>
                  <a:lnTo>
                    <a:pt x="2477" y="1319"/>
                  </a:lnTo>
                  <a:lnTo>
                    <a:pt x="2508" y="1403"/>
                  </a:lnTo>
                  <a:lnTo>
                    <a:pt x="2533" y="1490"/>
                  </a:lnTo>
                  <a:lnTo>
                    <a:pt x="2552" y="1579"/>
                  </a:lnTo>
                  <a:lnTo>
                    <a:pt x="2563" y="1670"/>
                  </a:lnTo>
                  <a:lnTo>
                    <a:pt x="2827" y="1670"/>
                  </a:lnTo>
                  <a:lnTo>
                    <a:pt x="2827" y="1928"/>
                  </a:lnTo>
                  <a:lnTo>
                    <a:pt x="2563" y="1928"/>
                  </a:lnTo>
                  <a:lnTo>
                    <a:pt x="2552" y="2019"/>
                  </a:lnTo>
                  <a:lnTo>
                    <a:pt x="2533" y="2108"/>
                  </a:lnTo>
                  <a:lnTo>
                    <a:pt x="2508" y="2195"/>
                  </a:lnTo>
                  <a:lnTo>
                    <a:pt x="2477" y="2279"/>
                  </a:lnTo>
                  <a:lnTo>
                    <a:pt x="2441" y="2361"/>
                  </a:lnTo>
                  <a:lnTo>
                    <a:pt x="2400" y="2439"/>
                  </a:lnTo>
                  <a:lnTo>
                    <a:pt x="2353" y="2513"/>
                  </a:lnTo>
                  <a:lnTo>
                    <a:pt x="2301" y="2585"/>
                  </a:lnTo>
                  <a:lnTo>
                    <a:pt x="2245" y="2653"/>
                  </a:lnTo>
                  <a:lnTo>
                    <a:pt x="2184" y="2716"/>
                  </a:lnTo>
                  <a:lnTo>
                    <a:pt x="2120" y="2775"/>
                  </a:lnTo>
                  <a:lnTo>
                    <a:pt x="2051" y="2830"/>
                  </a:lnTo>
                  <a:lnTo>
                    <a:pt x="1978" y="2881"/>
                  </a:lnTo>
                  <a:lnTo>
                    <a:pt x="1799" y="3598"/>
                  </a:lnTo>
                  <a:lnTo>
                    <a:pt x="771" y="3598"/>
                  </a:lnTo>
                  <a:lnTo>
                    <a:pt x="591" y="2879"/>
                  </a:lnTo>
                  <a:lnTo>
                    <a:pt x="522" y="2832"/>
                  </a:lnTo>
                  <a:lnTo>
                    <a:pt x="456" y="2779"/>
                  </a:lnTo>
                  <a:lnTo>
                    <a:pt x="394" y="2724"/>
                  </a:lnTo>
                  <a:lnTo>
                    <a:pt x="335" y="2663"/>
                  </a:lnTo>
                  <a:lnTo>
                    <a:pt x="280" y="2599"/>
                  </a:lnTo>
                  <a:lnTo>
                    <a:pt x="230" y="2532"/>
                  </a:lnTo>
                  <a:lnTo>
                    <a:pt x="183" y="2461"/>
                  </a:lnTo>
                  <a:lnTo>
                    <a:pt x="142" y="2387"/>
                  </a:lnTo>
                  <a:lnTo>
                    <a:pt x="106" y="2309"/>
                  </a:lnTo>
                  <a:lnTo>
                    <a:pt x="74" y="2230"/>
                  </a:lnTo>
                  <a:lnTo>
                    <a:pt x="48" y="2148"/>
                  </a:lnTo>
                  <a:lnTo>
                    <a:pt x="27" y="2064"/>
                  </a:lnTo>
                  <a:lnTo>
                    <a:pt x="12" y="1978"/>
                  </a:lnTo>
                  <a:lnTo>
                    <a:pt x="3" y="1889"/>
                  </a:lnTo>
                  <a:lnTo>
                    <a:pt x="0" y="1799"/>
                  </a:lnTo>
                  <a:lnTo>
                    <a:pt x="3" y="1709"/>
                  </a:lnTo>
                  <a:lnTo>
                    <a:pt x="12" y="1620"/>
                  </a:lnTo>
                  <a:lnTo>
                    <a:pt x="27" y="1534"/>
                  </a:lnTo>
                  <a:lnTo>
                    <a:pt x="48" y="1450"/>
                  </a:lnTo>
                  <a:lnTo>
                    <a:pt x="74" y="1368"/>
                  </a:lnTo>
                  <a:lnTo>
                    <a:pt x="106" y="1289"/>
                  </a:lnTo>
                  <a:lnTo>
                    <a:pt x="142" y="1211"/>
                  </a:lnTo>
                  <a:lnTo>
                    <a:pt x="183" y="1137"/>
                  </a:lnTo>
                  <a:lnTo>
                    <a:pt x="230" y="1066"/>
                  </a:lnTo>
                  <a:lnTo>
                    <a:pt x="280" y="999"/>
                  </a:lnTo>
                  <a:lnTo>
                    <a:pt x="335" y="935"/>
                  </a:lnTo>
                  <a:lnTo>
                    <a:pt x="394" y="874"/>
                  </a:lnTo>
                  <a:lnTo>
                    <a:pt x="456" y="819"/>
                  </a:lnTo>
                  <a:lnTo>
                    <a:pt x="522" y="766"/>
                  </a:lnTo>
                  <a:lnTo>
                    <a:pt x="591" y="719"/>
                  </a:lnTo>
                  <a:lnTo>
                    <a:pt x="771" y="0"/>
                  </a:lnTo>
                  <a:close/>
                </a:path>
              </a:pathLst>
            </a:custGeom>
            <a:grpFill/>
            <a:ln w="0">
              <a:solidFill>
                <a:srgbClr val="F4CE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1781" y="2112"/>
              <a:ext cx="77" cy="172"/>
            </a:xfrm>
            <a:custGeom>
              <a:avLst/>
              <a:gdLst>
                <a:gd name="T0" fmla="*/ 0 w 534"/>
                <a:gd name="T1" fmla="*/ 0 h 1199"/>
                <a:gd name="T2" fmla="*/ 256 w 534"/>
                <a:gd name="T3" fmla="*/ 0 h 1199"/>
                <a:gd name="T4" fmla="*/ 256 w 534"/>
                <a:gd name="T5" fmla="*/ 652 h 1199"/>
                <a:gd name="T6" fmla="*/ 534 w 534"/>
                <a:gd name="T7" fmla="*/ 1054 h 1199"/>
                <a:gd name="T8" fmla="*/ 324 w 534"/>
                <a:gd name="T9" fmla="*/ 1199 h 1199"/>
                <a:gd name="T10" fmla="*/ 0 w 534"/>
                <a:gd name="T11" fmla="*/ 731 h 1199"/>
                <a:gd name="T12" fmla="*/ 0 w 534"/>
                <a:gd name="T13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1199">
                  <a:moveTo>
                    <a:pt x="0" y="0"/>
                  </a:moveTo>
                  <a:lnTo>
                    <a:pt x="256" y="0"/>
                  </a:lnTo>
                  <a:lnTo>
                    <a:pt x="256" y="652"/>
                  </a:lnTo>
                  <a:lnTo>
                    <a:pt x="534" y="1054"/>
                  </a:lnTo>
                  <a:lnTo>
                    <a:pt x="324" y="1199"/>
                  </a:lnTo>
                  <a:lnTo>
                    <a:pt x="0" y="7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4CE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0" name="Group 20"/>
          <p:cNvGrpSpPr>
            <a:grpSpLocks noChangeAspect="1"/>
          </p:cNvGrpSpPr>
          <p:nvPr/>
        </p:nvGrpSpPr>
        <p:grpSpPr bwMode="auto">
          <a:xfrm>
            <a:off x="4887081" y="3985707"/>
            <a:ext cx="443450" cy="359484"/>
            <a:chOff x="2999" y="2102"/>
            <a:chExt cx="338" cy="274"/>
          </a:xfrm>
          <a:solidFill>
            <a:srgbClr val="F4CEDB"/>
          </a:solidFill>
        </p:grpSpPr>
        <p:sp>
          <p:nvSpPr>
            <p:cNvPr id="71" name="Freeform 22"/>
            <p:cNvSpPr>
              <a:spLocks noEditPoints="1"/>
            </p:cNvSpPr>
            <p:nvPr/>
          </p:nvSpPr>
          <p:spPr bwMode="auto">
            <a:xfrm>
              <a:off x="3090" y="2102"/>
              <a:ext cx="156" cy="274"/>
            </a:xfrm>
            <a:custGeom>
              <a:avLst/>
              <a:gdLst>
                <a:gd name="T0" fmla="*/ 885 w 1552"/>
                <a:gd name="T1" fmla="*/ 1478 h 2738"/>
                <a:gd name="T2" fmla="*/ 885 w 1552"/>
                <a:gd name="T3" fmla="*/ 1838 h 2738"/>
                <a:gd name="T4" fmla="*/ 1244 w 1552"/>
                <a:gd name="T5" fmla="*/ 1838 h 2738"/>
                <a:gd name="T6" fmla="*/ 1244 w 1552"/>
                <a:gd name="T7" fmla="*/ 1478 h 2738"/>
                <a:gd name="T8" fmla="*/ 885 w 1552"/>
                <a:gd name="T9" fmla="*/ 1478 h 2738"/>
                <a:gd name="T10" fmla="*/ 309 w 1552"/>
                <a:gd name="T11" fmla="*/ 1478 h 2738"/>
                <a:gd name="T12" fmla="*/ 309 w 1552"/>
                <a:gd name="T13" fmla="*/ 1838 h 2738"/>
                <a:gd name="T14" fmla="*/ 667 w 1552"/>
                <a:gd name="T15" fmla="*/ 1838 h 2738"/>
                <a:gd name="T16" fmla="*/ 667 w 1552"/>
                <a:gd name="T17" fmla="*/ 1478 h 2738"/>
                <a:gd name="T18" fmla="*/ 309 w 1552"/>
                <a:gd name="T19" fmla="*/ 1478 h 2738"/>
                <a:gd name="T20" fmla="*/ 885 w 1552"/>
                <a:gd name="T21" fmla="*/ 900 h 2738"/>
                <a:gd name="T22" fmla="*/ 885 w 1552"/>
                <a:gd name="T23" fmla="*/ 1260 h 2738"/>
                <a:gd name="T24" fmla="*/ 1244 w 1552"/>
                <a:gd name="T25" fmla="*/ 1260 h 2738"/>
                <a:gd name="T26" fmla="*/ 1244 w 1552"/>
                <a:gd name="T27" fmla="*/ 900 h 2738"/>
                <a:gd name="T28" fmla="*/ 885 w 1552"/>
                <a:gd name="T29" fmla="*/ 900 h 2738"/>
                <a:gd name="T30" fmla="*/ 309 w 1552"/>
                <a:gd name="T31" fmla="*/ 900 h 2738"/>
                <a:gd name="T32" fmla="*/ 309 w 1552"/>
                <a:gd name="T33" fmla="*/ 1260 h 2738"/>
                <a:gd name="T34" fmla="*/ 667 w 1552"/>
                <a:gd name="T35" fmla="*/ 1260 h 2738"/>
                <a:gd name="T36" fmla="*/ 667 w 1552"/>
                <a:gd name="T37" fmla="*/ 900 h 2738"/>
                <a:gd name="T38" fmla="*/ 309 w 1552"/>
                <a:gd name="T39" fmla="*/ 900 h 2738"/>
                <a:gd name="T40" fmla="*/ 885 w 1552"/>
                <a:gd name="T41" fmla="*/ 322 h 2738"/>
                <a:gd name="T42" fmla="*/ 885 w 1552"/>
                <a:gd name="T43" fmla="*/ 682 h 2738"/>
                <a:gd name="T44" fmla="*/ 1244 w 1552"/>
                <a:gd name="T45" fmla="*/ 682 h 2738"/>
                <a:gd name="T46" fmla="*/ 1244 w 1552"/>
                <a:gd name="T47" fmla="*/ 322 h 2738"/>
                <a:gd name="T48" fmla="*/ 885 w 1552"/>
                <a:gd name="T49" fmla="*/ 322 h 2738"/>
                <a:gd name="T50" fmla="*/ 309 w 1552"/>
                <a:gd name="T51" fmla="*/ 322 h 2738"/>
                <a:gd name="T52" fmla="*/ 309 w 1552"/>
                <a:gd name="T53" fmla="*/ 682 h 2738"/>
                <a:gd name="T54" fmla="*/ 667 w 1552"/>
                <a:gd name="T55" fmla="*/ 682 h 2738"/>
                <a:gd name="T56" fmla="*/ 667 w 1552"/>
                <a:gd name="T57" fmla="*/ 322 h 2738"/>
                <a:gd name="T58" fmla="*/ 309 w 1552"/>
                <a:gd name="T59" fmla="*/ 322 h 2738"/>
                <a:gd name="T60" fmla="*/ 0 w 1552"/>
                <a:gd name="T61" fmla="*/ 0 h 2738"/>
                <a:gd name="T62" fmla="*/ 1552 w 1552"/>
                <a:gd name="T63" fmla="*/ 0 h 2738"/>
                <a:gd name="T64" fmla="*/ 1552 w 1552"/>
                <a:gd name="T65" fmla="*/ 2738 h 2738"/>
                <a:gd name="T66" fmla="*/ 955 w 1552"/>
                <a:gd name="T67" fmla="*/ 2738 h 2738"/>
                <a:gd name="T68" fmla="*/ 955 w 1552"/>
                <a:gd name="T69" fmla="*/ 2126 h 2738"/>
                <a:gd name="T70" fmla="*/ 597 w 1552"/>
                <a:gd name="T71" fmla="*/ 2126 h 2738"/>
                <a:gd name="T72" fmla="*/ 597 w 1552"/>
                <a:gd name="T73" fmla="*/ 2738 h 2738"/>
                <a:gd name="T74" fmla="*/ 0 w 1552"/>
                <a:gd name="T75" fmla="*/ 2738 h 2738"/>
                <a:gd name="T76" fmla="*/ 0 w 1552"/>
                <a:gd name="T77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738">
                  <a:moveTo>
                    <a:pt x="885" y="1478"/>
                  </a:moveTo>
                  <a:lnTo>
                    <a:pt x="885" y="1838"/>
                  </a:lnTo>
                  <a:lnTo>
                    <a:pt x="1244" y="1838"/>
                  </a:lnTo>
                  <a:lnTo>
                    <a:pt x="1244" y="1478"/>
                  </a:lnTo>
                  <a:lnTo>
                    <a:pt x="885" y="1478"/>
                  </a:lnTo>
                  <a:close/>
                  <a:moveTo>
                    <a:pt x="309" y="1478"/>
                  </a:moveTo>
                  <a:lnTo>
                    <a:pt x="309" y="1838"/>
                  </a:lnTo>
                  <a:lnTo>
                    <a:pt x="667" y="1838"/>
                  </a:lnTo>
                  <a:lnTo>
                    <a:pt x="667" y="1478"/>
                  </a:lnTo>
                  <a:lnTo>
                    <a:pt x="309" y="1478"/>
                  </a:lnTo>
                  <a:close/>
                  <a:moveTo>
                    <a:pt x="885" y="900"/>
                  </a:moveTo>
                  <a:lnTo>
                    <a:pt x="885" y="1260"/>
                  </a:lnTo>
                  <a:lnTo>
                    <a:pt x="1244" y="1260"/>
                  </a:lnTo>
                  <a:lnTo>
                    <a:pt x="1244" y="900"/>
                  </a:lnTo>
                  <a:lnTo>
                    <a:pt x="885" y="900"/>
                  </a:lnTo>
                  <a:close/>
                  <a:moveTo>
                    <a:pt x="309" y="900"/>
                  </a:moveTo>
                  <a:lnTo>
                    <a:pt x="309" y="1260"/>
                  </a:lnTo>
                  <a:lnTo>
                    <a:pt x="667" y="1260"/>
                  </a:lnTo>
                  <a:lnTo>
                    <a:pt x="667" y="900"/>
                  </a:lnTo>
                  <a:lnTo>
                    <a:pt x="309" y="900"/>
                  </a:lnTo>
                  <a:close/>
                  <a:moveTo>
                    <a:pt x="885" y="322"/>
                  </a:moveTo>
                  <a:lnTo>
                    <a:pt x="885" y="682"/>
                  </a:lnTo>
                  <a:lnTo>
                    <a:pt x="1244" y="682"/>
                  </a:lnTo>
                  <a:lnTo>
                    <a:pt x="1244" y="322"/>
                  </a:lnTo>
                  <a:lnTo>
                    <a:pt x="885" y="322"/>
                  </a:lnTo>
                  <a:close/>
                  <a:moveTo>
                    <a:pt x="309" y="322"/>
                  </a:moveTo>
                  <a:lnTo>
                    <a:pt x="309" y="682"/>
                  </a:lnTo>
                  <a:lnTo>
                    <a:pt x="667" y="682"/>
                  </a:lnTo>
                  <a:lnTo>
                    <a:pt x="667" y="322"/>
                  </a:lnTo>
                  <a:lnTo>
                    <a:pt x="309" y="322"/>
                  </a:lnTo>
                  <a:close/>
                  <a:moveTo>
                    <a:pt x="0" y="0"/>
                  </a:moveTo>
                  <a:lnTo>
                    <a:pt x="1552" y="0"/>
                  </a:lnTo>
                  <a:lnTo>
                    <a:pt x="1552" y="2738"/>
                  </a:lnTo>
                  <a:lnTo>
                    <a:pt x="955" y="2738"/>
                  </a:lnTo>
                  <a:lnTo>
                    <a:pt x="955" y="2126"/>
                  </a:lnTo>
                  <a:lnTo>
                    <a:pt x="597" y="2126"/>
                  </a:lnTo>
                  <a:lnTo>
                    <a:pt x="597" y="2738"/>
                  </a:lnTo>
                  <a:lnTo>
                    <a:pt x="0" y="27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4CE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3"/>
            <p:cNvSpPr>
              <a:spLocks noEditPoints="1"/>
            </p:cNvSpPr>
            <p:nvPr/>
          </p:nvSpPr>
          <p:spPr bwMode="auto">
            <a:xfrm>
              <a:off x="3259" y="2127"/>
              <a:ext cx="78" cy="249"/>
            </a:xfrm>
            <a:custGeom>
              <a:avLst/>
              <a:gdLst>
                <a:gd name="T0" fmla="*/ 166 w 773"/>
                <a:gd name="T1" fmla="*/ 1346 h 2493"/>
                <a:gd name="T2" fmla="*/ 166 w 773"/>
                <a:gd name="T3" fmla="*/ 1674 h 2493"/>
                <a:gd name="T4" fmla="*/ 492 w 773"/>
                <a:gd name="T5" fmla="*/ 1674 h 2493"/>
                <a:gd name="T6" fmla="*/ 492 w 773"/>
                <a:gd name="T7" fmla="*/ 1346 h 2493"/>
                <a:gd name="T8" fmla="*/ 166 w 773"/>
                <a:gd name="T9" fmla="*/ 1346 h 2493"/>
                <a:gd name="T10" fmla="*/ 166 w 773"/>
                <a:gd name="T11" fmla="*/ 820 h 2493"/>
                <a:gd name="T12" fmla="*/ 166 w 773"/>
                <a:gd name="T13" fmla="*/ 1147 h 2493"/>
                <a:gd name="T14" fmla="*/ 492 w 773"/>
                <a:gd name="T15" fmla="*/ 1147 h 2493"/>
                <a:gd name="T16" fmla="*/ 492 w 773"/>
                <a:gd name="T17" fmla="*/ 820 h 2493"/>
                <a:gd name="T18" fmla="*/ 166 w 773"/>
                <a:gd name="T19" fmla="*/ 820 h 2493"/>
                <a:gd name="T20" fmla="*/ 166 w 773"/>
                <a:gd name="T21" fmla="*/ 294 h 2493"/>
                <a:gd name="T22" fmla="*/ 166 w 773"/>
                <a:gd name="T23" fmla="*/ 621 h 2493"/>
                <a:gd name="T24" fmla="*/ 492 w 773"/>
                <a:gd name="T25" fmla="*/ 621 h 2493"/>
                <a:gd name="T26" fmla="*/ 492 w 773"/>
                <a:gd name="T27" fmla="*/ 294 h 2493"/>
                <a:gd name="T28" fmla="*/ 166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2493 h 2493"/>
                <a:gd name="T36" fmla="*/ 230 w 773"/>
                <a:gd name="T37" fmla="*/ 2493 h 2493"/>
                <a:gd name="T38" fmla="*/ 230 w 773"/>
                <a:gd name="T39" fmla="*/ 1936 h 2493"/>
                <a:gd name="T40" fmla="*/ 0 w 773"/>
                <a:gd name="T41" fmla="*/ 1936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166" y="1346"/>
                  </a:moveTo>
                  <a:lnTo>
                    <a:pt x="166" y="1674"/>
                  </a:lnTo>
                  <a:lnTo>
                    <a:pt x="492" y="1674"/>
                  </a:lnTo>
                  <a:lnTo>
                    <a:pt x="492" y="1346"/>
                  </a:lnTo>
                  <a:lnTo>
                    <a:pt x="166" y="1346"/>
                  </a:lnTo>
                  <a:close/>
                  <a:moveTo>
                    <a:pt x="166" y="820"/>
                  </a:moveTo>
                  <a:lnTo>
                    <a:pt x="166" y="1147"/>
                  </a:lnTo>
                  <a:lnTo>
                    <a:pt x="492" y="1147"/>
                  </a:lnTo>
                  <a:lnTo>
                    <a:pt x="492" y="820"/>
                  </a:lnTo>
                  <a:lnTo>
                    <a:pt x="166" y="820"/>
                  </a:lnTo>
                  <a:close/>
                  <a:moveTo>
                    <a:pt x="166" y="294"/>
                  </a:moveTo>
                  <a:lnTo>
                    <a:pt x="166" y="621"/>
                  </a:lnTo>
                  <a:lnTo>
                    <a:pt x="492" y="621"/>
                  </a:lnTo>
                  <a:lnTo>
                    <a:pt x="492" y="294"/>
                  </a:lnTo>
                  <a:lnTo>
                    <a:pt x="166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2493"/>
                  </a:lnTo>
                  <a:lnTo>
                    <a:pt x="230" y="2493"/>
                  </a:lnTo>
                  <a:lnTo>
                    <a:pt x="230" y="1936"/>
                  </a:lnTo>
                  <a:lnTo>
                    <a:pt x="0" y="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4CE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"/>
            <p:cNvSpPr>
              <a:spLocks noEditPoints="1"/>
            </p:cNvSpPr>
            <p:nvPr/>
          </p:nvSpPr>
          <p:spPr bwMode="auto">
            <a:xfrm>
              <a:off x="2999" y="2127"/>
              <a:ext cx="77" cy="249"/>
            </a:xfrm>
            <a:custGeom>
              <a:avLst/>
              <a:gdLst>
                <a:gd name="T0" fmla="*/ 281 w 773"/>
                <a:gd name="T1" fmla="*/ 1346 h 2493"/>
                <a:gd name="T2" fmla="*/ 281 w 773"/>
                <a:gd name="T3" fmla="*/ 1673 h 2493"/>
                <a:gd name="T4" fmla="*/ 607 w 773"/>
                <a:gd name="T5" fmla="*/ 1673 h 2493"/>
                <a:gd name="T6" fmla="*/ 607 w 773"/>
                <a:gd name="T7" fmla="*/ 1346 h 2493"/>
                <a:gd name="T8" fmla="*/ 281 w 773"/>
                <a:gd name="T9" fmla="*/ 1346 h 2493"/>
                <a:gd name="T10" fmla="*/ 281 w 773"/>
                <a:gd name="T11" fmla="*/ 820 h 2493"/>
                <a:gd name="T12" fmla="*/ 281 w 773"/>
                <a:gd name="T13" fmla="*/ 1147 h 2493"/>
                <a:gd name="T14" fmla="*/ 607 w 773"/>
                <a:gd name="T15" fmla="*/ 1147 h 2493"/>
                <a:gd name="T16" fmla="*/ 607 w 773"/>
                <a:gd name="T17" fmla="*/ 820 h 2493"/>
                <a:gd name="T18" fmla="*/ 281 w 773"/>
                <a:gd name="T19" fmla="*/ 820 h 2493"/>
                <a:gd name="T20" fmla="*/ 281 w 773"/>
                <a:gd name="T21" fmla="*/ 294 h 2493"/>
                <a:gd name="T22" fmla="*/ 281 w 773"/>
                <a:gd name="T23" fmla="*/ 621 h 2493"/>
                <a:gd name="T24" fmla="*/ 607 w 773"/>
                <a:gd name="T25" fmla="*/ 621 h 2493"/>
                <a:gd name="T26" fmla="*/ 607 w 773"/>
                <a:gd name="T27" fmla="*/ 294 h 2493"/>
                <a:gd name="T28" fmla="*/ 281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1936 h 2493"/>
                <a:gd name="T36" fmla="*/ 543 w 773"/>
                <a:gd name="T37" fmla="*/ 1936 h 2493"/>
                <a:gd name="T38" fmla="*/ 543 w 773"/>
                <a:gd name="T39" fmla="*/ 2493 h 2493"/>
                <a:gd name="T40" fmla="*/ 0 w 773"/>
                <a:gd name="T41" fmla="*/ 2493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281" y="1346"/>
                  </a:moveTo>
                  <a:lnTo>
                    <a:pt x="281" y="1673"/>
                  </a:lnTo>
                  <a:lnTo>
                    <a:pt x="607" y="1673"/>
                  </a:lnTo>
                  <a:lnTo>
                    <a:pt x="607" y="1346"/>
                  </a:lnTo>
                  <a:lnTo>
                    <a:pt x="281" y="1346"/>
                  </a:lnTo>
                  <a:close/>
                  <a:moveTo>
                    <a:pt x="281" y="820"/>
                  </a:moveTo>
                  <a:lnTo>
                    <a:pt x="281" y="1147"/>
                  </a:lnTo>
                  <a:lnTo>
                    <a:pt x="607" y="1147"/>
                  </a:lnTo>
                  <a:lnTo>
                    <a:pt x="607" y="820"/>
                  </a:lnTo>
                  <a:lnTo>
                    <a:pt x="281" y="820"/>
                  </a:lnTo>
                  <a:close/>
                  <a:moveTo>
                    <a:pt x="281" y="294"/>
                  </a:moveTo>
                  <a:lnTo>
                    <a:pt x="281" y="621"/>
                  </a:lnTo>
                  <a:lnTo>
                    <a:pt x="607" y="621"/>
                  </a:lnTo>
                  <a:lnTo>
                    <a:pt x="607" y="294"/>
                  </a:lnTo>
                  <a:lnTo>
                    <a:pt x="281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1936"/>
                  </a:lnTo>
                  <a:lnTo>
                    <a:pt x="543" y="1936"/>
                  </a:lnTo>
                  <a:lnTo>
                    <a:pt x="543" y="2493"/>
                  </a:lnTo>
                  <a:lnTo>
                    <a:pt x="0" y="24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4CE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4" name="Freeform 29"/>
          <p:cNvSpPr>
            <a:spLocks noEditPoints="1"/>
          </p:cNvSpPr>
          <p:nvPr/>
        </p:nvSpPr>
        <p:spPr bwMode="auto">
          <a:xfrm>
            <a:off x="6832021" y="4103417"/>
            <a:ext cx="532749" cy="169748"/>
          </a:xfrm>
          <a:custGeom>
            <a:avLst/>
            <a:gdLst>
              <a:gd name="T0" fmla="*/ 2541 w 3268"/>
              <a:gd name="T1" fmla="*/ 1047 h 1109"/>
              <a:gd name="T2" fmla="*/ 2541 w 3268"/>
              <a:gd name="T3" fmla="*/ 739 h 1109"/>
              <a:gd name="T4" fmla="*/ 727 w 3268"/>
              <a:gd name="T5" fmla="*/ 1047 h 1109"/>
              <a:gd name="T6" fmla="*/ 407 w 3268"/>
              <a:gd name="T7" fmla="*/ 739 h 1109"/>
              <a:gd name="T8" fmla="*/ 2806 w 3268"/>
              <a:gd name="T9" fmla="*/ 0 h 1109"/>
              <a:gd name="T10" fmla="*/ 2839 w 3268"/>
              <a:gd name="T11" fmla="*/ 11 h 1109"/>
              <a:gd name="T12" fmla="*/ 2859 w 3268"/>
              <a:gd name="T13" fmla="*/ 39 h 1109"/>
              <a:gd name="T14" fmla="*/ 2862 w 3268"/>
              <a:gd name="T15" fmla="*/ 369 h 1109"/>
              <a:gd name="T16" fmla="*/ 3228 w 3268"/>
              <a:gd name="T17" fmla="*/ 372 h 1109"/>
              <a:gd name="T18" fmla="*/ 3251 w 3268"/>
              <a:gd name="T19" fmla="*/ 386 h 1109"/>
              <a:gd name="T20" fmla="*/ 3266 w 3268"/>
              <a:gd name="T21" fmla="*/ 411 h 1109"/>
              <a:gd name="T22" fmla="*/ 3267 w 3268"/>
              <a:gd name="T23" fmla="*/ 440 h 1109"/>
              <a:gd name="T24" fmla="*/ 3118 w 3268"/>
              <a:gd name="T25" fmla="*/ 739 h 1109"/>
              <a:gd name="T26" fmla="*/ 3267 w 3268"/>
              <a:gd name="T27" fmla="*/ 1039 h 1109"/>
              <a:gd name="T28" fmla="*/ 3266 w 3268"/>
              <a:gd name="T29" fmla="*/ 1067 h 1109"/>
              <a:gd name="T30" fmla="*/ 3252 w 3268"/>
              <a:gd name="T31" fmla="*/ 1093 h 1109"/>
              <a:gd name="T32" fmla="*/ 3228 w 3268"/>
              <a:gd name="T33" fmla="*/ 1107 h 1109"/>
              <a:gd name="T34" fmla="*/ 2533 w 3268"/>
              <a:gd name="T35" fmla="*/ 1109 h 1109"/>
              <a:gd name="T36" fmla="*/ 2500 w 3268"/>
              <a:gd name="T37" fmla="*/ 1098 h 1109"/>
              <a:gd name="T38" fmla="*/ 2480 w 3268"/>
              <a:gd name="T39" fmla="*/ 1070 h 1109"/>
              <a:gd name="T40" fmla="*/ 2477 w 3268"/>
              <a:gd name="T41" fmla="*/ 739 h 1109"/>
              <a:gd name="T42" fmla="*/ 791 w 3268"/>
              <a:gd name="T43" fmla="*/ 1052 h 1109"/>
              <a:gd name="T44" fmla="*/ 781 w 3268"/>
              <a:gd name="T45" fmla="*/ 1085 h 1109"/>
              <a:gd name="T46" fmla="*/ 753 w 3268"/>
              <a:gd name="T47" fmla="*/ 1106 h 1109"/>
              <a:gd name="T48" fmla="*/ 56 w 3268"/>
              <a:gd name="T49" fmla="*/ 1109 h 1109"/>
              <a:gd name="T50" fmla="*/ 29 w 3268"/>
              <a:gd name="T51" fmla="*/ 1102 h 1109"/>
              <a:gd name="T52" fmla="*/ 8 w 3268"/>
              <a:gd name="T53" fmla="*/ 1081 h 1109"/>
              <a:gd name="T54" fmla="*/ 0 w 3268"/>
              <a:gd name="T55" fmla="*/ 1054 h 1109"/>
              <a:gd name="T56" fmla="*/ 6 w 3268"/>
              <a:gd name="T57" fmla="*/ 1026 h 1109"/>
              <a:gd name="T58" fmla="*/ 6 w 3268"/>
              <a:gd name="T59" fmla="*/ 453 h 1109"/>
              <a:gd name="T60" fmla="*/ 0 w 3268"/>
              <a:gd name="T61" fmla="*/ 425 h 1109"/>
              <a:gd name="T62" fmla="*/ 8 w 3268"/>
              <a:gd name="T63" fmla="*/ 398 h 1109"/>
              <a:gd name="T64" fmla="*/ 29 w 3268"/>
              <a:gd name="T65" fmla="*/ 377 h 1109"/>
              <a:gd name="T66" fmla="*/ 56 w 3268"/>
              <a:gd name="T67" fmla="*/ 369 h 1109"/>
              <a:gd name="T68" fmla="*/ 407 w 3268"/>
              <a:gd name="T69" fmla="*/ 57 h 1109"/>
              <a:gd name="T70" fmla="*/ 417 w 3268"/>
              <a:gd name="T71" fmla="*/ 24 h 1109"/>
              <a:gd name="T72" fmla="*/ 445 w 3268"/>
              <a:gd name="T73" fmla="*/ 3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68" h="1109">
                <a:moveTo>
                  <a:pt x="2541" y="739"/>
                </a:moveTo>
                <a:lnTo>
                  <a:pt x="2541" y="1047"/>
                </a:lnTo>
                <a:lnTo>
                  <a:pt x="2862" y="739"/>
                </a:lnTo>
                <a:lnTo>
                  <a:pt x="2541" y="739"/>
                </a:lnTo>
                <a:close/>
                <a:moveTo>
                  <a:pt x="407" y="739"/>
                </a:moveTo>
                <a:lnTo>
                  <a:pt x="727" y="1047"/>
                </a:lnTo>
                <a:lnTo>
                  <a:pt x="727" y="739"/>
                </a:lnTo>
                <a:lnTo>
                  <a:pt x="407" y="739"/>
                </a:lnTo>
                <a:close/>
                <a:moveTo>
                  <a:pt x="463" y="0"/>
                </a:moveTo>
                <a:lnTo>
                  <a:pt x="2806" y="0"/>
                </a:lnTo>
                <a:lnTo>
                  <a:pt x="2823" y="3"/>
                </a:lnTo>
                <a:lnTo>
                  <a:pt x="2839" y="11"/>
                </a:lnTo>
                <a:lnTo>
                  <a:pt x="2851" y="24"/>
                </a:lnTo>
                <a:lnTo>
                  <a:pt x="2859" y="39"/>
                </a:lnTo>
                <a:lnTo>
                  <a:pt x="2862" y="57"/>
                </a:lnTo>
                <a:lnTo>
                  <a:pt x="2862" y="369"/>
                </a:lnTo>
                <a:lnTo>
                  <a:pt x="3213" y="369"/>
                </a:lnTo>
                <a:lnTo>
                  <a:pt x="3228" y="372"/>
                </a:lnTo>
                <a:lnTo>
                  <a:pt x="3240" y="377"/>
                </a:lnTo>
                <a:lnTo>
                  <a:pt x="3251" y="386"/>
                </a:lnTo>
                <a:lnTo>
                  <a:pt x="3260" y="398"/>
                </a:lnTo>
                <a:lnTo>
                  <a:pt x="3266" y="411"/>
                </a:lnTo>
                <a:lnTo>
                  <a:pt x="3268" y="425"/>
                </a:lnTo>
                <a:lnTo>
                  <a:pt x="3267" y="440"/>
                </a:lnTo>
                <a:lnTo>
                  <a:pt x="3262" y="453"/>
                </a:lnTo>
                <a:lnTo>
                  <a:pt x="3118" y="739"/>
                </a:lnTo>
                <a:lnTo>
                  <a:pt x="3262" y="1026"/>
                </a:lnTo>
                <a:lnTo>
                  <a:pt x="3267" y="1039"/>
                </a:lnTo>
                <a:lnTo>
                  <a:pt x="3268" y="1054"/>
                </a:lnTo>
                <a:lnTo>
                  <a:pt x="3266" y="1067"/>
                </a:lnTo>
                <a:lnTo>
                  <a:pt x="3260" y="1081"/>
                </a:lnTo>
                <a:lnTo>
                  <a:pt x="3252" y="1093"/>
                </a:lnTo>
                <a:lnTo>
                  <a:pt x="3241" y="1102"/>
                </a:lnTo>
                <a:lnTo>
                  <a:pt x="3228" y="1107"/>
                </a:lnTo>
                <a:lnTo>
                  <a:pt x="3213" y="1109"/>
                </a:lnTo>
                <a:lnTo>
                  <a:pt x="2533" y="1109"/>
                </a:lnTo>
                <a:lnTo>
                  <a:pt x="2516" y="1106"/>
                </a:lnTo>
                <a:lnTo>
                  <a:pt x="2500" y="1098"/>
                </a:lnTo>
                <a:lnTo>
                  <a:pt x="2488" y="1085"/>
                </a:lnTo>
                <a:lnTo>
                  <a:pt x="2480" y="1070"/>
                </a:lnTo>
                <a:lnTo>
                  <a:pt x="2477" y="1052"/>
                </a:lnTo>
                <a:lnTo>
                  <a:pt x="2477" y="739"/>
                </a:lnTo>
                <a:lnTo>
                  <a:pt x="791" y="739"/>
                </a:lnTo>
                <a:lnTo>
                  <a:pt x="791" y="1052"/>
                </a:lnTo>
                <a:lnTo>
                  <a:pt x="789" y="1070"/>
                </a:lnTo>
                <a:lnTo>
                  <a:pt x="781" y="1085"/>
                </a:lnTo>
                <a:lnTo>
                  <a:pt x="769" y="1098"/>
                </a:lnTo>
                <a:lnTo>
                  <a:pt x="753" y="1106"/>
                </a:lnTo>
                <a:lnTo>
                  <a:pt x="735" y="1109"/>
                </a:lnTo>
                <a:lnTo>
                  <a:pt x="56" y="1109"/>
                </a:lnTo>
                <a:lnTo>
                  <a:pt x="42" y="1107"/>
                </a:lnTo>
                <a:lnTo>
                  <a:pt x="29" y="1102"/>
                </a:lnTo>
                <a:lnTo>
                  <a:pt x="17" y="1093"/>
                </a:lnTo>
                <a:lnTo>
                  <a:pt x="8" y="1081"/>
                </a:lnTo>
                <a:lnTo>
                  <a:pt x="2" y="1067"/>
                </a:lnTo>
                <a:lnTo>
                  <a:pt x="0" y="1054"/>
                </a:lnTo>
                <a:lnTo>
                  <a:pt x="1" y="1039"/>
                </a:lnTo>
                <a:lnTo>
                  <a:pt x="6" y="1026"/>
                </a:lnTo>
                <a:lnTo>
                  <a:pt x="152" y="739"/>
                </a:lnTo>
                <a:lnTo>
                  <a:pt x="6" y="453"/>
                </a:lnTo>
                <a:lnTo>
                  <a:pt x="1" y="440"/>
                </a:lnTo>
                <a:lnTo>
                  <a:pt x="0" y="425"/>
                </a:lnTo>
                <a:lnTo>
                  <a:pt x="2" y="411"/>
                </a:lnTo>
                <a:lnTo>
                  <a:pt x="8" y="398"/>
                </a:lnTo>
                <a:lnTo>
                  <a:pt x="17" y="386"/>
                </a:lnTo>
                <a:lnTo>
                  <a:pt x="29" y="377"/>
                </a:lnTo>
                <a:lnTo>
                  <a:pt x="42" y="372"/>
                </a:lnTo>
                <a:lnTo>
                  <a:pt x="56" y="369"/>
                </a:lnTo>
                <a:lnTo>
                  <a:pt x="407" y="369"/>
                </a:lnTo>
                <a:lnTo>
                  <a:pt x="407" y="57"/>
                </a:lnTo>
                <a:lnTo>
                  <a:pt x="409" y="39"/>
                </a:lnTo>
                <a:lnTo>
                  <a:pt x="417" y="24"/>
                </a:lnTo>
                <a:lnTo>
                  <a:pt x="430" y="11"/>
                </a:lnTo>
                <a:lnTo>
                  <a:pt x="445" y="3"/>
                </a:lnTo>
                <a:lnTo>
                  <a:pt x="463" y="0"/>
                </a:lnTo>
                <a:close/>
              </a:path>
            </a:pathLst>
          </a:custGeom>
          <a:solidFill>
            <a:srgbClr val="F4CEDB"/>
          </a:solidFill>
          <a:ln w="0">
            <a:solidFill>
              <a:srgbClr val="F4CED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Group 32"/>
          <p:cNvGrpSpPr>
            <a:grpSpLocks noChangeAspect="1"/>
          </p:cNvGrpSpPr>
          <p:nvPr/>
        </p:nvGrpSpPr>
        <p:grpSpPr bwMode="auto">
          <a:xfrm>
            <a:off x="8915516" y="3961136"/>
            <a:ext cx="396219" cy="406715"/>
            <a:chOff x="5733" y="2092"/>
            <a:chExt cx="302" cy="310"/>
          </a:xfrm>
          <a:solidFill>
            <a:srgbClr val="DD6990"/>
          </a:solidFill>
        </p:grpSpPr>
        <p:sp>
          <p:nvSpPr>
            <p:cNvPr id="76" name="Freeform 34"/>
            <p:cNvSpPr>
              <a:spLocks/>
            </p:cNvSpPr>
            <p:nvPr/>
          </p:nvSpPr>
          <p:spPr bwMode="auto">
            <a:xfrm>
              <a:off x="5733" y="2092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DD69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5"/>
            <p:cNvSpPr>
              <a:spLocks/>
            </p:cNvSpPr>
            <p:nvPr/>
          </p:nvSpPr>
          <p:spPr bwMode="auto">
            <a:xfrm>
              <a:off x="5733" y="2219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DD69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6"/>
            <p:cNvSpPr>
              <a:spLocks/>
            </p:cNvSpPr>
            <p:nvPr/>
          </p:nvSpPr>
          <p:spPr bwMode="auto">
            <a:xfrm>
              <a:off x="5733" y="2289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DD69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207AC11-BB5F-4440-B3CC-443A3928B106}"/>
              </a:ext>
            </a:extLst>
          </p:cNvPr>
          <p:cNvSpPr txBox="1"/>
          <p:nvPr/>
        </p:nvSpPr>
        <p:spPr>
          <a:xfrm>
            <a:off x="7796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방향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646AE4-D731-4633-A8C9-C39EB5004D8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618868-8722-48FD-9F12-0EEF03303E12}"/>
              </a:ext>
            </a:extLst>
          </p:cNvPr>
          <p:cNvSpPr txBox="1"/>
          <p:nvPr/>
        </p:nvSpPr>
        <p:spPr>
          <a:xfrm>
            <a:off x="844211" y="98914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일정 예상도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1250A15-1C5F-4E2F-9BE3-C12B557D2B11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  <a:ea typeface="나눔스퀘어 Bold" panose="020B0600000101010101" pitchFamily="50" charset="-127"/>
              </a:rPr>
              <a:t>1334055</a:t>
            </a:r>
            <a:r>
              <a:rPr lang="ko-KR" altLang="en-US" dirty="0">
                <a:latin typeface="+mj-lt"/>
                <a:ea typeface="나눔스퀘어 Bold" panose="020B0600000101010101" pitchFamily="50" charset="-127"/>
              </a:rPr>
              <a:t> 이대경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249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775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9953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5211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진척도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7408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2666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lt"/>
                <a:ea typeface="나눔스퀘어 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96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0031" y="2105264"/>
            <a:ext cx="9111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프로그래머 </a:t>
            </a:r>
            <a:r>
              <a:rPr lang="en-US" altLang="ko-KR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Portfolio </a:t>
            </a:r>
            <a:r>
              <a:rPr lang="ko-KR" altLang="en-US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활용이 주 목적</a:t>
            </a:r>
            <a:endParaRPr lang="en-US" altLang="ko-KR" sz="3200" b="1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+</a:t>
            </a:r>
            <a:r>
              <a:rPr lang="ko-KR" altLang="en-US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 </a:t>
            </a:r>
            <a:endParaRPr lang="en-US" altLang="ko-KR" sz="3200" b="1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프로그래밍 기능 구현 위주</a:t>
            </a:r>
            <a:endParaRPr lang="en-US" altLang="ko-KR" sz="3200" b="1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b="1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= </a:t>
            </a:r>
            <a:r>
              <a:rPr lang="en-US" altLang="ko-KR" sz="3200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Not Playable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255" y="100692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96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7752" y="899207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레퍼런스 게임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458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소개</a:t>
            </a:r>
          </a:p>
        </p:txBody>
      </p:sp>
      <p:pic>
        <p:nvPicPr>
          <p:cNvPr id="18" name="그림 17" descr="잔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EDC0BBD8-4687-48C3-B77C-6AD5629E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6" y="1422578"/>
            <a:ext cx="5715000" cy="3219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48D292-2354-4B17-AD20-7C60AA05C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26" y="1838227"/>
            <a:ext cx="7619048" cy="4571429"/>
          </a:xfrm>
          <a:prstGeom prst="rect">
            <a:avLst/>
          </a:prstGeom>
        </p:spPr>
      </p:pic>
      <p:pic>
        <p:nvPicPr>
          <p:cNvPr id="6" name="그림 5" descr="잔디, 실외, 건물이(가) 표시된 사진&#10;&#10;자동 생성된 설명">
            <a:extLst>
              <a:ext uri="{FF2B5EF4-FFF2-40B4-BE49-F238E27FC236}">
                <a16:creationId xmlns:a16="http://schemas.microsoft.com/office/drawing/2014/main" id="{58B97D28-2A03-4B43-86CC-5D47EDD07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92" y="2552031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7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96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3318" y="791486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플로우 차트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458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소개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901419D-96A9-4CE9-8055-5693C55CDA27}"/>
              </a:ext>
            </a:extLst>
          </p:cNvPr>
          <p:cNvSpPr/>
          <p:nvPr/>
        </p:nvSpPr>
        <p:spPr>
          <a:xfrm>
            <a:off x="635000" y="2743200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TITLE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15B70-C815-4652-9409-643156A4652A}"/>
              </a:ext>
            </a:extLst>
          </p:cNvPr>
          <p:cNvSpPr txBox="1"/>
          <p:nvPr/>
        </p:nvSpPr>
        <p:spPr>
          <a:xfrm>
            <a:off x="2283736" y="3799704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1…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F5D72-5AED-4DE3-9BC4-C82D5422A406}"/>
              </a:ext>
            </a:extLst>
          </p:cNvPr>
          <p:cNvSpPr txBox="1"/>
          <p:nvPr/>
        </p:nvSpPr>
        <p:spPr>
          <a:xfrm>
            <a:off x="2283736" y="4169036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2…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3EAAB-57DA-4D33-858B-BF6131462A5B}"/>
              </a:ext>
            </a:extLst>
          </p:cNvPr>
          <p:cNvSpPr txBox="1"/>
          <p:nvPr/>
        </p:nvSpPr>
        <p:spPr>
          <a:xfrm>
            <a:off x="2283736" y="4538368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Title Option 3…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76B6B6-5B58-47B8-BAE6-45842DECC89A}"/>
              </a:ext>
            </a:extLst>
          </p:cNvPr>
          <p:cNvSpPr txBox="1"/>
          <p:nvPr/>
        </p:nvSpPr>
        <p:spPr>
          <a:xfrm>
            <a:off x="2283736" y="4907700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84323C-7449-4EDD-9065-45EB3A5D2331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1831802" y="3556000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6AAA1E-8F0E-43FB-9A45-C31B9405FB6B}"/>
              </a:ext>
            </a:extLst>
          </p:cNvPr>
          <p:cNvCxnSpPr>
            <a:cxnSpLocks/>
            <a:stCxn id="3" idx="2"/>
            <a:endCxn id="16" idx="1"/>
          </p:cNvCxnSpPr>
          <p:nvPr/>
        </p:nvCxnSpPr>
        <p:spPr>
          <a:xfrm>
            <a:off x="1831802" y="3556000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104FF-702F-40B3-9FD2-190E537D8F91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>
            <a:off x="1831802" y="3556000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E37ABA-E2FD-4533-955C-2F957D996A91}"/>
              </a:ext>
            </a:extLst>
          </p:cNvPr>
          <p:cNvCxnSpPr>
            <a:cxnSpLocks/>
          </p:cNvCxnSpPr>
          <p:nvPr/>
        </p:nvCxnSpPr>
        <p:spPr>
          <a:xfrm>
            <a:off x="2988240" y="3149600"/>
            <a:ext cx="127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B47FB325-0C5D-4F4E-8318-0D399BF4E7B4}"/>
              </a:ext>
            </a:extLst>
          </p:cNvPr>
          <p:cNvSpPr/>
          <p:nvPr/>
        </p:nvSpPr>
        <p:spPr>
          <a:xfrm>
            <a:off x="4267200" y="2743200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VILLAGE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2B1BF-2FCF-4631-A186-861660C4747B}"/>
              </a:ext>
            </a:extLst>
          </p:cNvPr>
          <p:cNvSpPr txBox="1"/>
          <p:nvPr/>
        </p:nvSpPr>
        <p:spPr>
          <a:xfrm>
            <a:off x="5915936" y="3799704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7384D-A688-4E16-86EB-1D9855AF901A}"/>
              </a:ext>
            </a:extLst>
          </p:cNvPr>
          <p:cNvSpPr txBox="1"/>
          <p:nvPr/>
        </p:nvSpPr>
        <p:spPr>
          <a:xfrm>
            <a:off x="5915936" y="4169036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Warehouse…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11D44-B702-4E77-8DE9-21E8CCF8A3CA}"/>
              </a:ext>
            </a:extLst>
          </p:cNvPr>
          <p:cNvSpPr txBox="1"/>
          <p:nvPr/>
        </p:nvSpPr>
        <p:spPr>
          <a:xfrm>
            <a:off x="5915936" y="4538368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Inventory…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6039DE-25A4-4DC6-B956-5B13A01879DE}"/>
              </a:ext>
            </a:extLst>
          </p:cNvPr>
          <p:cNvSpPr txBox="1"/>
          <p:nvPr/>
        </p:nvSpPr>
        <p:spPr>
          <a:xfrm>
            <a:off x="5915936" y="4907700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3C66BF-8D4B-4CBD-B923-7E5140C4C86A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5464002" y="3556000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9CF959-F4F7-4CB2-8339-8448540E59A2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5464002" y="3556000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23AFF7-826D-4A9A-9CA6-3FC70893140D}"/>
              </a:ext>
            </a:extLst>
          </p:cNvPr>
          <p:cNvCxnSpPr>
            <a:cxnSpLocks/>
            <a:stCxn id="31" idx="2"/>
            <a:endCxn id="34" idx="1"/>
          </p:cNvCxnSpPr>
          <p:nvPr/>
        </p:nvCxnSpPr>
        <p:spPr>
          <a:xfrm>
            <a:off x="5464002" y="3556000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044C05-FA67-4659-AC7D-ECDB983CAFFC}"/>
              </a:ext>
            </a:extLst>
          </p:cNvPr>
          <p:cNvCxnSpPr>
            <a:cxnSpLocks/>
          </p:cNvCxnSpPr>
          <p:nvPr/>
        </p:nvCxnSpPr>
        <p:spPr>
          <a:xfrm>
            <a:off x="6620440" y="3149600"/>
            <a:ext cx="127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A45DFF64-99E6-4721-8A25-A6E0B7AF549B}"/>
              </a:ext>
            </a:extLst>
          </p:cNvPr>
          <p:cNvSpPr/>
          <p:nvPr/>
        </p:nvSpPr>
        <p:spPr>
          <a:xfrm>
            <a:off x="7899400" y="2735651"/>
            <a:ext cx="2393604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STAGE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94E01-AAFA-4CAD-A6B7-5EC967989D50}"/>
              </a:ext>
            </a:extLst>
          </p:cNvPr>
          <p:cNvSpPr txBox="1"/>
          <p:nvPr/>
        </p:nvSpPr>
        <p:spPr>
          <a:xfrm>
            <a:off x="9548136" y="3792155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Stage Factory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3F9003-8AB0-466E-B766-A9F566F98A87}"/>
              </a:ext>
            </a:extLst>
          </p:cNvPr>
          <p:cNvSpPr txBox="1"/>
          <p:nvPr/>
        </p:nvSpPr>
        <p:spPr>
          <a:xfrm>
            <a:off x="9548136" y="4161487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Battle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323C78-4476-4C5F-8C75-5E9E2C3B3FAD}"/>
              </a:ext>
            </a:extLst>
          </p:cNvPr>
          <p:cNvSpPr txBox="1"/>
          <p:nvPr/>
        </p:nvSpPr>
        <p:spPr>
          <a:xfrm>
            <a:off x="9548136" y="4530819"/>
            <a:ext cx="23936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Boss Monster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FA525-E8A4-4338-929E-E55EFCEAE0EF}"/>
              </a:ext>
            </a:extLst>
          </p:cNvPr>
          <p:cNvSpPr txBox="1"/>
          <p:nvPr/>
        </p:nvSpPr>
        <p:spPr>
          <a:xfrm>
            <a:off x="9548136" y="4900151"/>
            <a:ext cx="23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902110-1E8F-417A-A658-8BFC32C20393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9096202" y="3548451"/>
            <a:ext cx="451934" cy="4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B09DDB-DBFF-4583-858C-EF06ACD3E9BC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>
            <a:off x="9096202" y="3548451"/>
            <a:ext cx="451934" cy="7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6C6D9D-8803-440F-9035-DF0598B6918D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>
            <a:off x="9096202" y="3548451"/>
            <a:ext cx="451934" cy="11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lt"/>
                <a:ea typeface="나눔스퀘어 Bold" panose="020B0600000101010101" pitchFamily="50" charset="-127"/>
              </a:rPr>
              <a:t>프로젝트 진척도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B3C13-C0B8-4B45-9A02-F8CD9746C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46479"/>
            <a:ext cx="5294716" cy="29650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테이블, 실내이(가) 표시된 사진&#10;&#10;자동 생성된 설명">
            <a:extLst>
              <a:ext uri="{FF2B5EF4-FFF2-40B4-BE49-F238E27FC236}">
                <a16:creationId xmlns:a16="http://schemas.microsoft.com/office/drawing/2014/main" id="{B55095A5-CC59-45FE-AEAA-524A1CDC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84640"/>
            <a:ext cx="5294715" cy="42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30D3-15AF-408D-984A-B05FBE1C638A}"/>
              </a:ext>
            </a:extLst>
          </p:cNvPr>
          <p:cNvSpPr txBox="1"/>
          <p:nvPr/>
        </p:nvSpPr>
        <p:spPr>
          <a:xfrm>
            <a:off x="1689100" y="1720840"/>
            <a:ext cx="9029700" cy="470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Village Scene</a:t>
            </a:r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Object </a:t>
            </a:r>
            <a:r>
              <a:rPr lang="en-US" altLang="ko-KR" sz="3600" dirty="0" err="1"/>
              <a:t>Racast</a:t>
            </a:r>
            <a:r>
              <a:rPr lang="en-US" altLang="ko-KR" sz="3600" dirty="0"/>
              <a:t> </a:t>
            </a:r>
            <a:r>
              <a:rPr lang="ko-KR" altLang="en-US" sz="3600" dirty="0"/>
              <a:t>처리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Json </a:t>
            </a:r>
            <a:r>
              <a:rPr lang="ko-KR" altLang="en-US" sz="3600" dirty="0"/>
              <a:t>연동 상점과 창고</a:t>
            </a:r>
            <a:r>
              <a:rPr lang="en-US" altLang="ko-KR" sz="3600" dirty="0"/>
              <a:t>, Inventory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/>
              <a:t>RenderTexture</a:t>
            </a:r>
            <a:r>
              <a:rPr lang="ko-KR" altLang="en-US" sz="3600" dirty="0"/>
              <a:t>를 이용한 </a:t>
            </a:r>
            <a:r>
              <a:rPr lang="ko-KR" altLang="en-US" sz="3600" dirty="0" err="1"/>
              <a:t>미니맵</a:t>
            </a:r>
            <a:r>
              <a:rPr lang="ko-KR" altLang="en-US" sz="3600" dirty="0"/>
              <a:t> 구현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포탈을 통한 스테이지 입장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6230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216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휴먼엑스포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이대경</dc:creator>
  <cp:lastModifiedBy>이대경</cp:lastModifiedBy>
  <cp:revision>10</cp:revision>
  <dcterms:created xsi:type="dcterms:W3CDTF">2019-09-16T21:34:58Z</dcterms:created>
  <dcterms:modified xsi:type="dcterms:W3CDTF">2019-11-24T05:52:21Z</dcterms:modified>
</cp:coreProperties>
</file>