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9" r:id="rId3"/>
    <p:sldId id="280" r:id="rId4"/>
    <p:sldId id="288" r:id="rId5"/>
    <p:sldId id="281" r:id="rId6"/>
    <p:sldId id="282" r:id="rId7"/>
    <p:sldId id="283" r:id="rId8"/>
    <p:sldId id="284" r:id="rId9"/>
    <p:sldId id="286" r:id="rId10"/>
    <p:sldId id="285" r:id="rId11"/>
    <p:sldId id="28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대경" initials="이" lastIdx="3" clrIdx="0">
    <p:extLst>
      <p:ext uri="{19B8F6BF-5375-455C-9EA6-DF929625EA0E}">
        <p15:presenceInfo xmlns:p15="http://schemas.microsoft.com/office/powerpoint/2012/main" userId="이대경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17A"/>
    <a:srgbClr val="002E8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92" autoAdjust="0"/>
  </p:normalViewPr>
  <p:slideViewPr>
    <p:cSldViewPr showGuides="1">
      <p:cViewPr varScale="1">
        <p:scale>
          <a:sx n="78" d="100"/>
          <a:sy n="78" d="100"/>
        </p:scale>
        <p:origin x="1332" y="84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6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3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98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483768" y="2132856"/>
            <a:ext cx="4536504" cy="34563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810295" y="1921027"/>
            <a:ext cx="1368152" cy="432048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108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682570"/>
            <a:ext cx="9000000" cy="108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11694" y="3352570"/>
            <a:ext cx="6660000" cy="113872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78306" y="3403372"/>
            <a:ext cx="6660000" cy="113872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 rot="5400000">
            <a:off x="-3199987" y="3191515"/>
            <a:ext cx="6858001" cy="47497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8965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8796368" y="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8796368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8965" y="6502400"/>
            <a:ext cx="360000" cy="36000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8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E76-8415-4965-B0CC-298C0CFA675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7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3E76-8415-4965-B0CC-298C0CFA675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3" r:id="rId5"/>
    <p:sldLayoutId id="2147483661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9748" y="5615662"/>
            <a:ext cx="1944216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이대경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7158" y="2780928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dobe 고딕 Std B" pitchFamily="34" charset="-127"/>
                <a:ea typeface="Adobe 고딕 Std B" pitchFamily="34" charset="-127"/>
              </a:rPr>
              <a:t>ISLAND QUEST</a:t>
            </a:r>
            <a:endParaRPr lang="ko-KR" altLang="en-US" sz="36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63788" y="3745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화면 </a:t>
            </a:r>
            <a:r>
              <a:rPr lang="en-US" altLang="ko-KR" sz="2400" spc="300" dirty="0" smtClean="0">
                <a:latin typeface="+mj-ea"/>
                <a:ea typeface="+mj-ea"/>
              </a:rPr>
              <a:t>- </a:t>
            </a:r>
            <a:r>
              <a:rPr lang="ko-KR" altLang="en-US" sz="2400" spc="300" dirty="0" smtClean="0">
                <a:latin typeface="+mj-ea"/>
                <a:ea typeface="+mj-ea"/>
              </a:rPr>
              <a:t>전투</a:t>
            </a:r>
            <a:endParaRPr lang="ko-KR" altLang="en-US" sz="2400" spc="3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836263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일반 공격 성공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" y="1667260"/>
            <a:ext cx="8789194" cy="49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63788" y="3745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화면 </a:t>
            </a:r>
            <a:r>
              <a:rPr lang="en-US" altLang="ko-KR" sz="2400" spc="300" dirty="0" smtClean="0">
                <a:latin typeface="+mj-ea"/>
                <a:ea typeface="+mj-ea"/>
              </a:rPr>
              <a:t>- </a:t>
            </a:r>
            <a:r>
              <a:rPr lang="ko-KR" altLang="en-US" sz="2400" spc="300" dirty="0" smtClean="0">
                <a:latin typeface="+mj-ea"/>
                <a:ea typeface="+mj-ea"/>
              </a:rPr>
              <a:t>전투</a:t>
            </a:r>
            <a:endParaRPr lang="ko-KR" altLang="en-US" sz="2400" spc="3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836263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 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치명타 공격 성공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9" y="1453632"/>
            <a:ext cx="8842559" cy="497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63788" y="3745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화면 </a:t>
            </a:r>
            <a:r>
              <a:rPr lang="en-US" altLang="ko-KR" sz="2400" spc="300" dirty="0" smtClean="0">
                <a:latin typeface="+mj-ea"/>
                <a:ea typeface="+mj-ea"/>
              </a:rPr>
              <a:t>- </a:t>
            </a:r>
            <a:r>
              <a:rPr lang="ko-KR" altLang="en-US" sz="2400" spc="300" dirty="0" smtClean="0">
                <a:latin typeface="+mj-ea"/>
                <a:ea typeface="+mj-ea"/>
              </a:rPr>
              <a:t>전투</a:t>
            </a:r>
            <a:endParaRPr lang="ko-KR" altLang="en-US" sz="2400" spc="3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836263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전투 시작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30088"/>
            <a:ext cx="8712967" cy="536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63788" y="3745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화면 </a:t>
            </a:r>
            <a:r>
              <a:rPr lang="en-US" altLang="ko-KR" sz="2400" spc="300" dirty="0" smtClean="0">
                <a:latin typeface="+mj-ea"/>
                <a:ea typeface="+mj-ea"/>
              </a:rPr>
              <a:t>- </a:t>
            </a:r>
            <a:r>
              <a:rPr lang="ko-KR" altLang="en-US" sz="2400" spc="300" dirty="0" smtClean="0">
                <a:latin typeface="+mj-ea"/>
                <a:ea typeface="+mj-ea"/>
              </a:rPr>
              <a:t>전투</a:t>
            </a:r>
            <a:endParaRPr lang="ko-KR" altLang="en-US" sz="2400" spc="3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030753" cy="56612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621" y="836263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스킬 선택 후 적 선택 시마다 캐릭터 하단의 박스에 표시되는 내용들이 바뀜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1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63788" y="3745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화면 </a:t>
            </a:r>
            <a:r>
              <a:rPr lang="en-US" altLang="ko-KR" sz="2400" spc="300" dirty="0" smtClean="0">
                <a:latin typeface="+mj-ea"/>
                <a:ea typeface="+mj-ea"/>
              </a:rPr>
              <a:t>- </a:t>
            </a:r>
            <a:r>
              <a:rPr lang="ko-KR" altLang="en-US" sz="2400" spc="300" dirty="0" smtClean="0">
                <a:latin typeface="+mj-ea"/>
                <a:ea typeface="+mj-ea"/>
              </a:rPr>
              <a:t>전투</a:t>
            </a:r>
            <a:endParaRPr lang="ko-KR" altLang="en-US" sz="2400" spc="3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6" y="836263"/>
            <a:ext cx="9144000" cy="596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63788" y="3745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화면 </a:t>
            </a:r>
            <a:r>
              <a:rPr lang="en-US" altLang="ko-KR" sz="2400" spc="300" dirty="0" smtClean="0">
                <a:latin typeface="+mj-ea"/>
                <a:ea typeface="+mj-ea"/>
              </a:rPr>
              <a:t>- </a:t>
            </a:r>
            <a:r>
              <a:rPr lang="ko-KR" altLang="en-US" sz="2400" spc="300" dirty="0" smtClean="0">
                <a:latin typeface="+mj-ea"/>
                <a:ea typeface="+mj-ea"/>
              </a:rPr>
              <a:t>전투</a:t>
            </a:r>
            <a:endParaRPr lang="ko-KR" altLang="en-US" sz="2400" spc="3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" y="1196752"/>
            <a:ext cx="9075811" cy="56612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836263"/>
            <a:ext cx="896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영지 관리 화면에서 나오는 캐릭터 </a:t>
            </a:r>
            <a:r>
              <a:rPr lang="ko-KR" altLang="en-US" dirty="0" err="1" smtClean="0"/>
              <a:t>정보창과</a:t>
            </a:r>
            <a:r>
              <a:rPr lang="ko-KR" altLang="en-US" dirty="0" smtClean="0"/>
              <a:t> 일치합니다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1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63788" y="3745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화면 </a:t>
            </a:r>
            <a:r>
              <a:rPr lang="en-US" altLang="ko-KR" sz="2400" spc="300" dirty="0" smtClean="0">
                <a:latin typeface="+mj-ea"/>
                <a:ea typeface="+mj-ea"/>
              </a:rPr>
              <a:t>- </a:t>
            </a:r>
            <a:r>
              <a:rPr lang="ko-KR" altLang="en-US" sz="2400" spc="300" dirty="0" smtClean="0">
                <a:latin typeface="+mj-ea"/>
                <a:ea typeface="+mj-ea"/>
              </a:rPr>
              <a:t>전투</a:t>
            </a:r>
            <a:endParaRPr lang="ko-KR" altLang="en-US" sz="2400" spc="3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6" y="1340768"/>
            <a:ext cx="9144000" cy="53284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4684" y="749446"/>
            <a:ext cx="889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캐릭터 큐는 속도 수치에 따라 정해지며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캐릭터의 초상화 이미지와 스킬 이름 텍스트 내용만 표시하면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8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63788" y="3745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화면 </a:t>
            </a:r>
            <a:r>
              <a:rPr lang="en-US" altLang="ko-KR" sz="2400" spc="300" dirty="0" smtClean="0">
                <a:latin typeface="+mj-ea"/>
                <a:ea typeface="+mj-ea"/>
              </a:rPr>
              <a:t>- </a:t>
            </a:r>
            <a:r>
              <a:rPr lang="ko-KR" altLang="en-US" sz="2400" spc="300" dirty="0" smtClean="0">
                <a:latin typeface="+mj-ea"/>
                <a:ea typeface="+mj-ea"/>
              </a:rPr>
              <a:t>전투</a:t>
            </a:r>
            <a:endParaRPr lang="ko-KR" altLang="en-US" sz="2400" spc="3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5130"/>
            <a:ext cx="9144000" cy="58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63788" y="3745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화면 </a:t>
            </a:r>
            <a:r>
              <a:rPr lang="en-US" altLang="ko-KR" sz="2400" spc="300" dirty="0" smtClean="0">
                <a:latin typeface="+mj-ea"/>
                <a:ea typeface="+mj-ea"/>
              </a:rPr>
              <a:t>- </a:t>
            </a:r>
            <a:r>
              <a:rPr lang="ko-KR" altLang="en-US" sz="2400" spc="300" dirty="0" smtClean="0">
                <a:latin typeface="+mj-ea"/>
                <a:ea typeface="+mj-ea"/>
              </a:rPr>
              <a:t>전투</a:t>
            </a:r>
            <a:endParaRPr lang="ko-KR" altLang="en-US" sz="2400" spc="3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472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836263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턴이 증가하고 전투가 끝날 때까지 위의 과정을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4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63788" y="37459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300" dirty="0" smtClean="0">
                <a:latin typeface="+mj-ea"/>
                <a:ea typeface="+mj-ea"/>
              </a:rPr>
              <a:t>화면 </a:t>
            </a:r>
            <a:r>
              <a:rPr lang="en-US" altLang="ko-KR" sz="2400" spc="300" dirty="0" smtClean="0">
                <a:latin typeface="+mj-ea"/>
                <a:ea typeface="+mj-ea"/>
              </a:rPr>
              <a:t>- </a:t>
            </a:r>
            <a:r>
              <a:rPr lang="ko-KR" altLang="en-US" sz="2400" spc="300" dirty="0" smtClean="0">
                <a:latin typeface="+mj-ea"/>
                <a:ea typeface="+mj-ea"/>
              </a:rPr>
              <a:t>전투</a:t>
            </a:r>
            <a:endParaRPr lang="ko-KR" altLang="en-US" sz="2400" spc="3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836263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컨퍼런스 화면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다키스트</a:t>
            </a:r>
            <a:r>
              <a:rPr lang="ko-KR" altLang="en-US" dirty="0" smtClean="0"/>
              <a:t> 던전 전투 장면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7" y="1511849"/>
            <a:ext cx="8883306" cy="494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105</Words>
  <Application>Microsoft Office PowerPoint</Application>
  <PresentationFormat>화면 슬라이드 쇼(4:3)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08서울남산체 B</vt:lpstr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이대경</cp:lastModifiedBy>
  <cp:revision>95</cp:revision>
  <dcterms:created xsi:type="dcterms:W3CDTF">2015-04-15T04:21:45Z</dcterms:created>
  <dcterms:modified xsi:type="dcterms:W3CDTF">2019-01-24T04:32:23Z</dcterms:modified>
</cp:coreProperties>
</file>