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3439775" cy="7559675"/>
  <p:notesSz cx="6858000" cy="9144000"/>
  <p:defaultTextStyle>
    <a:defPPr>
      <a:defRPr lang="de-DE"/>
    </a:defPPr>
    <a:lvl1pPr marL="0" algn="l" defTabSz="1007943" rtl="0" eaLnBrk="1" latinLnBrk="0" hangingPunct="1">
      <a:defRPr sz="1984" kern="1200">
        <a:solidFill>
          <a:schemeClr val="tx1"/>
        </a:solidFill>
        <a:latin typeface="+mn-lt"/>
        <a:ea typeface="+mn-ea"/>
        <a:cs typeface="+mn-cs"/>
      </a:defRPr>
    </a:lvl1pPr>
    <a:lvl2pPr marL="503972" algn="l" defTabSz="1007943" rtl="0" eaLnBrk="1" latinLnBrk="0" hangingPunct="1">
      <a:defRPr sz="1984" kern="1200">
        <a:solidFill>
          <a:schemeClr val="tx1"/>
        </a:solidFill>
        <a:latin typeface="+mn-lt"/>
        <a:ea typeface="+mn-ea"/>
        <a:cs typeface="+mn-cs"/>
      </a:defRPr>
    </a:lvl2pPr>
    <a:lvl3pPr marL="1007943" algn="l" defTabSz="1007943" rtl="0" eaLnBrk="1" latinLnBrk="0" hangingPunct="1">
      <a:defRPr sz="1984" kern="1200">
        <a:solidFill>
          <a:schemeClr val="tx1"/>
        </a:solidFill>
        <a:latin typeface="+mn-lt"/>
        <a:ea typeface="+mn-ea"/>
        <a:cs typeface="+mn-cs"/>
      </a:defRPr>
    </a:lvl3pPr>
    <a:lvl4pPr marL="1511915" algn="l" defTabSz="1007943" rtl="0" eaLnBrk="1" latinLnBrk="0" hangingPunct="1">
      <a:defRPr sz="1984" kern="1200">
        <a:solidFill>
          <a:schemeClr val="tx1"/>
        </a:solidFill>
        <a:latin typeface="+mn-lt"/>
        <a:ea typeface="+mn-ea"/>
        <a:cs typeface="+mn-cs"/>
      </a:defRPr>
    </a:lvl4pPr>
    <a:lvl5pPr marL="2015886" algn="l" defTabSz="1007943" rtl="0" eaLnBrk="1" latinLnBrk="0" hangingPunct="1">
      <a:defRPr sz="1984" kern="1200">
        <a:solidFill>
          <a:schemeClr val="tx1"/>
        </a:solidFill>
        <a:latin typeface="+mn-lt"/>
        <a:ea typeface="+mn-ea"/>
        <a:cs typeface="+mn-cs"/>
      </a:defRPr>
    </a:lvl5pPr>
    <a:lvl6pPr marL="2519858" algn="l" defTabSz="1007943" rtl="0" eaLnBrk="1" latinLnBrk="0" hangingPunct="1">
      <a:defRPr sz="1984" kern="1200">
        <a:solidFill>
          <a:schemeClr val="tx1"/>
        </a:solidFill>
        <a:latin typeface="+mn-lt"/>
        <a:ea typeface="+mn-ea"/>
        <a:cs typeface="+mn-cs"/>
      </a:defRPr>
    </a:lvl6pPr>
    <a:lvl7pPr marL="3023829" algn="l" defTabSz="1007943" rtl="0" eaLnBrk="1" latinLnBrk="0" hangingPunct="1">
      <a:defRPr sz="1984" kern="1200">
        <a:solidFill>
          <a:schemeClr val="tx1"/>
        </a:solidFill>
        <a:latin typeface="+mn-lt"/>
        <a:ea typeface="+mn-ea"/>
        <a:cs typeface="+mn-cs"/>
      </a:defRPr>
    </a:lvl7pPr>
    <a:lvl8pPr marL="3527801" algn="l" defTabSz="1007943" rtl="0" eaLnBrk="1" latinLnBrk="0" hangingPunct="1">
      <a:defRPr sz="1984" kern="1200">
        <a:solidFill>
          <a:schemeClr val="tx1"/>
        </a:solidFill>
        <a:latin typeface="+mn-lt"/>
        <a:ea typeface="+mn-ea"/>
        <a:cs typeface="+mn-cs"/>
      </a:defRPr>
    </a:lvl8pPr>
    <a:lvl9pPr marL="4031772" algn="l" defTabSz="1007943" rtl="0" eaLnBrk="1" latinLnBrk="0" hangingPunct="1">
      <a:defRPr sz="19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949D12-0640-482B-B80F-DCA451A0ED9B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8388"/>
    <a:srgbClr val="2F5A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59" d="100"/>
          <a:sy n="59" d="100"/>
        </p:scale>
        <p:origin x="714" y="3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C2D94-01EA-4BBB-9E46-76003C301EED}" type="datetimeFigureOut">
              <a:rPr lang="de-DE" smtClean="0"/>
              <a:t>18.01.2019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50F40-9A2F-43DF-8343-3A687CBA5F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46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F55F6519-6CD0-48A9-9E27-5A0174A1A5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1200" y="2595792"/>
            <a:ext cx="12960000" cy="1587510"/>
          </a:xfrm>
        </p:spPr>
        <p:txBody>
          <a:bodyPr anchor="b" anchorCtr="0"/>
          <a:lstStyle>
            <a:lvl1pPr>
              <a:defRPr>
                <a:solidFill>
                  <a:srgbClr val="2F5A7D"/>
                </a:solidFill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C360A07E-42A2-4322-B8B5-A5FABD57FDD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1200" y="4896000"/>
            <a:ext cx="12960000" cy="19800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400"/>
              </a:spcBef>
              <a:buNone/>
              <a:defRPr sz="1600" b="0" i="0" baseline="0">
                <a:solidFill>
                  <a:srgbClr val="78838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378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6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Firstname1 Lastname1, Firstname2 Lastname2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de-DE" altLang="zh-CN" dirty="0"/>
              <a:t>…,</a:t>
            </a:r>
            <a:br>
              <a:rPr lang="de-DE" altLang="zh-CN" dirty="0"/>
            </a:br>
            <a:r>
              <a:rPr lang="en-US" dirty="0"/>
              <a:t>Firstname3 Lastname3, …</a:t>
            </a:r>
          </a:p>
          <a:p>
            <a:r>
              <a:rPr lang="en-US" dirty="0"/>
              <a:t>Affiliation1, Affiliation2, …,</a:t>
            </a:r>
            <a:br>
              <a:rPr lang="en-US" dirty="0"/>
            </a:br>
            <a:r>
              <a:rPr lang="en-US" dirty="0"/>
              <a:t>Affiliation3, …</a:t>
            </a:r>
          </a:p>
          <a:p>
            <a:r>
              <a:rPr lang="en-US" dirty="0"/>
              <a:t>Name of event, city, country, date</a:t>
            </a:r>
          </a:p>
        </p:txBody>
      </p:sp>
      <p:pic>
        <p:nvPicPr>
          <p:cNvPr id="10" name="Grafik 4">
            <a:extLst>
              <a:ext uri="{FF2B5EF4-FFF2-40B4-BE49-F238E27FC236}">
                <a16:creationId xmlns:a16="http://schemas.microsoft.com/office/drawing/2014/main" id="{B52C964B-FC10-4440-9E74-3F3314B986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620" y="353968"/>
            <a:ext cx="1525476" cy="79982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5726097" y="7066625"/>
            <a:ext cx="2015231" cy="40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2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7">
            <a:extLst>
              <a:ext uri="{FF2B5EF4-FFF2-40B4-BE49-F238E27FC236}">
                <a16:creationId xmlns:a16="http://schemas.microsoft.com/office/drawing/2014/main" id="{7FC99FCE-5E5F-418C-A906-59F00399D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00" y="180000"/>
            <a:ext cx="12960000" cy="108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de-DE" dirty="0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91564782-ED12-4583-80ED-68B204934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00" y="1476000"/>
            <a:ext cx="12960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CF936F19-DC99-4417-9F47-C0B8CC4A6AB4}"/>
              </a:ext>
            </a:extLst>
          </p:cNvPr>
          <p:cNvSpPr txBox="1">
            <a:spLocks/>
          </p:cNvSpPr>
          <p:nvPr userDrawn="1"/>
        </p:nvSpPr>
        <p:spPr>
          <a:xfrm>
            <a:off x="11892300" y="6980400"/>
            <a:ext cx="1308900" cy="471121"/>
          </a:xfrm>
          <a:prstGeom prst="rect">
            <a:avLst/>
          </a:prstGeom>
        </p:spPr>
        <p:txBody>
          <a:bodyPr vert="horz" lIns="91441" tIns="45719" rIns="91441" bIns="45719" rtlCol="0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11" i="0" kern="1200">
                <a:solidFill>
                  <a:srgbClr val="788388"/>
                </a:solidFill>
                <a:latin typeface="+mj-lt"/>
                <a:ea typeface="+mn-ea"/>
                <a:cs typeface="DejaVu Sans Mono" panose="020B0609030804020204" pitchFamily="49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9pPr>
          </a:lstStyle>
          <a:p>
            <a:pPr algn="r"/>
            <a:fld id="{29AD3987-26BA-49DC-BA24-72731371DC9F}" type="slidenum">
              <a:rPr lang="en-US" sz="16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sz="16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22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1/2 : 1/2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38E7-DE82-41CE-B47D-2E6579D8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AD0281-24FD-440E-AD05-314EBD780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99" y="1475581"/>
            <a:ext cx="6442822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D6C8A177-FCB0-467C-9A01-CE43B54DD9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757200" y="1475581"/>
            <a:ext cx="6444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FCA1BA32-7DF1-42E4-953A-2705F59C3490}"/>
              </a:ext>
            </a:extLst>
          </p:cNvPr>
          <p:cNvSpPr txBox="1">
            <a:spLocks/>
          </p:cNvSpPr>
          <p:nvPr userDrawn="1"/>
        </p:nvSpPr>
        <p:spPr>
          <a:xfrm>
            <a:off x="11892300" y="6980400"/>
            <a:ext cx="1308900" cy="471121"/>
          </a:xfrm>
          <a:prstGeom prst="rect">
            <a:avLst/>
          </a:prstGeom>
        </p:spPr>
        <p:txBody>
          <a:bodyPr vert="horz" lIns="91441" tIns="45719" rIns="91441" bIns="45719" rtlCol="0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11" i="0" kern="1200">
                <a:solidFill>
                  <a:srgbClr val="788388"/>
                </a:solidFill>
                <a:latin typeface="+mj-lt"/>
                <a:ea typeface="+mn-ea"/>
                <a:cs typeface="DejaVu Sans Mono" panose="020B0609030804020204" pitchFamily="49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9pPr>
          </a:lstStyle>
          <a:p>
            <a:pPr algn="r"/>
            <a:fld id="{29AD3987-26BA-49DC-BA24-72731371DC9F}" type="slidenum">
              <a:rPr lang="en-US" sz="16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sz="16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57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1/2 : 2 x 1/2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38E7-DE82-41CE-B47D-2E6579D8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AD0281-24FD-440E-AD05-314EBD780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99" y="1475581"/>
            <a:ext cx="6444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D6C8A177-FCB0-467C-9A01-CE43B54DD9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757200" y="1475580"/>
            <a:ext cx="6444000" cy="261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FCA1BA32-7DF1-42E4-953A-2705F59C3490}"/>
              </a:ext>
            </a:extLst>
          </p:cNvPr>
          <p:cNvSpPr txBox="1">
            <a:spLocks/>
          </p:cNvSpPr>
          <p:nvPr userDrawn="1"/>
        </p:nvSpPr>
        <p:spPr>
          <a:xfrm>
            <a:off x="11892300" y="6980400"/>
            <a:ext cx="1308900" cy="471121"/>
          </a:xfrm>
          <a:prstGeom prst="rect">
            <a:avLst/>
          </a:prstGeom>
        </p:spPr>
        <p:txBody>
          <a:bodyPr vert="horz" lIns="91441" tIns="45719" rIns="91441" bIns="45719" rtlCol="0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11" i="0" kern="1200">
                <a:solidFill>
                  <a:srgbClr val="788388"/>
                </a:solidFill>
                <a:latin typeface="+mj-lt"/>
                <a:ea typeface="+mn-ea"/>
                <a:cs typeface="DejaVu Sans Mono" panose="020B0609030804020204" pitchFamily="49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9pPr>
          </a:lstStyle>
          <a:p>
            <a:pPr algn="r"/>
            <a:fld id="{29AD3987-26BA-49DC-BA24-72731371DC9F}" type="slidenum">
              <a:rPr lang="en-US" sz="16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sz="16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D6C8A177-FCB0-467C-9A01-CE43B54DD98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757200" y="4252404"/>
            <a:ext cx="6442074" cy="2618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740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2/3 : 1/3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38E7-DE82-41CE-B47D-2E6579D8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AD0281-24FD-440E-AD05-314EBD780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99" y="1475581"/>
            <a:ext cx="8388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D6C8A177-FCB0-467C-9A01-CE43B54DD9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690846" y="1475581"/>
            <a:ext cx="4510354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FCA1BA32-7DF1-42E4-953A-2705F59C3490}"/>
              </a:ext>
            </a:extLst>
          </p:cNvPr>
          <p:cNvSpPr txBox="1">
            <a:spLocks/>
          </p:cNvSpPr>
          <p:nvPr userDrawn="1"/>
        </p:nvSpPr>
        <p:spPr>
          <a:xfrm>
            <a:off x="11892300" y="6980400"/>
            <a:ext cx="1308900" cy="471121"/>
          </a:xfrm>
          <a:prstGeom prst="rect">
            <a:avLst/>
          </a:prstGeom>
        </p:spPr>
        <p:txBody>
          <a:bodyPr vert="horz" lIns="91441" tIns="45719" rIns="91441" bIns="45719" rtlCol="0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11" i="0" kern="1200">
                <a:solidFill>
                  <a:srgbClr val="788388"/>
                </a:solidFill>
                <a:latin typeface="+mj-lt"/>
                <a:ea typeface="+mn-ea"/>
                <a:cs typeface="DejaVu Sans Mono" panose="020B0609030804020204" pitchFamily="49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9pPr>
          </a:lstStyle>
          <a:p>
            <a:pPr algn="r"/>
            <a:fld id="{29AD3987-26BA-49DC-BA24-72731371DC9F}" type="slidenum">
              <a:rPr lang="en-US" sz="16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sz="16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268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2/3 : 2 x 1/3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38E7-DE82-41CE-B47D-2E6579D8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AD0281-24FD-440E-AD05-314EBD780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99" y="1475581"/>
            <a:ext cx="8388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D6C8A177-FCB0-467C-9A01-CE43B54DD9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690846" y="1475581"/>
            <a:ext cx="4510354" cy="261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FCA1BA32-7DF1-42E4-953A-2705F59C3490}"/>
              </a:ext>
            </a:extLst>
          </p:cNvPr>
          <p:cNvSpPr txBox="1">
            <a:spLocks/>
          </p:cNvSpPr>
          <p:nvPr userDrawn="1"/>
        </p:nvSpPr>
        <p:spPr>
          <a:xfrm>
            <a:off x="11892300" y="6980400"/>
            <a:ext cx="1308900" cy="471121"/>
          </a:xfrm>
          <a:prstGeom prst="rect">
            <a:avLst/>
          </a:prstGeom>
        </p:spPr>
        <p:txBody>
          <a:bodyPr vert="horz" lIns="91441" tIns="45719" rIns="91441" bIns="45719" rtlCol="0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11" i="0" kern="1200">
                <a:solidFill>
                  <a:srgbClr val="788388"/>
                </a:solidFill>
                <a:latin typeface="+mj-lt"/>
                <a:ea typeface="+mn-ea"/>
                <a:cs typeface="DejaVu Sans Mono" panose="020B0609030804020204" pitchFamily="49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9pPr>
          </a:lstStyle>
          <a:p>
            <a:pPr algn="r"/>
            <a:fld id="{29AD3987-26BA-49DC-BA24-72731371DC9F}" type="slidenum">
              <a:rPr lang="en-US" sz="16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sz="16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D6C8A177-FCB0-467C-9A01-CE43B54DD98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690846" y="4258381"/>
            <a:ext cx="4510354" cy="261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8306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 x 2 x 1/3 Inhalt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38E7-DE82-41CE-B47D-2E6579D8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D6C8A177-FCB0-467C-9A01-CE43B54DD9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1199" y="1486346"/>
            <a:ext cx="4248000" cy="225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FCA1BA32-7DF1-42E4-953A-2705F59C3490}"/>
              </a:ext>
            </a:extLst>
          </p:cNvPr>
          <p:cNvSpPr txBox="1">
            <a:spLocks/>
          </p:cNvSpPr>
          <p:nvPr userDrawn="1"/>
        </p:nvSpPr>
        <p:spPr>
          <a:xfrm>
            <a:off x="11892300" y="6980400"/>
            <a:ext cx="1308900" cy="471121"/>
          </a:xfrm>
          <a:prstGeom prst="rect">
            <a:avLst/>
          </a:prstGeom>
        </p:spPr>
        <p:txBody>
          <a:bodyPr vert="horz" lIns="91441" tIns="45719" rIns="91441" bIns="45719" rtlCol="0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11" i="0" kern="1200">
                <a:solidFill>
                  <a:srgbClr val="788388"/>
                </a:solidFill>
                <a:latin typeface="+mj-lt"/>
                <a:ea typeface="+mn-ea"/>
                <a:cs typeface="DejaVu Sans Mono" panose="020B0609030804020204" pitchFamily="49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9pPr>
          </a:lstStyle>
          <a:p>
            <a:pPr algn="r"/>
            <a:fld id="{29AD3987-26BA-49DC-BA24-72731371DC9F}" type="slidenum">
              <a:rPr lang="en-US" sz="16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sz="16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AD0281-24FD-440E-AD05-314EBD780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99" y="3739390"/>
            <a:ext cx="4248000" cy="38873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D6C8A177-FCB0-467C-9A01-CE43B54DD98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1199" y="4258381"/>
            <a:ext cx="4248000" cy="2216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24AD0281-24FD-440E-AD05-314EBD780DB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1199" y="6475073"/>
            <a:ext cx="4248000" cy="38873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D6C8A177-FCB0-467C-9A01-CE43B54DD98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08000" y="1486346"/>
            <a:ext cx="4248000" cy="225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24AD0281-24FD-440E-AD05-314EBD780DB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08000" y="3739390"/>
            <a:ext cx="4248000" cy="38873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D6C8A177-FCB0-467C-9A01-CE43B54DD98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08000" y="4258381"/>
            <a:ext cx="4248000" cy="2216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24AD0281-24FD-440E-AD05-314EBD780DB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608000" y="6475073"/>
            <a:ext cx="4248000" cy="38873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D6C8A177-FCB0-467C-9A01-CE43B54DD98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953200" y="1486346"/>
            <a:ext cx="4248000" cy="225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24AD0281-24FD-440E-AD05-314EBD780DB9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953200" y="3739390"/>
            <a:ext cx="4248000" cy="38873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D6C8A177-FCB0-467C-9A01-CE43B54DD989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953200" y="4258381"/>
            <a:ext cx="4248000" cy="2216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24AD0281-24FD-440E-AD05-314EBD780DB9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8953200" y="6475073"/>
            <a:ext cx="4248000" cy="38873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4740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>
            <a:extLst>
              <a:ext uri="{FF2B5EF4-FFF2-40B4-BE49-F238E27FC236}">
                <a16:creationId xmlns:a16="http://schemas.microsoft.com/office/drawing/2014/main" id="{2B682C10-8FCB-4F7F-9F1A-E1A9C68B7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00" y="180000"/>
            <a:ext cx="12960000" cy="1080000"/>
          </a:xfrm>
          <a:prstGeom prst="rect">
            <a:avLst/>
          </a:prstGeom>
        </p:spPr>
        <p:txBody>
          <a:bodyPr vert="horz" lIns="91440" tIns="0" rIns="91440" bIns="45720" rtlCol="0" anchor="ctr" anchorCtr="0">
            <a:noAutofit/>
          </a:bodyPr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8DEE5AFB-2B9D-4795-82FC-9F8C6844A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200" y="1475581"/>
            <a:ext cx="12960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" y="6980790"/>
            <a:ext cx="1069631" cy="383519"/>
          </a:xfrm>
          <a:prstGeom prst="rect">
            <a:avLst/>
          </a:prstGeom>
        </p:spPr>
      </p:pic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7A951F47-D0FD-4320-BBB7-1DC57BAD6187}"/>
              </a:ext>
            </a:extLst>
          </p:cNvPr>
          <p:cNvSpPr txBox="1">
            <a:spLocks/>
          </p:cNvSpPr>
          <p:nvPr userDrawn="1"/>
        </p:nvSpPr>
        <p:spPr>
          <a:xfrm>
            <a:off x="5893109" y="6980790"/>
            <a:ext cx="1656182" cy="471121"/>
          </a:xfrm>
          <a:prstGeom prst="rect">
            <a:avLst/>
          </a:prstGeom>
        </p:spPr>
        <p:txBody>
          <a:bodyPr vert="horz" lIns="91441" tIns="45719" rIns="91441" bIns="45719" rtlCol="0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11" i="0" kern="1200">
                <a:solidFill>
                  <a:srgbClr val="788388"/>
                </a:solidFill>
                <a:latin typeface="+mj-lt"/>
                <a:ea typeface="+mn-ea"/>
                <a:cs typeface="DejaVu Sans Mono" panose="020B0609030804020204" pitchFamily="49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 Mono" panose="020B0609030804020204" pitchFamily="49" charset="0"/>
              </a:defRPr>
            </a:lvl9pPr>
          </a:lstStyle>
          <a:p>
            <a:pPr algn="ctr"/>
            <a:r>
              <a:rPr lang="en-US" sz="1600" noProof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 of Speaker</a:t>
            </a:r>
            <a:endParaRPr lang="en-US" sz="16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5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  <p:sldLayoutId id="2147483656" r:id="rId5"/>
    <p:sldLayoutId id="2147483657" r:id="rId6"/>
    <p:sldLayoutId id="2147483658" r:id="rId7"/>
  </p:sldLayoutIdLst>
  <p:hf hdr="0" dt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rgbClr val="2F5A7D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Clr>
          <a:srgbClr val="2F5A7D"/>
        </a:buClr>
        <a:buFont typeface="Wingdings" panose="05000000000000000000" pitchFamily="2" charset="2"/>
        <a:buChar char="§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Clr>
          <a:srgbClr val="2F5A7D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Clr>
          <a:srgbClr val="2F5A7D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Clr>
          <a:srgbClr val="2F5A7D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Clr>
          <a:srgbClr val="2F5A7D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Author 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 smtClean="0"/>
                  <a:t>, Author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 smtClean="0"/>
                  <a:t>, Author 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 smtClean="0"/>
                  <a:t>Affiliation 1,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Affiliation 2</a:t>
                </a:r>
              </a:p>
              <a:p>
                <a:r>
                  <a:rPr lang="en-US" dirty="0" smtClean="0"/>
                  <a:t>Conference, City, Country, April 12, 2019</a:t>
                </a:r>
                <a:endParaRPr lang="en-US" dirty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 l="-282" t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206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 </a:t>
            </a:r>
            <a:r>
              <a:rPr lang="en-US" dirty="0" smtClean="0"/>
              <a:t>1, </a:t>
            </a:r>
            <a:r>
              <a:rPr lang="en-US" dirty="0"/>
              <a:t>Author </a:t>
            </a:r>
            <a:r>
              <a:rPr lang="en-US" dirty="0" smtClean="0"/>
              <a:t>2, </a:t>
            </a:r>
            <a:r>
              <a:rPr lang="en-US" dirty="0"/>
              <a:t>Author </a:t>
            </a:r>
            <a:r>
              <a:rPr lang="en-US" dirty="0" smtClean="0"/>
              <a:t>3</a:t>
            </a:r>
            <a:endParaRPr lang="en-US" dirty="0"/>
          </a:p>
          <a:p>
            <a:r>
              <a:rPr lang="en-US" dirty="0" smtClean="0"/>
              <a:t>Affiliation</a:t>
            </a:r>
          </a:p>
          <a:p>
            <a:r>
              <a:rPr lang="en-US" dirty="0" smtClean="0"/>
              <a:t>Conference</a:t>
            </a:r>
            <a:r>
              <a:rPr lang="en-US" dirty="0"/>
              <a:t>, City, Country, April 12,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8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 for your attention!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4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odp" id="{DA68E02C-B81A-437D-A65B-288917DA0B53}" vid="{9D2209FB-F2F5-4899-818D-C3EAFAC19B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27</Words>
  <Application>Microsoft Office PowerPoint</Application>
  <PresentationFormat>Custom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DejaVu Sans Mono</vt:lpstr>
      <vt:lpstr>Segoe UI</vt:lpstr>
      <vt:lpstr>Segoe UI Light</vt:lpstr>
      <vt:lpstr>Times New Roman</vt:lpstr>
      <vt:lpstr>Wingdings</vt:lpstr>
      <vt:lpstr>Office Theme</vt:lpstr>
      <vt:lpstr>PowerPoint Presentation</vt:lpstr>
      <vt:lpstr>PowerPoint Presentation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ksdeo</dc:creator>
  <cp:lastModifiedBy>ksdeo</cp:lastModifiedBy>
  <cp:revision>3</cp:revision>
  <dcterms:created xsi:type="dcterms:W3CDTF">2019-01-18T12:46:41Z</dcterms:created>
  <dcterms:modified xsi:type="dcterms:W3CDTF">2019-01-18T13:02:04Z</dcterms:modified>
</cp:coreProperties>
</file>