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8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97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4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8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6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1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36C0-23DC-4E98-BD3D-F44A3E3AA4E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E288-89F7-4A11-AF4E-2AB969D14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3914" y="974168"/>
            <a:ext cx="9144000" cy="1655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и психика</a:t>
            </a:r>
          </a:p>
          <a:p>
            <a:endParaRPr lang="ru-RU" sz="7200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89903" y="2160330"/>
            <a:ext cx="9144000" cy="238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Соотнесите термин и </a:t>
            </a:r>
            <a:r>
              <a:rPr lang="ru-RU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5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201231"/>
              </p:ext>
            </p:extLst>
          </p:nvPr>
        </p:nvGraphicFramePr>
        <p:xfrm>
          <a:off x="80657" y="0"/>
          <a:ext cx="10818002" cy="678633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348286"/>
                <a:gridCol w="6469716"/>
              </a:tblGrid>
              <a:tr h="269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Термин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Понятие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 Высшая нервная деятельность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 Направленность и сосредоточенность сознания на том или ином виде деятельности, объекте или событии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7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 Динамический стереотип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 Сложный комплекс приспособительных двигательных актов, направленных на удовлетворение имеющейся у организма потребности и проявляющихся в целенаправленной деятельности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 Сон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 Отражение отдельных свойств предмета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 Сновидения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Г Предметы и явления, которые становятся центром нашего внимания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 Интуиция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 Невнимательность человека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 Ощущение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Е Совокупность индивидуальных особенностей мышления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7 Восприятие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Ж Внимание, возникающее  помимо воли человека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 Объекты восприятия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 Плач, смех, проявление удовольствия, страха, печали и других чувств у людей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 Наблюдение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 Не только отдых мозга, но и активная перестройка его работы, необходимая для упорядочивания полученной в период бодрствования информации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 Память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 Отражение предмета в целом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58357"/>
              </p:ext>
            </p:extLst>
          </p:nvPr>
        </p:nvGraphicFramePr>
        <p:xfrm>
          <a:off x="179513" y="0"/>
          <a:ext cx="10603818" cy="690035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262194"/>
                <a:gridCol w="6341624"/>
              </a:tblGrid>
              <a:tr h="65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Термин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Понятие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11 Мышление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 Сознательная </a:t>
                      </a:r>
                      <a:r>
                        <a:rPr lang="ru-RU" sz="1600" dirty="0" err="1">
                          <a:effectLst/>
                        </a:rPr>
                        <a:t>саморегуляция</a:t>
                      </a:r>
                      <a:r>
                        <a:rPr lang="ru-RU" sz="1600" dirty="0">
                          <a:effectLst/>
                        </a:rPr>
                        <a:t> поведения человека, обеспечивающая преодоление трудностей на пути к достижению цели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 Ум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 Сложный процесс, состоящий из запоминания информации, её хранения и воспроизведения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 Воля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 Внимание, проявляющееся при осуществлении сознательных намерений человека и требующее от него приложения волевых усилий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 Внимание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 Те функции мозга, которые связаны с внутренним миром человека, его психикой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 Непроизвольное внимание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П Обобщенное и опосредованное познание действительности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 Произвольное внимание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 Сложные психические явления, которые основываются на пережитых ранее впечатлениях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 Рассеянность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 Хорошее или плохое настроение, состояние бурной эмоциональной вспышки,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 Эмоциональные реакции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 Целенаправленное восприятие, где строго определено, что надо постараться увидеть и в каком порядке, какие измерения надо проводить и в какое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 Эмоциональные состояния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 Способность решать задачи с помощью подсознательного опыта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 Поведение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 Объединение нескольких условных рефлексов в единую цепочку, которая подкрепляется лишь в конце, когда все условно-рефлекторные действия выполнены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2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254</Words>
  <Application>Microsoft Office PowerPoint</Application>
  <PresentationFormat>Широкоэкранный</PresentationFormat>
  <Paragraphs>62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Соотнесите термин и понятие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Соотнесите термин и понятие</dc:title>
  <dc:creator>smdk</dc:creator>
  <cp:lastModifiedBy>smdk</cp:lastModifiedBy>
  <cp:revision>6</cp:revision>
  <dcterms:created xsi:type="dcterms:W3CDTF">2022-04-29T11:52:35Z</dcterms:created>
  <dcterms:modified xsi:type="dcterms:W3CDTF">2022-04-29T12:26:34Z</dcterms:modified>
</cp:coreProperties>
</file>