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A3F540-FE87-41E9-A235-D9041E0E0A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4C17DD8-84AF-4EB9-9557-AB1C0330B3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58AD-667A-447C-9390-E71043034E97}" type="datetimeFigureOut">
              <a:rPr lang="fr-FR" smtClean="0"/>
              <a:t>09/11/2020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39DE42-9A3A-46E5-8973-C9B0B4C46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AC62-5CB8-4CC9-8DC9-D2E88251A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B129A-2B19-4071-964D-74643083C4E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92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E04F4-FA29-4B09-BCF4-65FEC86DEAEF}" type="datetimeFigureOut">
              <a:rPr lang="fr-FR" smtClean="0"/>
              <a:t>09/11/2020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C17D2-97F6-442D-8E69-9D298721DAF2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3421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C17D2-97F6-442D-8E69-9D298721DAF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198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A19D660A-ECF6-481C-9B60-C152AC7044BB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44B737-BAAB-4FD6-992F-98A387278F79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a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5F38C2D-E1AD-4379-A5CC-F384D07BF2BA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36F770-2C02-4913-A33E-F30119A8EF88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E4C2E9-EBCE-47E6-B14A-8CCFB5877A3A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6B395B-FC0A-4FB9-AB72-5EAD4FFFCBE3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re 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à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201069-9664-47E2-8F0B-1AE85DF9CFA4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8" name="Espace réservé a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à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1FAC92-A9AF-4A07-9FBA-F647608AB07B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4" name="Espace réservé a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r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à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DB2C01-F30B-4179-BA04-A8ECE0ECC909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3" name="Espace réservé a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A7744E9-9648-48DA-B33D-2DEAC9192E81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à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80482B-311F-48A8-9A95-A022EF9D97A5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6" name="Espace réservé a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au titr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à la date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992562-C466-488D-88D1-41F3F31AF337}" type="datetime1">
              <a:rPr lang="fr-FR" noProof="0" smtClean="0"/>
              <a:t>09/11/2020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a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/>
          </a:p>
        </p:txBody>
      </p:sp>
      <p:pic>
        <p:nvPicPr>
          <p:cNvPr id="7" name="Image 6" descr="Connexions numériqu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e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fr-FR" sz="4200" dirty="0">
                <a:solidFill>
                  <a:schemeClr val="bg1"/>
                </a:solidFill>
              </a:rPr>
              <a:t>Présentation rapide du bot discord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D741-1155-4AB4-B1EB-DCBD7AE5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discord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725CC9-5A8B-49FE-A164-85A95FAC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J’ai choisis de faire un bot discord car j’ai pensé que le programme me serrais plus utile qu’un jeu vidéo.</a:t>
            </a:r>
          </a:p>
          <a:p>
            <a:r>
              <a:rPr lang="fr-FR" dirty="0"/>
              <a:t>Le bot permet de donner les résultats des tournois selon le nom d’un utilisateur discord</a:t>
            </a:r>
          </a:p>
          <a:p>
            <a:r>
              <a:rPr lang="fr-FR" dirty="0"/>
              <a:t>Je voulais donc pouvoir utiliser ces fonctionnalités pour pouvoir l’intégré un serveur discord regroupant de nombreuse personne et d’autre projet.</a:t>
            </a:r>
          </a:p>
        </p:txBody>
      </p:sp>
    </p:spTree>
    <p:extLst>
      <p:ext uri="{BB962C8B-B14F-4D97-AF65-F5344CB8AC3E}">
        <p14:creationId xmlns:p14="http://schemas.microsoft.com/office/powerpoint/2010/main" val="631141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4674A1-6440-4E24-9DE5-C1F88FE9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Importation des bibliothèques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4D35F2E-B32B-4786-A0B2-EEBD06D6D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05" y="2390503"/>
            <a:ext cx="5181282" cy="319966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D40FE9A-8909-43E5-8782-2B61F6E68649}"/>
              </a:ext>
            </a:extLst>
          </p:cNvPr>
          <p:cNvCxnSpPr/>
          <p:nvPr/>
        </p:nvCxnSpPr>
        <p:spPr>
          <a:xfrm>
            <a:off x="5799909" y="3194462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F516B3EB-9617-401E-8598-CF840B93F7AC}"/>
              </a:ext>
            </a:extLst>
          </p:cNvPr>
          <p:cNvSpPr txBox="1"/>
          <p:nvPr/>
        </p:nvSpPr>
        <p:spPr>
          <a:xfrm>
            <a:off x="7907481" y="2505670"/>
            <a:ext cx="2691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Re = va nous permettre de rechercher dans la page web</a:t>
            </a:r>
          </a:p>
          <a:p>
            <a:r>
              <a:rPr lang="fr-FR" dirty="0"/>
              <a:t>Discord = va nous permettre d’utiliser les fonctionnalités de discord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4D7B88B-9D94-4A9D-834E-E1B0A1D47DE7}"/>
              </a:ext>
            </a:extLst>
          </p:cNvPr>
          <p:cNvCxnSpPr/>
          <p:nvPr/>
        </p:nvCxnSpPr>
        <p:spPr>
          <a:xfrm>
            <a:off x="5799909" y="510292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861522CA-4CD3-42C9-9053-6CDD041BFB05}"/>
              </a:ext>
            </a:extLst>
          </p:cNvPr>
          <p:cNvSpPr txBox="1"/>
          <p:nvPr/>
        </p:nvSpPr>
        <p:spPr>
          <a:xfrm>
            <a:off x="7823031" y="4264882"/>
            <a:ext cx="2691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Os, csv, </a:t>
            </a:r>
            <a:r>
              <a:rPr lang="fr-FR" dirty="0" err="1"/>
              <a:t>requests</a:t>
            </a:r>
            <a:r>
              <a:rPr lang="fr-FR" dirty="0"/>
              <a:t> = regarder le contenu d’une page</a:t>
            </a:r>
          </a:p>
          <a:p>
            <a:r>
              <a:rPr lang="fr-FR" dirty="0"/>
              <a:t>bs4 = écrire dans des documents</a:t>
            </a:r>
          </a:p>
        </p:txBody>
      </p:sp>
    </p:spTree>
    <p:extLst>
      <p:ext uri="{BB962C8B-B14F-4D97-AF65-F5344CB8AC3E}">
        <p14:creationId xmlns:p14="http://schemas.microsoft.com/office/powerpoint/2010/main" val="3822756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BA83A4-78E1-4D4A-B450-B9661B8D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Démarrage du bot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6051E38-308C-47DF-96AC-81B0E75F0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4" y="2407011"/>
            <a:ext cx="4455578" cy="2043978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69DBF61-7D02-4F7D-BF06-3E290E463D04}"/>
              </a:ext>
            </a:extLst>
          </p:cNvPr>
          <p:cNvCxnSpPr/>
          <p:nvPr/>
        </p:nvCxnSpPr>
        <p:spPr>
          <a:xfrm>
            <a:off x="5716781" y="29866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570CB13C-4C38-4A9B-94B9-86D77AC29437}"/>
              </a:ext>
            </a:extLst>
          </p:cNvPr>
          <p:cNvSpPr txBox="1"/>
          <p:nvPr/>
        </p:nvSpPr>
        <p:spPr>
          <a:xfrm>
            <a:off x="7834744" y="2505670"/>
            <a:ext cx="269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Fixe le préfixe a « / », toutes les commandes commenceront par /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EA51117-69CF-4BC8-8F24-E09A9F5983E4}"/>
              </a:ext>
            </a:extLst>
          </p:cNvPr>
          <p:cNvCxnSpPr/>
          <p:nvPr/>
        </p:nvCxnSpPr>
        <p:spPr>
          <a:xfrm>
            <a:off x="5716781" y="4069761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2EAA5D7-90DD-4DEF-B4C4-E2C691F456DB}"/>
              </a:ext>
            </a:extLst>
          </p:cNvPr>
          <p:cNvSpPr txBox="1"/>
          <p:nvPr/>
        </p:nvSpPr>
        <p:spPr>
          <a:xfrm>
            <a:off x="7834743" y="3608096"/>
            <a:ext cx="269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Démarrage du bot, puis envoie un message pour nous en informer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F10034C-1FAD-4F56-8852-CDEAE8B9F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51" y="4864663"/>
            <a:ext cx="9832660" cy="554761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DDBD50D-0278-4B64-8F0E-BFDA34EA9C4B}"/>
              </a:ext>
            </a:extLst>
          </p:cNvPr>
          <p:cNvSpPr txBox="1"/>
          <p:nvPr/>
        </p:nvSpPr>
        <p:spPr>
          <a:xfrm>
            <a:off x="800451" y="5614542"/>
            <a:ext cx="983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</a:t>
            </a:r>
            <a:r>
              <a:rPr lang="fr-FR" dirty="0" err="1"/>
              <a:t>token</a:t>
            </a:r>
            <a:r>
              <a:rPr lang="fr-FR" dirty="0"/>
              <a:t> va permettre de lancer ce bot en particulier et de sécuriser le bot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66B250-5EFF-457F-A33A-44D3DD7CE510}"/>
              </a:ext>
            </a:extLst>
          </p:cNvPr>
          <p:cNvSpPr/>
          <p:nvPr/>
        </p:nvSpPr>
        <p:spPr>
          <a:xfrm>
            <a:off x="6993081" y="4945100"/>
            <a:ext cx="2992582" cy="5406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487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3B2A7-3D2F-4CFB-ACE9-CA4F6C68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</a:t>
            </a:r>
            <a:r>
              <a:rPr lang="fr-FR" dirty="0" err="1"/>
              <a:t>Idpermperf</a:t>
            </a:r>
            <a:r>
              <a:rPr lang="fr-FR" dirty="0"/>
              <a:t> et </a:t>
            </a:r>
            <a:r>
              <a:rPr lang="fr-FR" dirty="0" err="1"/>
              <a:t>pseudotrue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27CC77A-FACC-4CB2-A5AE-9FD6CB12F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049"/>
          <a:stretch/>
        </p:blipFill>
        <p:spPr>
          <a:xfrm>
            <a:off x="581192" y="2690948"/>
            <a:ext cx="5828494" cy="266010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A1609FA-0F69-438A-BED5-22EED8244401}"/>
              </a:ext>
            </a:extLst>
          </p:cNvPr>
          <p:cNvCxnSpPr/>
          <p:nvPr/>
        </p:nvCxnSpPr>
        <p:spPr>
          <a:xfrm>
            <a:off x="5716781" y="2986644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4B03532-4AB5-4010-9198-405B915BB8A6}"/>
              </a:ext>
            </a:extLst>
          </p:cNvPr>
          <p:cNvSpPr txBox="1"/>
          <p:nvPr/>
        </p:nvSpPr>
        <p:spPr>
          <a:xfrm>
            <a:off x="7808618" y="2388104"/>
            <a:ext cx="26912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d’écrire dans le fichier le nom d’utilisateur. </a:t>
            </a:r>
          </a:p>
          <a:p>
            <a:r>
              <a:rPr lang="fr-FR" dirty="0"/>
              <a:t>Seul les personnes ayant le droit de ban une personne du discord peut exécuter la commande.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0E35E40-71C1-41FA-B05E-2B12AF16F6A5}"/>
              </a:ext>
            </a:extLst>
          </p:cNvPr>
          <p:cNvCxnSpPr/>
          <p:nvPr/>
        </p:nvCxnSpPr>
        <p:spPr>
          <a:xfrm>
            <a:off x="6339443" y="4740970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F5F531B-29BC-4460-B6FE-F71DCFF92F29}"/>
              </a:ext>
            </a:extLst>
          </p:cNvPr>
          <p:cNvSpPr txBox="1"/>
          <p:nvPr/>
        </p:nvSpPr>
        <p:spPr>
          <a:xfrm>
            <a:off x="8405154" y="4292371"/>
            <a:ext cx="269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Vérifie si un utilisateur discord est dans le fichier data.txt</a:t>
            </a:r>
          </a:p>
        </p:txBody>
      </p:sp>
    </p:spTree>
    <p:extLst>
      <p:ext uri="{BB962C8B-B14F-4D97-AF65-F5344CB8AC3E}">
        <p14:creationId xmlns:p14="http://schemas.microsoft.com/office/powerpoint/2010/main" val="383160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D9659-5D1F-4EF7-A4F0-6760FF5D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link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3AA5C75-2EB4-4B64-A609-5FFB873D6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181496"/>
            <a:ext cx="7026108" cy="2265687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63E84AD-B019-4B2A-B964-BACB3C28AE79}"/>
              </a:ext>
            </a:extLst>
          </p:cNvPr>
          <p:cNvCxnSpPr/>
          <p:nvPr/>
        </p:nvCxnSpPr>
        <p:spPr>
          <a:xfrm>
            <a:off x="6827726" y="3150377"/>
            <a:ext cx="182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8789E8B0-BB55-4131-B83C-524336BCA83C}"/>
              </a:ext>
            </a:extLst>
          </p:cNvPr>
          <p:cNvSpPr txBox="1"/>
          <p:nvPr/>
        </p:nvSpPr>
        <p:spPr>
          <a:xfrm>
            <a:off x="8919563" y="2551837"/>
            <a:ext cx="269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Permet d’associer un nom de compte discord a un nom de compte </a:t>
            </a:r>
            <a:r>
              <a:rPr lang="fr-FR" dirty="0" err="1"/>
              <a:t>epic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536D7DB-EDCF-466C-A760-AC1DF5FAD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4912723"/>
            <a:ext cx="2657475" cy="3238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85F6FC-3067-430F-BA35-8B5BA2650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725" y="4849190"/>
            <a:ext cx="3525296" cy="9400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4B06637-E768-49CC-B03E-C2810CD02A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2776" y="4831868"/>
            <a:ext cx="4062024" cy="104973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8D9C264-1477-42CD-AAD7-D890D88EC234}"/>
              </a:ext>
            </a:extLst>
          </p:cNvPr>
          <p:cNvSpPr txBox="1"/>
          <p:nvPr/>
        </p:nvSpPr>
        <p:spPr>
          <a:xfrm>
            <a:off x="677263" y="5419939"/>
            <a:ext cx="26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sur discord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5B5FAF9-86BB-4CB5-9D54-BC8A551C4EE7}"/>
              </a:ext>
            </a:extLst>
          </p:cNvPr>
          <p:cNvSpPr txBox="1"/>
          <p:nvPr/>
        </p:nvSpPr>
        <p:spPr>
          <a:xfrm>
            <a:off x="3862776" y="6081623"/>
            <a:ext cx="406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Embed</a:t>
            </a:r>
            <a:r>
              <a:rPr lang="fr-FR" dirty="0"/>
              <a:t> envoyer si le compte n’a pas été encore </a:t>
            </a:r>
            <a:r>
              <a:rPr lang="fr-FR" dirty="0" err="1"/>
              <a:t>link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F49CC1A-65FE-442B-91BD-2AE09711AEAD}"/>
              </a:ext>
            </a:extLst>
          </p:cNvPr>
          <p:cNvSpPr txBox="1"/>
          <p:nvPr/>
        </p:nvSpPr>
        <p:spPr>
          <a:xfrm>
            <a:off x="8213725" y="5962070"/>
            <a:ext cx="406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Embed</a:t>
            </a:r>
            <a:r>
              <a:rPr lang="fr-FR" dirty="0"/>
              <a:t> envoyer si le compte a déjà été </a:t>
            </a:r>
            <a:r>
              <a:rPr lang="fr-FR" dirty="0" err="1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8698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397C60-E063-48F3-B590-F8817354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</a:t>
            </a:r>
            <a:r>
              <a:rPr lang="fr-FR" dirty="0" err="1"/>
              <a:t>unlink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750C662-0A02-41F7-9C84-E8871F9D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439" y="2203916"/>
            <a:ext cx="4881247" cy="1974585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F563BBC-2B3A-49C3-B384-9B98D252F8A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76686" y="3150377"/>
            <a:ext cx="2879840" cy="4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EB1F7EBB-FFD8-4962-AAA7-5F42319581A3}"/>
              </a:ext>
            </a:extLst>
          </p:cNvPr>
          <p:cNvSpPr txBox="1"/>
          <p:nvPr/>
        </p:nvSpPr>
        <p:spPr>
          <a:xfrm>
            <a:off x="8759285" y="2688712"/>
            <a:ext cx="2851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effectLst/>
              </a:rPr>
              <a:t>Permet de dissocier un nom de compte discord et d’un nom de compte </a:t>
            </a:r>
            <a:r>
              <a:rPr lang="fr-FR" sz="1800" dirty="0" err="1">
                <a:effectLst/>
              </a:rPr>
              <a:t>epic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07F2292-F6FA-46C2-8C85-E705E000B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63" y="4898137"/>
            <a:ext cx="2752725" cy="42862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A8CF1B-5701-45D3-9EA7-E773D42D1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986" y="4658716"/>
            <a:ext cx="3326049" cy="106150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9448984-3A69-4F73-B7D8-7BB974AB5F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4758" y="4658716"/>
            <a:ext cx="3360104" cy="106150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4F84E55-5291-49D2-AA43-06D9125052EF}"/>
              </a:ext>
            </a:extLst>
          </p:cNvPr>
          <p:cNvSpPr txBox="1"/>
          <p:nvPr/>
        </p:nvSpPr>
        <p:spPr>
          <a:xfrm>
            <a:off x="677263" y="5419939"/>
            <a:ext cx="26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sur discord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A441A05-5061-48DA-963E-5614D62D94F7}"/>
              </a:ext>
            </a:extLst>
          </p:cNvPr>
          <p:cNvSpPr txBox="1"/>
          <p:nvPr/>
        </p:nvSpPr>
        <p:spPr>
          <a:xfrm>
            <a:off x="3862776" y="6081623"/>
            <a:ext cx="406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Embed</a:t>
            </a:r>
            <a:r>
              <a:rPr lang="fr-FR" dirty="0"/>
              <a:t> envoyer si le compte a bien été </a:t>
            </a:r>
            <a:r>
              <a:rPr lang="fr-FR" dirty="0" err="1"/>
              <a:t>unlink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3496B35-CCB2-45C7-AA31-5942B542328E}"/>
              </a:ext>
            </a:extLst>
          </p:cNvPr>
          <p:cNvSpPr txBox="1"/>
          <p:nvPr/>
        </p:nvSpPr>
        <p:spPr>
          <a:xfrm>
            <a:off x="7933798" y="5908471"/>
            <a:ext cx="4062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Embed</a:t>
            </a:r>
            <a:r>
              <a:rPr lang="fr-FR" dirty="0"/>
              <a:t> envoyer si le compte n’a pas été encore </a:t>
            </a:r>
            <a:r>
              <a:rPr lang="fr-FR" dirty="0" err="1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3745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6CFCF-32F5-4951-8DD4-A73C29BC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 perfs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7062F9D-5AB9-47BF-9ABC-1F23223B3C4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Cette commande permet de recherche dans une page internet, les différentes informations sur un compte </a:t>
            </a:r>
            <a:r>
              <a:rPr lang="fr-FR" dirty="0" err="1"/>
              <a:t>epic</a:t>
            </a:r>
            <a:r>
              <a:rPr lang="fr-FR" dirty="0"/>
              <a:t> (commande </a:t>
            </a:r>
            <a:r>
              <a:rPr lang="fr-FR" dirty="0" err="1"/>
              <a:t>Idpermperf</a:t>
            </a:r>
            <a:r>
              <a:rPr lang="fr-FR" dirty="0"/>
              <a:t>)</a:t>
            </a:r>
          </a:p>
          <a:p>
            <a:r>
              <a:rPr lang="fr-FR" dirty="0"/>
              <a:t>Seul les personnes qui sont dans le fichier data.txt peuvent utiliser la commande  </a:t>
            </a:r>
          </a:p>
          <a:p>
            <a:r>
              <a:rPr lang="fr-FR" dirty="0"/>
              <a:t>Il identifie l’</a:t>
            </a:r>
            <a:r>
              <a:rPr lang="fr-FR" dirty="0" err="1"/>
              <a:t>epic</a:t>
            </a:r>
            <a:r>
              <a:rPr lang="fr-FR" dirty="0"/>
              <a:t> grâce au pseudo discord (renseigné avec la </a:t>
            </a:r>
            <a:r>
              <a:rPr lang="fr-FR" dirty="0" err="1"/>
              <a:t>comande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)</a:t>
            </a:r>
          </a:p>
          <a:p>
            <a:r>
              <a:rPr lang="fr-FR" dirty="0"/>
              <a:t>Puis ils envoient un </a:t>
            </a:r>
            <a:r>
              <a:rPr lang="fr-FR" dirty="0" err="1"/>
              <a:t>embed</a:t>
            </a:r>
            <a:r>
              <a:rPr lang="fr-FR" dirty="0"/>
              <a:t> de ces informations </a:t>
            </a:r>
          </a:p>
          <a:p>
            <a:r>
              <a:rPr lang="fr-FR" dirty="0"/>
              <a:t>Si le message est trop long on l’envoie en plusieurs messages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404278E-7027-4329-A7D7-AA30F2699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12" y="2228003"/>
            <a:ext cx="5495780" cy="440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1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F6C7B-C76F-4308-8E92-47DD8F5E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Suite de la commande perfs : </a:t>
            </a:r>
            <a:r>
              <a:rPr lang="fr-FR" dirty="0" err="1"/>
              <a:t>resultat</a:t>
            </a:r>
            <a:r>
              <a:rPr lang="fr-FR" dirty="0"/>
              <a:t> sur discord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28D6F1A-40B7-40F1-A15A-1792B3ED2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2267816"/>
            <a:ext cx="1962150" cy="285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22128DB-CECF-4347-9FEF-4DCEDE6A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45" y="2157413"/>
            <a:ext cx="4315691" cy="2838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92BFCFD-15CD-412A-ACAF-DE1521048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1782" y="2157413"/>
            <a:ext cx="2839191" cy="384664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820DD49-FDCE-4FE6-A131-E719995A82F6}"/>
              </a:ext>
            </a:extLst>
          </p:cNvPr>
          <p:cNvSpPr txBox="1"/>
          <p:nvPr/>
        </p:nvSpPr>
        <p:spPr>
          <a:xfrm>
            <a:off x="292676" y="3059668"/>
            <a:ext cx="269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Commande sur discord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9B9DB99-1320-4B3B-8025-44CB940EE8E3}"/>
              </a:ext>
            </a:extLst>
          </p:cNvPr>
          <p:cNvSpPr txBox="1"/>
          <p:nvPr/>
        </p:nvSpPr>
        <p:spPr>
          <a:xfrm>
            <a:off x="3404755" y="5067574"/>
            <a:ext cx="42117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effectLst/>
              </a:rPr>
              <a:t>Resultat</a:t>
            </a:r>
            <a:r>
              <a:rPr lang="fr-FR" sz="1800" dirty="0">
                <a:effectLst/>
              </a:rPr>
              <a:t> : </a:t>
            </a:r>
            <a:endParaRPr lang="fr-FR" dirty="0"/>
          </a:p>
          <a:p>
            <a:r>
              <a:rPr lang="fr-FR" sz="1800" dirty="0">
                <a:effectLst/>
              </a:rPr>
              <a:t>Les différentes informations sont le nom du tournoi, la place obtenue, le nombre de points et le pourcentage obtenu (enlever très récemment du site mais devrais revenir)</a:t>
            </a:r>
            <a:endParaRPr lang="fr-FR" dirty="0"/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11E329D-7233-47D1-A4FC-2F41165E5BB5}"/>
              </a:ext>
            </a:extLst>
          </p:cNvPr>
          <p:cNvCxnSpPr/>
          <p:nvPr/>
        </p:nvCxnSpPr>
        <p:spPr>
          <a:xfrm>
            <a:off x="10016836" y="3059668"/>
            <a:ext cx="139238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866F331-65D2-4069-9749-05540C3DDB43}"/>
              </a:ext>
            </a:extLst>
          </p:cNvPr>
          <p:cNvCxnSpPr/>
          <p:nvPr/>
        </p:nvCxnSpPr>
        <p:spPr>
          <a:xfrm>
            <a:off x="10016836" y="5799404"/>
            <a:ext cx="1392382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C7735E73-A354-4F9A-B1E7-A54B255B13A8}"/>
              </a:ext>
            </a:extLst>
          </p:cNvPr>
          <p:cNvSpPr txBox="1"/>
          <p:nvPr/>
        </p:nvSpPr>
        <p:spPr>
          <a:xfrm>
            <a:off x="10860973" y="3244334"/>
            <a:ext cx="421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0219C5-0AB9-4418-BBBA-80431BBC92E8}"/>
              </a:ext>
            </a:extLst>
          </p:cNvPr>
          <p:cNvSpPr txBox="1"/>
          <p:nvPr/>
        </p:nvSpPr>
        <p:spPr>
          <a:xfrm>
            <a:off x="10860973" y="5347734"/>
            <a:ext cx="421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Message 2</a:t>
            </a:r>
          </a:p>
        </p:txBody>
      </p:sp>
    </p:spTree>
    <p:extLst>
      <p:ext uri="{BB962C8B-B14F-4D97-AF65-F5344CB8AC3E}">
        <p14:creationId xmlns:p14="http://schemas.microsoft.com/office/powerpoint/2010/main" val="137884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D27D9-EC15-4CEE-AF8C-71FFFDBC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Commandes </a:t>
            </a:r>
            <a:r>
              <a:rPr lang="fr-FR" dirty="0" err="1"/>
              <a:t>majs</a:t>
            </a:r>
            <a:r>
              <a:rPr lang="fr-FR" dirty="0"/>
              <a:t> et maj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F43DD325-690A-4183-AB6F-E3638435AAFD}"/>
              </a:ext>
            </a:extLst>
          </p:cNvPr>
          <p:cNvGrpSpPr/>
          <p:nvPr/>
        </p:nvGrpSpPr>
        <p:grpSpPr>
          <a:xfrm>
            <a:off x="335973" y="2337955"/>
            <a:ext cx="4994564" cy="4272270"/>
            <a:chOff x="2003322" y="0"/>
            <a:chExt cx="8185355" cy="797143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9CC1AE4A-C4DC-4632-BFB1-1B7B97919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03322" y="0"/>
              <a:ext cx="8185355" cy="6858000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E53E5117-36B9-4796-AD2B-4E9910F7E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39"/>
            <a:stretch/>
          </p:blipFill>
          <p:spPr>
            <a:xfrm>
              <a:off x="2003322" y="6858000"/>
              <a:ext cx="7493374" cy="1113434"/>
            </a:xfrm>
            <a:prstGeom prst="rect">
              <a:avLst/>
            </a:prstGeom>
          </p:spPr>
        </p:pic>
      </p:grp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B9708CC-5BA6-4F93-B97A-35AB6838D320}"/>
              </a:ext>
            </a:extLst>
          </p:cNvPr>
          <p:cNvCxnSpPr>
            <a:cxnSpLocks/>
          </p:cNvCxnSpPr>
          <p:nvPr/>
        </p:nvCxnSpPr>
        <p:spPr>
          <a:xfrm flipV="1">
            <a:off x="4238832" y="3150377"/>
            <a:ext cx="2879840" cy="4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068F366-B3DA-420D-80BF-FC4C6E0CD63D}"/>
              </a:ext>
            </a:extLst>
          </p:cNvPr>
          <p:cNvSpPr txBox="1"/>
          <p:nvPr/>
        </p:nvSpPr>
        <p:spPr>
          <a:xfrm>
            <a:off x="7429249" y="2591044"/>
            <a:ext cx="2851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Maj permet d’</a:t>
            </a:r>
            <a:r>
              <a:rPr lang="fr-FR" dirty="0" err="1"/>
              <a:t>inisialiser</a:t>
            </a:r>
            <a:r>
              <a:rPr lang="fr-FR" dirty="0"/>
              <a:t> la boucle </a:t>
            </a:r>
            <a:r>
              <a:rPr lang="fr-FR" dirty="0" err="1"/>
              <a:t>majs</a:t>
            </a:r>
            <a:r>
              <a:rPr lang="fr-FR" dirty="0"/>
              <a:t> en lui donnant sont temps en train chaque répétition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4DB6849-F957-449D-B4C3-8250ED307841}"/>
              </a:ext>
            </a:extLst>
          </p:cNvPr>
          <p:cNvCxnSpPr>
            <a:cxnSpLocks/>
          </p:cNvCxnSpPr>
          <p:nvPr/>
        </p:nvCxnSpPr>
        <p:spPr>
          <a:xfrm flipV="1">
            <a:off x="4939973" y="5723859"/>
            <a:ext cx="2879840" cy="40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0ED1274-4438-4BFF-A240-DD97EEAE5FAC}"/>
              </a:ext>
            </a:extLst>
          </p:cNvPr>
          <p:cNvSpPr txBox="1"/>
          <p:nvPr/>
        </p:nvSpPr>
        <p:spPr>
          <a:xfrm>
            <a:off x="8086540" y="4887528"/>
            <a:ext cx="2851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Majs</a:t>
            </a:r>
            <a:r>
              <a:rPr lang="fr-FR" dirty="0"/>
              <a:t> supprime tous les messages du bot et les remplaces par une « nouvelle commande perfs » pour chaque joueur </a:t>
            </a:r>
            <a:r>
              <a:rPr lang="fr-FR" dirty="0" err="1"/>
              <a:t>link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76165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Technologies - Conception Dividende</Template>
  <TotalTime>48</TotalTime>
  <Words>426</Words>
  <Application>Microsoft Office PowerPoint</Application>
  <PresentationFormat>Grand écran</PresentationFormat>
  <Paragraphs>44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Dividende</vt:lpstr>
      <vt:lpstr>Présentation rapide du bot discord</vt:lpstr>
      <vt:lpstr>Importation des bibliothèques</vt:lpstr>
      <vt:lpstr>Démarrage du bot</vt:lpstr>
      <vt:lpstr>Commandes Idpermperf et pseudotrue</vt:lpstr>
      <vt:lpstr>Commande link</vt:lpstr>
      <vt:lpstr>Commande unlink</vt:lpstr>
      <vt:lpstr>Commande perfs</vt:lpstr>
      <vt:lpstr>Suite de la commande perfs : resultat sur discord</vt:lpstr>
      <vt:lpstr>Commandes majs et maj</vt:lpstr>
      <vt:lpstr>Pourquoi discord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rapide du bot discord</dc:title>
  <dc:creator>Elliot Picavet</dc:creator>
  <cp:lastModifiedBy>Elliot Picavet</cp:lastModifiedBy>
  <cp:revision>5</cp:revision>
  <dcterms:created xsi:type="dcterms:W3CDTF">2020-11-04T23:14:34Z</dcterms:created>
  <dcterms:modified xsi:type="dcterms:W3CDTF">2020-11-09T17:01:41Z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