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59" r:id="rId7"/>
    <p:sldId id="257" r:id="rId8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150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544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3d874157-392a-489e-9e88-fe94f7de81fb}">
  <we:reference id="WA200003233" version="2.0.0.3" store="pt-BR" storeType="OMEX"/>
  <we:alternateReferences/>
  <we:properties>
    <we:property name="Microsoft.Office.CampaignId" value="&quot;none&quot;"/>
    <we:property name="reportUrl" value="&quot;/groups/me/reports/eab6f3c3-182e-4ab7-820e-fde673f52939/0fdd0bdeb7b743ba6acd?bookmarkGuid=96ccf62a-7478-4338-88de-aa9a97674237&amp;bookmarkUsage=1&amp;ctid=2946a209-fa72-4a9e-a114-ebc8d43e670c&amp;fromEntryPoint=export&quot;"/>
    <we:property name="reportState" value="&quot;CONNECTED&quot;"/>
    <we:property name="artifactViewState" value="&quot;live&quot;"/>
    <we:property name="reportEmbeddedTime" value="&quot;2024-10-13T03:01:07.052Z&quot;"/>
    <we:property name="creatorSessionId" value="&quot;189fd65c-635a-453f-a8ac-383b1c9b38d1&quot;"/>
    <we:property name="creatorUserId" value="&quot;100320028243267D&quot;"/>
    <we:property name="creatorTenantId" value="&quot;2946a209-fa72-4a9e-a114-ebc8d43e670c&quot;"/>
    <we:property name="pageDisplayName" value="&quot;Página 1&quot;"/>
    <we:property name="pageName" value="&quot;0fdd0bdeb7b743ba6acd&quot;"/>
    <we:property name="reportName" value="&quot;analise_descritiva_sample_financials&quot;"/>
    <we:property name="isVisualContainerHeaderHidden" value="false"/>
    <we:property name="isFiltersActionButtonVisible" value="true"/>
    <we:property name="initialStateBookmark" value="&quot;H4sIAAAAAAAAA+1YzW7bOBB+FUOXXGxD/7Jyc5wsdpGkNZogl4VRjMSxw4ImVYrKxhv4hfY19sV2SMlpnbhJ4QZIkW0OgTQczXzz8ZsR5TuP8boSsHoHS/QOvT8k4yUwpXuB1/dkazx6//70fPzh9OO78fkJmVVluJK1d3jnGdALNFe8bkDYEGT8c9b3QIgpLOzdHESNfa9CXSsJgv+NrTMtGd3guu/hbSWUBhvywoBBG/aG3OmecgfDiDJCafgNXmBpWqs/Z8wvGBZZkcVRASmUjNzq1sEh2+liQ7v0EyUNcElprC0eJUmaBBmGzE+KOPX9KLL2ORemcylWJ7eVpuqo5lVlWRmzG5Al2rxUgsa6RXznjRcLjQsw3e3J1uJEiWa5w36hGl3iB5y7JWm4WVGOOZeUg1u61kTVVCsi0q30LkBga/2tkR0vvr29Vn9NNBKRzBr693gnZFooTdsrHkF+KVR0yZrSeI9xzMhSc7kQ3f5/2YrLFl7FcXIN2lh9FZ9oIy3t9JDSDPXRyjF/zPVGAmH/AdRXZX0922iUnD99pcKO9Bb+y7M8W9ulsoQijCJI/DiK8ygJyjx5Vr6vK4f+T9JGdj97U2IBH2xqsIeEgXx/fg0/VfLr6jhNCxb4YZalGENIk9tH+DWG99liXCxR7tl3v3PUoMvr1RneoHgM5n798dIGwhVo3r7QHfA9C+qOJPfBvK0aj+1Rwbp9hae7/txw6DHsMTDQhupK8cZSPUnKU5vzlnk5//efep+XdimamloTWavcncPv+XnylpntFPe2i+zk007xECAByOZZkgV5WKZ5nBb7T/G3TNuvafSy06gWdKjRW/PHWyJ9oNoLm8YprmrRcXTrKNlx99GJTpN33hknnbbhr0A0NjI9jIYv8SD0g3gQBIMwvAyjwyg5jONhkCUHnpP+UrHnIh0cQc1L5+8a5hvz0bnX/5PpOGt/BQBZb34DaCvXSrirDRt0OBX2wXb1c4N6RZCdxxeoQwtkeA9yuAPC0KalYLym15aAqrb6sr9GkImhq/4UV/UeZ90zRb1qAVxCIfDjKC/zYh5HgzBI2SBmaTLIc/pXZIWfl2GazPP44dmto8Sim3IpN9DsWPiBil1LfaPk7TzkpJUytqwNGRsxykaITrQxC9PRvCzjLBpFeZQl0ch9cj7ZnwZvTaFutw8I7m93y6rG1BWUOAWJu1rXSoYhe6bjbFVtexIYTtvynf7t+2z9HwAYpFQiEwAA&quot;"/>
    <we:property name="bookmark" value="&quot;H4sIAAAAAAAAA+1YzW7jNhB+FUOXXGxDEvVj5ZZ1dtGiaRE0QS6FUYzIkcMFTXopKo0b5IX6Gn2xDik5u06yCeAGyCK7PhjizGj4zcePI0o3kZDtWsHmN1hhdBj9rIXkIIwdJdE40r1xVvAcKlEyxmYVlEJUcUles3bS6DY6vIkc2CW6C9l2oHwmMv6xGEeg1Cks/agB1eI4WqNtjQYl/8Y+mFzOdng7jvB6rYwFn/LMgUOf9orCaUwQkimjGYE7eYVnyF1vjRsh4lpgXdZlxmoogAsKa/uAgOzREJ86TD832oHUNI23ZbM8L/KkxFTEeZ0VccyYtzdSuSGk3ry/XluqjmrerD05R+IKNEc/L5Vgse0R30RHy6XFJbhh+H7HOTeqWz1iPzOd5fg7NsGlnXQbmqORmuaQnq5bourUGiIyeEZnoLC3fuj0wEvsh5fmr7lFIlJ4w/gO75xMS2NpldUDyC+Fii5Fx130EMeCLK3USzWs/+elOO/hrSXOL8E6r6/6Iy2kp51uMlagfbcJzB9Lu5VAOr4H9VVZv11sNUrBH79Q4UB6D//lWV7cehfnUKeMQR5nLKtYnvAqf1a+ryuH8Teyjfx6jk6JBby3qMkeEgaK/fY1/FTJr6vjoqhFEqdlWWAGKXXuGOFHG95niXG5Qr3nvvtJogXLLzcneIXqIZg7/0PXFsIFWNk/0APwPQsaTiZ3yaKdGo/9UcGHfYFnuP7USRgJHAlw0KcaSomOtHmSlKcW5y3z8uu//7T7PLS56lramih65T7a/J7vJ2+Z2UFxb7vIQT59F08BcoCyKfMyqVJeVFlR79/F3zJtP7rRy3ajVtGhxu70n2iF9ILqL/w0QXHrHp3E4EctjoeXTgyavIlOJOm0T38BqvOZ6WZ0coUHaZxkkySZpOl5yg5Zfphl06TMD6Ig/ZURz2U6eAet5CE+bJiv9McQ3n4n3XHRfwUA3W6/AfSVW6PC1ZYNOpwqf2Pv/dSh3RDkEPEZ6tQDmd6BnD4CYeqnpWSypceWgnXr9eW/RpBJYKj+F9y0e5x1TwztVQ/gHGqFf84qXtVNxiZpUohJJop8UlX0V5d1XPG0yJsqu392Gyjx6E6l1ltovi38j4rDlvpKybvzUJA1xvmytmRsxag7pQbRZiItZg3nWclmrGJlzmbhlfPJ/enw2tXmeveAEH73LP8BGV4w/p0SAAA=&quot;"/>
    <we:property name="datasetId" value="&quot;4b08a06a-b86d-45e4-94b5-4e1a9d182097&quot;"/>
    <we:property name="embedUrl" value="&quot;/reportEmbed?reportId=eab6f3c3-182e-4ab7-820e-fde673f52939&amp;config=eyJjbHVzdGVyVXJsIjoiaHR0cHM6Ly9XQUJJLUJSQVpJTC1TT1VUSC1yZWRpcmVjdC5hbmFseXNpcy53aW5kb3dzLm5ldCIsImVtYmVkRmVhdHVyZXMiOnsidXNhZ2VNZXRyaWNzVk5leHQiOnRydWV9fQ%3D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29b95ac-bdf0-4e22-ba12-d5a905a1f410}">
  <we:reference id="WA200003233" version="2.0.0.3" store="pt-BR" storeType="OMEX"/>
  <we:alternateReferences/>
  <we:properties>
    <we:property name="Microsoft.Office.CampaignId" value="&quot;none&quot;"/>
    <we:property name="reportUrl" value="&quot;/groups/me/reports/eab6f3c3-182e-4ab7-820e-fde673f52939/34a579e0adbc02e40491?bookmarkGuid=a579654f-7a09-40cb-a325-e29983532c88&amp;bookmarkUsage=1&amp;ctid=2946a209-fa72-4a9e-a114-ebc8d43e670c&amp;fromEntryPoint=export&quot;"/>
    <we:property name="reportState" value="&quot;CONNECTED&quot;"/>
    <we:property name="artifactViewState" value="&quot;live&quot;"/>
    <we:property name="reportEmbeddedTime" value="&quot;2024-10-13T03:01:24.089Z&quot;"/>
    <we:property name="creatorSessionId" value="&quot;3b6faaa8-6c41-4a25-bc80-c0d15d9022dd&quot;"/>
    <we:property name="creatorUserId" value="&quot;100320028243267D&quot;"/>
    <we:property name="creatorTenantId" value="&quot;2946a209-fa72-4a9e-a114-ebc8d43e670c&quot;"/>
    <we:property name="pageDisplayName" value="&quot;Página 2&quot;"/>
    <we:property name="pageName" value="&quot;34a579e0adbc02e40491&quot;"/>
    <we:property name="reportName" value="&quot;analise_descritiva_sample_financials&quot;"/>
    <we:property name="isVisualContainerHeaderHidden" value="false"/>
    <we:property name="isFiltersActionButtonVisible" value="true"/>
    <we:property name="initialStateBookmark" value="&quot;H4sIAAAAAAAAA+1XS27bMBC9isG1UUiyJVPZOU6KFvkibrMpjGJEjhwGDKVSlGs38IVyjV6spKj8ascpiqAxkK5EDkfzeW/IIa8JF1UpYXEMV0h2yEfFBQNe6E5IukR54e7JycHR8Ozg6/HwaN+Ki9KIQlVk55oY0FM056KqQToTVvhl0iUg5SlM3SwHWWGXlKirQoEUP9Ar2yWja1x2Cc5LWWhwJscGDDqzM6tu59Z3+K5nPQIzYoZjZMZLe32IBykGwDMWRNgP+qmLt/IKTWRrVZzpxv2oUAaEsm6cDCHGPM4CmgQ9FmEvHtCBk1dCTWUb8P2/nxalQ8Xg3GTF3OGRXVrHztJyaROK815CkbIgZUkUJDRClri/cyFN6zBb7M9LbbGyCHprQz4DxZCTBhCNlc//mgynU41TMO10/9HiqJD11Rr5uKg1wzPMmyVlhFlYH7lQ1odw4Ls4T3VhaWlWOmOQ6KXva9WiHLjpRfF9pNHSwp1gYiUbQWGg+WNE7ERz1LuLJts9oW9JjLq/Bf2qmdrUXC3GfcajGIABRBAGQRjEW07dZyVM1RkXkr8F+jZl6ylMMwr9PAkCxukg7vdoGLJnKRxZhKaFtkefXGHxpUIfFbUyekFWaeluSSnZYS7MC5RRKXB0AdpsdSk9le1ycttvrMblg47SFokP/+WrYtI0DwhpylkapjS1XSuOacKjLT+B1gIZbirzTdvtg0ANml0sDnGGcjW6u/XVpduYzkELf59oMvnLDNsb0Z0x8ijpPXdTcWoP4mnH32oBHY4dDga8qTYVcvTzplqz/58/lhum1m6p5yv1DQDqt06SppjTIESaZGzQiynt0/8n/z++/8m6smAjHz1dslvVBZ6+D75eF2iq+R4ycoX2keUGRW2qEhiegsLGf+lNCPTPmHkJijummrF230Nh6fBEnYOsm4eLfXeRxoelTmQS/1C/De4XzQjPSjMOAAA=&quot;"/>
    <we:property name="bookmark" value="&quot;H4sIAAAAAAAAA+1XS27bMBC9isG1UUiyJVPZOU6KFvkibrMpjGJEjhwGDKVSlGs38IVyjV6spKj8ascpiqAxkK5EDkfzeW/IIa8JF1UpYXEMV0h2yEfFBQNe6E5IukR54e7JycHR8Ozg6/HwaN+Ki9KIQlVk55oY0FM056KqQToTVvhl0iUg5SlM3SwHWWGXlKirQoEUP9Ar2yWja1x2Cc5LWWhwJscGDDqzM6tu59Z3+K5nPQIzYoZjZMZLe32IBykGwDMWRNgP+qmLt/IKTWRrVZzpxv2oUAaEsm6cDCHGPM4CmgQ9FmEvHtCBk1dCTWUb8P2/nxalQ8Xg3GTF3OGRXVrHztJyaROK815CkbIgZUkUJDRClri/cyFN6zBb7M9LbbGyCHprQz4DxZCTBhCNlc//mgynU41TMO10/9HiqJD11Rr5uKg1wzPMmyVlhFlYH7lQ1odw4Ls4T3VhaWlWOmOQ6KXva9WiHLjpRfF9pNHSwp1gYiUbQWGg+WNE7ERz1LuLJts9oW9JjLq/Bf2qmdrUXC3GfcajGIABRBAGQRjEW07dZyVM1RkXkr8F+jZl6ylMMwr9PAkCxukg7vdoGLJnKRxZhKaFtkefXGHxpUIfFbUyekFWaeluSSnZYS7MC5RRKXB0AdpsdSk9le1ycttvrMblg47SFokP/+WrYtI0DwhpylkapjS1XSuOacKjLT+B1gIZbirzTdvtg0ANml0sDnGGcjW6u/XVpduYzkELf59oMvnLDNsb0Z0x8ijpPXdTcWoP4mnH32oBHY4dDga8qTYVcvTzplqz/58/lhum1m6p5yv1DQDqt06SppjTIESaZGzQiynt0/8n/z++/8m6smAjHz1dslvVBZ6+D75eF2iq+R4ycoX2keUGRW2qEhiegsLGf+lNCPTPmHkJijummrF230Nh6fBEnYOsm4eLfXeRxoelTmQS/1C/De4XzQjPSjMOAAA=&quot;"/>
    <we:property name="datasetId" value="&quot;4b08a06a-b86d-45e4-94b5-4e1a9d182097&quot;"/>
    <we:property name="embedUrl" value="&quot;/reportEmbed?reportId=eab6f3c3-182e-4ab7-820e-fde673f52939&amp;config=eyJjbHVzdGVyVXJsIjoiaHR0cHM6Ly9XQUJJLUJSQVpJTC1TT1VUSC1yZWRpcmVjdC5hbmFseXNpcy53aW5kb3dzLm5ldCIsImVtYmVkRmVhdHVyZXMiOnsidXNhZ2VNZXRyaWNzVk5leHQiOnRydWV9fQ%3D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1a42a732-bf1e-4546-82e8-832bca501ea4}">
  <we:reference id="WA200003233" version="2.0.0.3" store="pt-BR" storeType="OMEX"/>
  <we:alternateReferences/>
  <we:properties>
    <we:property name="Microsoft.Office.CampaignId" value="&quot;none&quot;"/>
    <we:property name="reportUrl" value="&quot;/groups/me/reports/eab6f3c3-182e-4ab7-820e-fde673f52939/baefbb4078a604da5a91?bookmarkGuid=7527ffad-f16d-47ec-9c34-d3aed2af6b2a&amp;bookmarkUsage=1&amp;ctid=2946a209-fa72-4a9e-a114-ebc8d43e670c&amp;fromEntryPoint=export&quot;"/>
    <we:property name="reportState" value="&quot;CONNECTED&quot;"/>
    <we:property name="artifactViewState" value="&quot;live&quot;"/>
    <we:property name="reportEmbeddedTime" value="&quot;2024-10-13T02:58:55.928Z&quot;"/>
    <we:property name="creatorSessionId" value="&quot;bc8dd070-c47c-4d82-b1a6-1f5e09af4e9a&quot;"/>
    <we:property name="creatorUserId" value="&quot;100320028243267D&quot;"/>
    <we:property name="creatorTenantId" value="&quot;2946a209-fa72-4a9e-a114-ebc8d43e670c&quot;"/>
    <we:property name="pageDisplayName" value="&quot;Página 3&quot;"/>
    <we:property name="pageName" value="&quot;baefbb4078a604da5a91&quot;"/>
    <we:property name="reportName" value="&quot;analise_descritiva_sample_financials&quot;"/>
    <we:property name="isVisualContainerHeaderHidden" value="false"/>
    <we:property name="isFiltersActionButtonVisible" value="true"/>
    <we:property name="initialStateBookmark" value="&quot;H4sIAAAAAAAAA+1WTW/bMAz9K4XOxmCnie3klnoZMHRtg3rtZQgG2qJdFYpkyHKWLMh/HyWna5sN2w5dl8NyifREk++Rzx9bxkXbSNhcwhLZhL1XXJTAtTmJWMBUD55dXZ1fTK/PP19OL2YE68YKrVo22TILpkZ7K9oOpEtB4KdFwEDKOdRuV4FsMWANmlYrkOIr9sF0ZE2Hu4DhupHagEuZW7Do0q4onPZUO3pzShWhtGKFOZa2RwvAqiiGYZJCHA45jGDs+LZ9gGf20xCX2pfPtLIgFJVx2CgdwyiFYVoOE87HUVQOBg6vhLT7kGIzWzeG1JHmTeO6khHXWhtql2RehcG2J71lmZbd0q9mz/Bcd6bEa6z8kbLCbihTJRSoUrim7Kghc6OpXf4kx3qJynr4Tn/JDFJRzibhLvjOY8pXdDWhhySmdW2wBrvfzv4KQ1pWoif4rlP7+YQ/8l0Q0gpVy/38H0fxsZfRCMzuwFjnr+KeBunaThdpw9GcbXzn3wrzYIFBcED8n6rdLR48ShH3T1y4N0lP/+Vdsdi5I/JtkZRFnIRhmJY8jjBMj8K+me6UJfHHa9+THCS2v7fvsfC9UcK2J7mW/AVuuSU0h3fb65n40Ru9icc85YMkHRZxGJOb0ygdlP9N/LrP4KMyxAjLUcIBYZzSWzmkN3R86lL9UoHFtS30+rkK/3uKsCXSZ4tb6M62DZQ4B4VeTdMTEujjaJiguOueXxv3/0GQH/vStyA7X5W+ZJivQWREIfEP43upu294ZeF/hQkAAA==&quot;"/>
    <we:property name="bookmark" value="&quot;H4sIAAAAAAAAA+1VTW/bMAz9K4HOxmA7/lBy67wM2GUo5m2XIQfaol0VimTIcpYsyH8fZafrmg7tpetymE/SI0U+kk/WgQnZdwr2H2GDbMk+aCFrEMbOIhYwPYFxnmVJwiNewVykmAqcC7Kazkmje7Y8MAe2RfdV9gMoH4nAb+uAgVLX0PpdA6rHgHVoe6NByR84OZPJ2QGPAcNdp4wFH7J04NCH3ZI77YlC9GZOGaF2cosl1m5CK8CmqpIw55CFiYAUFp52PzmMzP7o4kOP6QujHUhNaTyW8gWkHBJeJ7kQiyiq49jjjVTu5FLtV7vOUnVU877zzSmIa2ssdU2xsQqL/UT6wAqjhs24Wj3ASzPYGj9hM5q0k25PkRqpQdfSN+VIDbm2hto1WkpsN6jdCN+Y74VFSirYMjwGv3hciS2dRvGIxFXbWmzBnbarv8KQlo2cCL4f9Gk+4WO+a0J6qVt1mv/9KD5PZXQSixuwzuuruqVB+rbTIWMF2rf7sfPvpL2TQBycEf+n1R7Xdxolj9vfVHgSyUT/5VWxPnoT6bbK6yrLwzDktcgiDPlFyLcwg3ZU/OXKd1aCwv55+V4K3y9aun5WGiVe4MptoDu/ba8n4nttTCJeCC7inCdVFmakZnp04vq/iF/3H3xRgkixTnMBCAtOr3JIL3Q296GerMDhzlVm97CK8TtDfgIqiz3/AAkAAA==&quot;"/>
    <we:property name="datasetId" value="&quot;4b08a06a-b86d-45e4-94b5-4e1a9d182097&quot;"/>
    <we:property name="embedUrl" value="&quot;/reportEmbed?reportId=eab6f3c3-182e-4ab7-820e-fde673f52939&amp;config=eyJjbHVzdGVyVXJsIjoiaHR0cHM6Ly9XQUJJLUJSQVpJTC1TT1VUSC1yZWRpcmVjdC5hbmFseXNpcy53aW5kb3dzLm5ldCIsImVtYmVkRmVhdHVyZXMiOnsidXNhZ2VNZXRyaWNzVk5leHQiOnRydWV9fQ%3D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  <ds:schemaRef ds:uri="b1e4d6ee-9f6f-43f8-a618-24f3d84da28f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f577acbf-5b0b-4b4f-9948-268e97f8d3a4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88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Microsoft Power BI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Daniel Ferreira</cp:lastModifiedBy>
  <cp:revision>3</cp:revision>
  <dcterms:created xsi:type="dcterms:W3CDTF">2018-06-07T21:39:02Z</dcterms:created>
  <dcterms:modified xsi:type="dcterms:W3CDTF">2024-10-13T03:05:38Z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