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1" r:id="rId2"/>
    <p:sldId id="265" r:id="rId3"/>
    <p:sldId id="268" r:id="rId4"/>
    <p:sldId id="266" r:id="rId5"/>
    <p:sldId id="270" r:id="rId6"/>
    <p:sldId id="271" r:id="rId7"/>
    <p:sldId id="272" r:id="rId8"/>
    <p:sldId id="274" r:id="rId9"/>
    <p:sldId id="275" r:id="rId10"/>
    <p:sldId id="276" r:id="rId11"/>
    <p:sldId id="277" r:id="rId12"/>
    <p:sldId id="279" r:id="rId13"/>
    <p:sldId id="280" r:id="rId14"/>
    <p:sldId id="281" r:id="rId15"/>
    <p:sldId id="282"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a:srgbClr val="99ACE7"/>
    <a:srgbClr val="F3F3F3"/>
    <a:srgbClr val="1C3158"/>
    <a:srgbClr val="244072"/>
    <a:srgbClr val="2B4D89"/>
    <a:srgbClr val="2B5F89"/>
    <a:srgbClr val="34258B"/>
    <a:srgbClr val="296BA7"/>
    <a:srgbClr val="1D4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79" autoAdjust="0"/>
    <p:restoredTop sz="95256" autoAdjust="0"/>
  </p:normalViewPr>
  <p:slideViewPr>
    <p:cSldViewPr snapToGrid="0">
      <p:cViewPr>
        <p:scale>
          <a:sx n="66" d="100"/>
          <a:sy n="66" d="100"/>
        </p:scale>
        <p:origin x="234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AFD32A-FEED-4ABF-BEAB-B5656EB384C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94DFEFB-4F19-407D-AEFC-845B7CAE7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92CF995-1BF0-4B67-8868-A85DE81870F5}"/>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1C4F901E-15EC-4AC6-99EC-0349BE760B8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9E30986-820B-41CC-B767-F4F58DD7167B}"/>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95996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CFE85E-D781-4968-9478-F6F95C0CB5E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B2B85CC-7DA2-412D-9668-259AC1E9BDF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5D6D1A6-7B55-44B1-8792-639F2F5F542B}"/>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6880E516-4A17-411A-87C2-D655CBFB09B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4453499-2AF4-4B76-AF2E-B5F654B162B7}"/>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419732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68F250-CEFC-423E-8A2B-475C0EF6DAD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56B2501-1CD5-4650-8CB2-2E30B83B451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2E22B06-9A9F-44E0-B6B0-6FA462F89162}"/>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C63256BB-ACC8-44E3-9F66-56B9533DC22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7E6DD87-CD6A-49D3-B9DC-3392FC95B73B}"/>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308211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2DD5EF-708B-4F4E-AD0A-5C48ED2B970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1CA5E35-9A55-434E-8765-502430057E4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88FC032-4537-480D-AC98-4726C03E53B6}"/>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68E4CA3B-D32F-48B0-997F-19EC0290871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6BC26C1-03AE-43EE-B6A9-BB43145DBEAE}"/>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2020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24C650-5786-4DB1-BF17-553AFE78008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0162E29-0EAD-4FBA-B259-DA0911959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CEE775A-24E4-46FB-84C3-943B92B642AD}"/>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EE74CEB1-8F20-4418-9215-7B831F1E879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00E8B93-C8D5-46F2-B4ED-F1CCDF85B694}"/>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5316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1E61A9-9898-4CDB-9FEA-3437F403ECF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EBAE652-BB9B-4279-852B-E05DE604EE8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2F0A9E8-39CD-4093-A372-D58276EE6A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F890585-3CE9-4704-B110-DD718B3FF843}"/>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6" name="מציין מיקום של כותרת תחתונה 5">
            <a:extLst>
              <a:ext uri="{FF2B5EF4-FFF2-40B4-BE49-F238E27FC236}">
                <a16:creationId xmlns:a16="http://schemas.microsoft.com/office/drawing/2014/main" id="{27B4E232-1D84-402F-9EFC-244028A51A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98D4072-25B2-4365-B481-417BF3F18BE5}"/>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60991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B5FB71-CADD-4C66-ACDB-5AC36E45196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D53089E-4677-4598-AAB8-5C0FDA834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B06A63E-75B1-4CE9-93B8-28818C0636C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1DFA456-D2E5-498A-90D5-CAC0C17C2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2887BC4-2514-48CE-922A-22840053417E}"/>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18E7011-D269-4DDB-AE73-C7516E60A35E}"/>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8" name="מציין מיקום של כותרת תחתונה 7">
            <a:extLst>
              <a:ext uri="{FF2B5EF4-FFF2-40B4-BE49-F238E27FC236}">
                <a16:creationId xmlns:a16="http://schemas.microsoft.com/office/drawing/2014/main" id="{8E132901-5F7C-47C2-8E89-6A4269932F6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8D5C8EC-5932-48C4-BC8C-3BEF69544FEA}"/>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349655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8FC888-84D5-46B0-A37B-3F7FA34EA59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E4FB8DE-991E-4017-9755-09E8B87976EC}"/>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4" name="מציין מיקום של כותרת תחתונה 3">
            <a:extLst>
              <a:ext uri="{FF2B5EF4-FFF2-40B4-BE49-F238E27FC236}">
                <a16:creationId xmlns:a16="http://schemas.microsoft.com/office/drawing/2014/main" id="{25338094-8028-4139-9967-1611FE09BB4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7449E97-8AB5-47A1-B87D-FC9A008CA3D2}"/>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86175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70E6739-12AE-4112-924A-A1A9BBB1AAB4}"/>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3" name="מציין מיקום של כותרת תחתונה 2">
            <a:extLst>
              <a:ext uri="{FF2B5EF4-FFF2-40B4-BE49-F238E27FC236}">
                <a16:creationId xmlns:a16="http://schemas.microsoft.com/office/drawing/2014/main" id="{2DE20188-EA77-4CD9-8E4C-8797FE5D54C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8E2AD7E-FCF8-413A-AE70-533FE68EDD03}"/>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37293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DB572F-8D0C-4F0A-A488-B6EEE3E70F9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9487A91-5CED-447D-91A9-A445A4011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2109D68-429E-4686-9E7A-EF21E3686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D1450F8-590A-4324-9F2C-F1A2F7DA3D49}"/>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6" name="מציין מיקום של כותרת תחתונה 5">
            <a:extLst>
              <a:ext uri="{FF2B5EF4-FFF2-40B4-BE49-F238E27FC236}">
                <a16:creationId xmlns:a16="http://schemas.microsoft.com/office/drawing/2014/main" id="{EDCC1354-4EC3-4365-B508-2CFCC9A1CE2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7F8BC84-00B3-42D2-AF6A-C08844F2762A}"/>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1169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1A232A-AA84-476D-876D-7411DB62F75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C67F5E1-5208-418A-B3F3-7A79CBCB4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F0C3519-7BD4-465A-9891-12FA35FD2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CDB7B3-282D-44E9-99B6-BFEDD0448809}"/>
              </a:ext>
            </a:extLst>
          </p:cNvPr>
          <p:cNvSpPr>
            <a:spLocks noGrp="1"/>
          </p:cNvSpPr>
          <p:nvPr>
            <p:ph type="dt" sz="half" idx="10"/>
          </p:nvPr>
        </p:nvSpPr>
        <p:spPr/>
        <p:txBody>
          <a:bodyPr/>
          <a:lstStyle/>
          <a:p>
            <a:fld id="{3C957D42-53DC-495F-AFA0-ADD9606B026A}" type="datetimeFigureOut">
              <a:rPr lang="he-IL" smtClean="0"/>
              <a:t>י"ב/שבט/תשפ"א</a:t>
            </a:fld>
            <a:endParaRPr lang="he-IL"/>
          </a:p>
        </p:txBody>
      </p:sp>
      <p:sp>
        <p:nvSpPr>
          <p:cNvPr id="6" name="מציין מיקום של כותרת תחתונה 5">
            <a:extLst>
              <a:ext uri="{FF2B5EF4-FFF2-40B4-BE49-F238E27FC236}">
                <a16:creationId xmlns:a16="http://schemas.microsoft.com/office/drawing/2014/main" id="{33F3048A-52EA-485F-9E1D-962E3B8402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2C6546E-9954-4939-A704-0C38E3F16E54}"/>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407453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58B87E7-23A7-4ACD-B80B-E0462436F50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AA0FF1E-1DB0-444D-9A91-B3ED971DB00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733234F-DF5F-4180-9179-0DD566CE8C8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C957D42-53DC-495F-AFA0-ADD9606B026A}" type="datetimeFigureOut">
              <a:rPr lang="he-IL" smtClean="0"/>
              <a:t>י"ב/שבט/תשפ"א</a:t>
            </a:fld>
            <a:endParaRPr lang="he-IL"/>
          </a:p>
        </p:txBody>
      </p:sp>
      <p:sp>
        <p:nvSpPr>
          <p:cNvPr id="5" name="מציין מיקום של כותרת תחתונה 4">
            <a:extLst>
              <a:ext uri="{FF2B5EF4-FFF2-40B4-BE49-F238E27FC236}">
                <a16:creationId xmlns:a16="http://schemas.microsoft.com/office/drawing/2014/main" id="{D164BBF6-2248-48FD-ADE7-144B382A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56F834B-F005-42E3-AFBA-0816B45C2E6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360AF21-3964-4640-AF40-2CC96D879773}" type="slidenum">
              <a:rPr lang="he-IL" smtClean="0"/>
              <a:t>‹#›</a:t>
            </a:fld>
            <a:endParaRPr lang="he-IL"/>
          </a:p>
        </p:txBody>
      </p:sp>
    </p:spTree>
    <p:extLst>
      <p:ext uri="{BB962C8B-B14F-4D97-AF65-F5344CB8AC3E}">
        <p14:creationId xmlns:p14="http://schemas.microsoft.com/office/powerpoint/2010/main" val="2329951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3.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21.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18"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8.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2.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18" Type="http://schemas.openxmlformats.org/officeDocument/2006/relationships/image" Target="../media/image26.png"/><Relationship Id="rId26" Type="http://schemas.openxmlformats.org/officeDocument/2006/relationships/image" Target="../media/image32.png"/><Relationship Id="rId3" Type="http://schemas.openxmlformats.org/officeDocument/2006/relationships/image" Target="../media/image3.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5" Type="http://schemas.openxmlformats.org/officeDocument/2006/relationships/image" Target="../media/image31.png"/><Relationship Id="rId2" Type="http://schemas.openxmlformats.org/officeDocument/2006/relationships/image" Target="../media/image2.jpe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30.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8.png"/><Relationship Id="rId10" Type="http://schemas.openxmlformats.org/officeDocument/2006/relationships/image" Target="../media/image12.png"/><Relationship Id="rId19" Type="http://schemas.openxmlformats.org/officeDocument/2006/relationships/image" Target="../media/image22.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9.png"/><Relationship Id="rId27"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3.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5" Type="http://schemas.openxmlformats.org/officeDocument/2006/relationships/image" Target="../media/image30.png"/><Relationship Id="rId2" Type="http://schemas.openxmlformats.org/officeDocument/2006/relationships/image" Target="../media/image2.jpeg"/><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35.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34.png"/><Relationship Id="rId28" Type="http://schemas.openxmlformats.org/officeDocument/2006/relationships/image" Target="../media/image33.png"/><Relationship Id="rId10" Type="http://schemas.openxmlformats.org/officeDocument/2006/relationships/image" Target="../media/image12.png"/><Relationship Id="rId19" Type="http://schemas.openxmlformats.org/officeDocument/2006/relationships/image" Target="../media/image22.png"/><Relationship Id="rId31" Type="http://schemas.openxmlformats.org/officeDocument/2006/relationships/image" Target="../media/image38.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9.png"/><Relationship Id="rId27" Type="http://schemas.openxmlformats.org/officeDocument/2006/relationships/image" Target="../media/image32.png"/><Relationship Id="rId30"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3.png"/><Relationship Id="rId21"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7.png"/><Relationship Id="rId25" Type="http://schemas.openxmlformats.org/officeDocument/2006/relationships/image" Target="../media/image30.png"/><Relationship Id="rId2" Type="http://schemas.openxmlformats.org/officeDocument/2006/relationships/image" Target="../media/image2.jpeg"/><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35.png"/><Relationship Id="rId5"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34.png"/><Relationship Id="rId28" Type="http://schemas.openxmlformats.org/officeDocument/2006/relationships/image" Target="../media/image40.png"/><Relationship Id="rId10" Type="http://schemas.openxmlformats.org/officeDocument/2006/relationships/image" Target="../media/image12.png"/><Relationship Id="rId19" Type="http://schemas.openxmlformats.org/officeDocument/2006/relationships/image" Target="../media/image22.png"/><Relationship Id="rId31" Type="http://schemas.openxmlformats.org/officeDocument/2006/relationships/image" Target="../media/image38.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9.png"/><Relationship Id="rId27" Type="http://schemas.openxmlformats.org/officeDocument/2006/relationships/image" Target="../media/image39.png"/><Relationship Id="rId30"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4.jp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2.jpe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4.jpg"/><Relationship Id="rId9" Type="http://schemas.openxmlformats.org/officeDocument/2006/relationships/image" Target="../media/image10.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7" name="קבוצה 6">
            <a:extLst>
              <a:ext uri="{FF2B5EF4-FFF2-40B4-BE49-F238E27FC236}">
                <a16:creationId xmlns:a16="http://schemas.microsoft.com/office/drawing/2014/main" id="{11B90F5E-BC7B-40B5-8A4B-28D07B202BBC}"/>
              </a:ext>
            </a:extLst>
          </p:cNvPr>
          <p:cNvGrpSpPr/>
          <p:nvPr/>
        </p:nvGrpSpPr>
        <p:grpSpPr>
          <a:xfrm>
            <a:off x="-9824720"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pic>
        <p:nvPicPr>
          <p:cNvPr id="30" name="תמונה 29">
            <a:extLst>
              <a:ext uri="{FF2B5EF4-FFF2-40B4-BE49-F238E27FC236}">
                <a16:creationId xmlns:a16="http://schemas.microsoft.com/office/drawing/2014/main" id="{3BDE9E9D-6B4E-4D08-8D15-9B1C4F0B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10" y="3753930"/>
            <a:ext cx="3259327" cy="28453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1" name="מלבן 30">
            <a:extLst>
              <a:ext uri="{FF2B5EF4-FFF2-40B4-BE49-F238E27FC236}">
                <a16:creationId xmlns:a16="http://schemas.microsoft.com/office/drawing/2014/main" id="{ADC8EDDA-1976-4F01-AE18-924A6556477D}"/>
              </a:ext>
            </a:extLst>
          </p:cNvPr>
          <p:cNvSpPr/>
          <p:nvPr/>
        </p:nvSpPr>
        <p:spPr>
          <a:xfrm>
            <a:off x="2855219" y="712301"/>
            <a:ext cx="6529544" cy="1754326"/>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COVID-19 vaccination</a:t>
            </a:r>
          </a:p>
          <a:p>
            <a:pPr algn="ctr" rtl="0"/>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management system</a:t>
            </a:r>
            <a:r>
              <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 </a:t>
            </a:r>
          </a:p>
        </p:txBody>
      </p:sp>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27" name="תיבת טקסט 26">
            <a:extLst>
              <a:ext uri="{FF2B5EF4-FFF2-40B4-BE49-F238E27FC236}">
                <a16:creationId xmlns:a16="http://schemas.microsoft.com/office/drawing/2014/main" id="{52067DF3-409C-48C0-86C8-3C8C688812D8}"/>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26" name="תיבת טקסט 25">
            <a:extLst>
              <a:ext uri="{FF2B5EF4-FFF2-40B4-BE49-F238E27FC236}">
                <a16:creationId xmlns:a16="http://schemas.microsoft.com/office/drawing/2014/main" id="{276AE53B-D46A-4F93-A5B2-AED1E6D734FC}"/>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28" name="תיבת טקסט 27">
            <a:extLst>
              <a:ext uri="{FF2B5EF4-FFF2-40B4-BE49-F238E27FC236}">
                <a16:creationId xmlns:a16="http://schemas.microsoft.com/office/drawing/2014/main" id="{98CD26F8-EA4F-485F-B4AA-EF64A36FBAAB}"/>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32" name="תיבת טקסט 31">
            <a:extLst>
              <a:ext uri="{FF2B5EF4-FFF2-40B4-BE49-F238E27FC236}">
                <a16:creationId xmlns:a16="http://schemas.microsoft.com/office/drawing/2014/main" id="{3FD9DC61-FD7C-4403-9A30-F9A2B1679BFC}"/>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29" name="תיבת טקסט 28">
            <a:extLst>
              <a:ext uri="{FF2B5EF4-FFF2-40B4-BE49-F238E27FC236}">
                <a16:creationId xmlns:a16="http://schemas.microsoft.com/office/drawing/2014/main" id="{9A2351B2-0154-49A5-8F8C-39251CAAC92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
        <p:nvSpPr>
          <p:cNvPr id="2" name="תיבת טקסט 1">
            <a:extLst>
              <a:ext uri="{FF2B5EF4-FFF2-40B4-BE49-F238E27FC236}">
                <a16:creationId xmlns:a16="http://schemas.microsoft.com/office/drawing/2014/main" id="{0FAB10BF-C655-47BF-82DE-D87E3956F5DF}"/>
              </a:ext>
            </a:extLst>
          </p:cNvPr>
          <p:cNvSpPr txBox="1"/>
          <p:nvPr/>
        </p:nvSpPr>
        <p:spPr>
          <a:xfrm>
            <a:off x="9781555" y="6024073"/>
            <a:ext cx="2591718" cy="646331"/>
          </a:xfrm>
          <a:prstGeom prst="rect">
            <a:avLst/>
          </a:prstGeom>
          <a:noFill/>
        </p:spPr>
        <p:txBody>
          <a:bodyPr wrap="square" rtlCol="1">
            <a:spAutoFit/>
          </a:bodyPr>
          <a:lstStyle/>
          <a:p>
            <a:pPr algn="l"/>
            <a:r>
              <a:rPr lang="en-US" dirty="0">
                <a:ln w="0"/>
                <a:effectLst>
                  <a:outerShdw blurRad="38100" dist="19050" dir="2700000" algn="tl" rotWithShape="0">
                    <a:schemeClr val="dk1">
                      <a:alpha val="40000"/>
                    </a:schemeClr>
                  </a:outerShdw>
                </a:effectLst>
              </a:rPr>
              <a:t>By Gal </a:t>
            </a:r>
            <a:r>
              <a:rPr lang="en-US" dirty="0" err="1">
                <a:ln w="0"/>
                <a:effectLst>
                  <a:outerShdw blurRad="38100" dist="19050" dir="2700000" algn="tl" rotWithShape="0">
                    <a:schemeClr val="dk1">
                      <a:alpha val="40000"/>
                    </a:schemeClr>
                  </a:outerShdw>
                </a:effectLst>
              </a:rPr>
              <a:t>Karasnty</a:t>
            </a:r>
            <a:endParaRPr lang="en-US" dirty="0">
              <a:ln w="0"/>
              <a:effectLst>
                <a:outerShdw blurRad="38100" dist="19050" dir="2700000" algn="tl" rotWithShape="0">
                  <a:schemeClr val="dk1">
                    <a:alpha val="40000"/>
                  </a:schemeClr>
                </a:outerShdw>
              </a:effectLst>
            </a:endParaRPr>
          </a:p>
          <a:p>
            <a:pPr algn="l"/>
            <a:r>
              <a:rPr lang="en-US" dirty="0">
                <a:ln w="0"/>
                <a:effectLst>
                  <a:outerShdw blurRad="38100" dist="19050" dir="2700000" algn="tl" rotWithShape="0">
                    <a:schemeClr val="dk1">
                      <a:alpha val="40000"/>
                    </a:schemeClr>
                  </a:outerShdw>
                </a:effectLst>
              </a:rPr>
              <a:t>&amp; Elazar Fine</a:t>
            </a:r>
            <a:endParaRPr lang="he-IL"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723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sp>
        <p:nvSpPr>
          <p:cNvPr id="170" name="מלבן 169">
            <a:extLst>
              <a:ext uri="{FF2B5EF4-FFF2-40B4-BE49-F238E27FC236}">
                <a16:creationId xmlns:a16="http://schemas.microsoft.com/office/drawing/2014/main" id="{562AD29C-43EE-4F76-A7E4-E6332E922B5A}"/>
              </a:ext>
            </a:extLst>
          </p:cNvPr>
          <p:cNvSpPr/>
          <p:nvPr/>
        </p:nvSpPr>
        <p:spPr>
          <a:xfrm>
            <a:off x="-394716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71" name="מלבן: פינות מעוגלות 170">
            <a:extLst>
              <a:ext uri="{FF2B5EF4-FFF2-40B4-BE49-F238E27FC236}">
                <a16:creationId xmlns:a16="http://schemas.microsoft.com/office/drawing/2014/main" id="{5FF78758-FD20-46E0-812E-DF5A3B34DDDC}"/>
              </a:ext>
            </a:extLst>
          </p:cNvPr>
          <p:cNvSpPr/>
          <p:nvPr/>
        </p:nvSpPr>
        <p:spPr>
          <a:xfrm>
            <a:off x="1079168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72" name="תיבת טקסט 171">
            <a:extLst>
              <a:ext uri="{FF2B5EF4-FFF2-40B4-BE49-F238E27FC236}">
                <a16:creationId xmlns:a16="http://schemas.microsoft.com/office/drawing/2014/main" id="{74FC77B9-6048-49C2-A65B-FD65C5507F91}"/>
              </a:ext>
            </a:extLst>
          </p:cNvPr>
          <p:cNvSpPr txBox="1"/>
          <p:nvPr/>
        </p:nvSpPr>
        <p:spPr>
          <a:xfrm>
            <a:off x="1087296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103" name="תיבת טקסט 102">
            <a:extLst>
              <a:ext uri="{FF2B5EF4-FFF2-40B4-BE49-F238E27FC236}">
                <a16:creationId xmlns:a16="http://schemas.microsoft.com/office/drawing/2014/main" id="{37BFF17E-4238-428E-AD5F-0B7B5D4FAF9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grpSp>
        <p:nvGrpSpPr>
          <p:cNvPr id="30" name="קבוצה 29">
            <a:extLst>
              <a:ext uri="{FF2B5EF4-FFF2-40B4-BE49-F238E27FC236}">
                <a16:creationId xmlns:a16="http://schemas.microsoft.com/office/drawing/2014/main" id="{90F7795F-1AF2-4538-B0B2-2025B7588A38}"/>
              </a:ext>
            </a:extLst>
          </p:cNvPr>
          <p:cNvGrpSpPr/>
          <p:nvPr/>
        </p:nvGrpSpPr>
        <p:grpSpPr>
          <a:xfrm>
            <a:off x="661740" y="1270373"/>
            <a:ext cx="9679969" cy="5465866"/>
            <a:chOff x="661740" y="1270373"/>
            <a:chExt cx="9679969" cy="5465866"/>
          </a:xfrm>
        </p:grpSpPr>
        <p:sp>
          <p:nvSpPr>
            <p:cNvPr id="155" name="מלבן 154">
              <a:extLst>
                <a:ext uri="{FF2B5EF4-FFF2-40B4-BE49-F238E27FC236}">
                  <a16:creationId xmlns:a16="http://schemas.microsoft.com/office/drawing/2014/main" id="{4455CBED-57A7-4763-9E76-EC487DB21489}"/>
                </a:ext>
              </a:extLst>
            </p:cNvPr>
            <p:cNvSpPr/>
            <p:nvPr/>
          </p:nvSpPr>
          <p:spPr>
            <a:xfrm>
              <a:off x="661740" y="1321437"/>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56" name="Picture 2">
              <a:extLst>
                <a:ext uri="{FF2B5EF4-FFF2-40B4-BE49-F238E27FC236}">
                  <a16:creationId xmlns:a16="http://schemas.microsoft.com/office/drawing/2014/main" id="{31F03EB1-F852-424C-8339-03B31C95C6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5167" y="1865913"/>
              <a:ext cx="3828574" cy="1040081"/>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4">
              <a:extLst>
                <a:ext uri="{FF2B5EF4-FFF2-40B4-BE49-F238E27FC236}">
                  <a16:creationId xmlns:a16="http://schemas.microsoft.com/office/drawing/2014/main" id="{BC6D2E38-18EE-4BAD-9A44-B5EE1C09EF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5407" y="1807610"/>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8">
              <a:extLst>
                <a:ext uri="{FF2B5EF4-FFF2-40B4-BE49-F238E27FC236}">
                  <a16:creationId xmlns:a16="http://schemas.microsoft.com/office/drawing/2014/main" id="{D5AF7474-EC9B-4D98-A9A8-0CCD32ADAE3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00489" y="3270093"/>
              <a:ext cx="4471686" cy="1426314"/>
            </a:xfrm>
            <a:prstGeom prst="rect">
              <a:avLst/>
            </a:prstGeom>
            <a:noFill/>
            <a:extLst>
              <a:ext uri="{909E8E84-426E-40DD-AFC4-6F175D3DCCD1}">
                <a14:hiddenFill xmlns:a14="http://schemas.microsoft.com/office/drawing/2010/main">
                  <a:solidFill>
                    <a:srgbClr val="FFFFFF"/>
                  </a:solidFill>
                </a14:hiddenFill>
              </a:ext>
            </a:extLst>
          </p:spPr>
        </p:pic>
        <p:sp>
          <p:nvSpPr>
            <p:cNvPr id="160" name="מלבן 159">
              <a:extLst>
                <a:ext uri="{FF2B5EF4-FFF2-40B4-BE49-F238E27FC236}">
                  <a16:creationId xmlns:a16="http://schemas.microsoft.com/office/drawing/2014/main" id="{1BC6DE6E-B689-44C6-8832-716CF5B82E90}"/>
                </a:ext>
              </a:extLst>
            </p:cNvPr>
            <p:cNvSpPr/>
            <p:nvPr/>
          </p:nvSpPr>
          <p:spPr>
            <a:xfrm>
              <a:off x="4650328" y="1270373"/>
              <a:ext cx="1483098" cy="369332"/>
            </a:xfrm>
            <a:prstGeom prst="rect">
              <a:avLst/>
            </a:prstGeom>
            <a:noFill/>
          </p:spPr>
          <p:txBody>
            <a:bodyPr wrap="none" lIns="91440" tIns="45720" rIns="91440" bIns="45720">
              <a:spAutoFit/>
            </a:bodyPr>
            <a:lstStyle/>
            <a:p>
              <a:pPr algn="ctr"/>
              <a:r>
                <a:rPr lang="en-US" dirty="0">
                  <a:ln w="0"/>
                  <a:gradFill>
                    <a:gsLst>
                      <a:gs pos="21000">
                        <a:srgbClr val="53575C"/>
                      </a:gs>
                      <a:gs pos="88000">
                        <a:srgbClr val="C5C7CA"/>
                      </a:gs>
                    </a:gsLst>
                    <a:lin ang="5400000"/>
                  </a:gradFill>
                </a:rPr>
                <a:t>s</a:t>
              </a:r>
              <a:r>
                <a:rPr lang="en-US" b="0" cap="none" spc="0" dirty="0">
                  <a:ln w="0"/>
                  <a:gradFill>
                    <a:gsLst>
                      <a:gs pos="21000">
                        <a:srgbClr val="53575C"/>
                      </a:gs>
                      <a:gs pos="88000">
                        <a:srgbClr val="C5C7CA"/>
                      </a:gs>
                    </a:gsLst>
                    <a:lin ang="5400000"/>
                  </a:gradFill>
                  <a:effectLst/>
                </a:rPr>
                <a:t>elect queries</a:t>
              </a:r>
              <a:endParaRPr lang="he-IL" b="0" cap="none" spc="0" dirty="0">
                <a:ln w="0"/>
                <a:gradFill>
                  <a:gsLst>
                    <a:gs pos="21000">
                      <a:srgbClr val="53575C"/>
                    </a:gs>
                    <a:gs pos="88000">
                      <a:srgbClr val="C5C7CA"/>
                    </a:gs>
                  </a:gsLst>
                  <a:lin ang="5400000"/>
                </a:gradFill>
                <a:effectLst/>
              </a:endParaRPr>
            </a:p>
          </p:txBody>
        </p:sp>
        <p:pic>
          <p:nvPicPr>
            <p:cNvPr id="161" name="Picture 2">
              <a:extLst>
                <a:ext uri="{FF2B5EF4-FFF2-40B4-BE49-F238E27FC236}">
                  <a16:creationId xmlns:a16="http://schemas.microsoft.com/office/drawing/2014/main" id="{02B54A83-B6AA-4266-84CD-CCFA38A2E66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5505" y="2928449"/>
              <a:ext cx="3745063" cy="112970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4">
              <a:extLst>
                <a:ext uri="{FF2B5EF4-FFF2-40B4-BE49-F238E27FC236}">
                  <a16:creationId xmlns:a16="http://schemas.microsoft.com/office/drawing/2014/main" id="{2E6B56E4-A17B-4258-AD39-02BD676D7CD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3885" y="4172240"/>
              <a:ext cx="4338488" cy="2463920"/>
            </a:xfrm>
            <a:prstGeom prst="rect">
              <a:avLst/>
            </a:prstGeom>
            <a:noFill/>
            <a:extLst>
              <a:ext uri="{909E8E84-426E-40DD-AFC4-6F175D3DCCD1}">
                <a14:hiddenFill xmlns:a14="http://schemas.microsoft.com/office/drawing/2010/main">
                  <a:solidFill>
                    <a:srgbClr val="FFFFFF"/>
                  </a:solidFill>
                </a14:hiddenFill>
              </a:ext>
            </a:extLst>
          </p:spPr>
        </p:pic>
      </p:grpSp>
      <p:pic>
        <p:nvPicPr>
          <p:cNvPr id="163" name="Picture 12">
            <a:extLst>
              <a:ext uri="{FF2B5EF4-FFF2-40B4-BE49-F238E27FC236}">
                <a16:creationId xmlns:a16="http://schemas.microsoft.com/office/drawing/2014/main" id="{2321CE82-1F5E-4A9D-9457-99D90483D9F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98692" y="5007838"/>
            <a:ext cx="4733925" cy="165735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AC3738E1-5F1F-4E25-AC45-0F02D89684A6}"/>
              </a:ext>
            </a:extLst>
          </p:cNvPr>
          <p:cNvGrpSpPr/>
          <p:nvPr/>
        </p:nvGrpSpPr>
        <p:grpSpPr>
          <a:xfrm>
            <a:off x="-98501" y="1304504"/>
            <a:ext cx="10835640" cy="5414802"/>
            <a:chOff x="-98501" y="1304504"/>
            <a:chExt cx="10835640" cy="5414802"/>
          </a:xfrm>
        </p:grpSpPr>
        <p:grpSp>
          <p:nvGrpSpPr>
            <p:cNvPr id="29" name="קבוצה 28">
              <a:extLst>
                <a:ext uri="{FF2B5EF4-FFF2-40B4-BE49-F238E27FC236}">
                  <a16:creationId xmlns:a16="http://schemas.microsoft.com/office/drawing/2014/main" id="{5A3A725B-4D44-4008-8890-06893C22B7ED}"/>
                </a:ext>
              </a:extLst>
            </p:cNvPr>
            <p:cNvGrpSpPr/>
            <p:nvPr/>
          </p:nvGrpSpPr>
          <p:grpSpPr>
            <a:xfrm>
              <a:off x="-98501" y="1304504"/>
              <a:ext cx="10835640" cy="5414802"/>
              <a:chOff x="-98501" y="1304504"/>
              <a:chExt cx="10835640" cy="5414802"/>
            </a:xfrm>
          </p:grpSpPr>
          <p:grpSp>
            <p:nvGrpSpPr>
              <p:cNvPr id="27" name="קבוצה 26">
                <a:extLst>
                  <a:ext uri="{FF2B5EF4-FFF2-40B4-BE49-F238E27FC236}">
                    <a16:creationId xmlns:a16="http://schemas.microsoft.com/office/drawing/2014/main" id="{DA0BC4E8-DDCA-43B9-9101-031A0A29CAC3}"/>
                  </a:ext>
                </a:extLst>
              </p:cNvPr>
              <p:cNvGrpSpPr/>
              <p:nvPr/>
            </p:nvGrpSpPr>
            <p:grpSpPr>
              <a:xfrm>
                <a:off x="-98501" y="1304504"/>
                <a:ext cx="10835640" cy="5414802"/>
                <a:chOff x="-98501" y="1304504"/>
                <a:chExt cx="10835640" cy="5414802"/>
              </a:xfrm>
            </p:grpSpPr>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7239" y="5310322"/>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9684" y="1965099"/>
                  <a:ext cx="5330444" cy="17546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4">
                <a:extLst>
                  <a:ext uri="{FF2B5EF4-FFF2-40B4-BE49-F238E27FC236}">
                    <a16:creationId xmlns:a16="http://schemas.microsoft.com/office/drawing/2014/main" id="{D6D44297-4E3E-460A-B10C-88F27BEF756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995" y="3914013"/>
                <a:ext cx="5318791" cy="1130352"/>
              </a:xfrm>
              <a:prstGeom prst="rect">
                <a:avLst/>
              </a:prstGeom>
              <a:noFill/>
              <a:extLst>
                <a:ext uri="{909E8E84-426E-40DD-AFC4-6F175D3DCCD1}">
                  <a14:hiddenFill xmlns:a14="http://schemas.microsoft.com/office/drawing/2010/main">
                    <a:solidFill>
                      <a:srgbClr val="FFFFFF"/>
                    </a:solidFill>
                  </a14:hiddenFill>
                </a:ext>
              </a:extLst>
            </p:spPr>
          </p:pic>
        </p:grpSp>
        <p:pic>
          <p:nvPicPr>
            <p:cNvPr id="4100" name="Picture 4">
              <a:extLst>
                <a:ext uri="{FF2B5EF4-FFF2-40B4-BE49-F238E27FC236}">
                  <a16:creationId xmlns:a16="http://schemas.microsoft.com/office/drawing/2014/main" id="{C4BFE1F7-F719-4EA9-9FE3-F8A06A68064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50580" y="1900704"/>
              <a:ext cx="3959874" cy="125292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19792426"/>
      </p:ext>
    </p:extLst>
  </p:cSld>
  <p:clrMapOvr>
    <a:masterClrMapping/>
  </p:clrMapOvr>
  <mc:AlternateContent xmlns:mc="http://schemas.openxmlformats.org/markup-compatibility/2006">
    <mc:Choice xmlns:p14="http://schemas.microsoft.com/office/powerpoint/2010/main" Requires="p14">
      <p:transition spd="slow" p14:dur="20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קבוצה 104">
            <a:extLst>
              <a:ext uri="{FF2B5EF4-FFF2-40B4-BE49-F238E27FC236}">
                <a16:creationId xmlns:a16="http://schemas.microsoft.com/office/drawing/2014/main" id="{D4A13471-38A6-4551-8D56-5F19A3C73912}"/>
              </a:ext>
            </a:extLst>
          </p:cNvPr>
          <p:cNvGrpSpPr/>
          <p:nvPr/>
        </p:nvGrpSpPr>
        <p:grpSpPr>
          <a:xfrm>
            <a:off x="-98501" y="1304504"/>
            <a:ext cx="10835640" cy="5414802"/>
            <a:chOff x="-98501" y="1304504"/>
            <a:chExt cx="10835640" cy="5414802"/>
          </a:xfrm>
        </p:grpSpPr>
        <p:grpSp>
          <p:nvGrpSpPr>
            <p:cNvPr id="106" name="קבוצה 105">
              <a:extLst>
                <a:ext uri="{FF2B5EF4-FFF2-40B4-BE49-F238E27FC236}">
                  <a16:creationId xmlns:a16="http://schemas.microsoft.com/office/drawing/2014/main" id="{AC1140ED-5CE1-43A0-954E-6977CDFB498E}"/>
                </a:ext>
              </a:extLst>
            </p:cNvPr>
            <p:cNvGrpSpPr/>
            <p:nvPr/>
          </p:nvGrpSpPr>
          <p:grpSpPr>
            <a:xfrm>
              <a:off x="-98501" y="1304504"/>
              <a:ext cx="10835640" cy="5414802"/>
              <a:chOff x="-98501" y="1304504"/>
              <a:chExt cx="10835640" cy="5414802"/>
            </a:xfrm>
          </p:grpSpPr>
          <p:grpSp>
            <p:nvGrpSpPr>
              <p:cNvPr id="108" name="קבוצה 107">
                <a:extLst>
                  <a:ext uri="{FF2B5EF4-FFF2-40B4-BE49-F238E27FC236}">
                    <a16:creationId xmlns:a16="http://schemas.microsoft.com/office/drawing/2014/main" id="{31B50D3D-0D47-4492-A1FC-65538EDA070A}"/>
                  </a:ext>
                </a:extLst>
              </p:cNvPr>
              <p:cNvGrpSpPr/>
              <p:nvPr/>
            </p:nvGrpSpPr>
            <p:grpSpPr>
              <a:xfrm>
                <a:off x="-98501" y="1304504"/>
                <a:ext cx="10835640" cy="5414802"/>
                <a:chOff x="-98501" y="1304504"/>
                <a:chExt cx="10835640" cy="5414802"/>
              </a:xfrm>
            </p:grpSpPr>
            <p:sp>
              <p:nvSpPr>
                <p:cNvPr id="110" name="מלבן 109">
                  <a:extLst>
                    <a:ext uri="{FF2B5EF4-FFF2-40B4-BE49-F238E27FC236}">
                      <a16:creationId xmlns:a16="http://schemas.microsoft.com/office/drawing/2014/main" id="{575C0FD7-FB4F-4D28-A7BC-60973CA460E4}"/>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11" name="תיבת טקסט 110">
                  <a:extLst>
                    <a:ext uri="{FF2B5EF4-FFF2-40B4-BE49-F238E27FC236}">
                      <a16:creationId xmlns:a16="http://schemas.microsoft.com/office/drawing/2014/main" id="{7ABF5A21-1BCA-4BF8-B88F-9ED44B41095A}"/>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112" name="Picture 4">
                  <a:extLst>
                    <a:ext uri="{FF2B5EF4-FFF2-40B4-BE49-F238E27FC236}">
                      <a16:creationId xmlns:a16="http://schemas.microsoft.com/office/drawing/2014/main" id="{5BF36F7F-1718-4813-87C7-3240AC42829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239" y="5310322"/>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a:extLst>
                    <a:ext uri="{FF2B5EF4-FFF2-40B4-BE49-F238E27FC236}">
                      <a16:creationId xmlns:a16="http://schemas.microsoft.com/office/drawing/2014/main" id="{7155C46B-911E-4C59-8E65-0C7D8A25D4E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9684" y="1965099"/>
                  <a:ext cx="5330444" cy="17546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9" name="Picture 4">
                <a:extLst>
                  <a:ext uri="{FF2B5EF4-FFF2-40B4-BE49-F238E27FC236}">
                    <a16:creationId xmlns:a16="http://schemas.microsoft.com/office/drawing/2014/main" id="{49A6E305-B619-4D9A-8D06-DB09B03A2D9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995" y="3914013"/>
                <a:ext cx="5318791" cy="1130352"/>
              </a:xfrm>
              <a:prstGeom prst="rect">
                <a:avLst/>
              </a:prstGeom>
              <a:noFill/>
              <a:extLst>
                <a:ext uri="{909E8E84-426E-40DD-AFC4-6F175D3DCCD1}">
                  <a14:hiddenFill xmlns:a14="http://schemas.microsoft.com/office/drawing/2010/main">
                    <a:solidFill>
                      <a:srgbClr val="FFFFFF"/>
                    </a:solidFill>
                  </a14:hiddenFill>
                </a:ext>
              </a:extLst>
            </p:spPr>
          </p:pic>
        </p:grpSp>
        <p:pic>
          <p:nvPicPr>
            <p:cNvPr id="107" name="Picture 4">
              <a:extLst>
                <a:ext uri="{FF2B5EF4-FFF2-40B4-BE49-F238E27FC236}">
                  <a16:creationId xmlns:a16="http://schemas.microsoft.com/office/drawing/2014/main" id="{8B0E145C-5790-44C1-89D8-833157A8B7B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50580" y="1900704"/>
              <a:ext cx="3959874" cy="12529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קבוצה 22">
            <a:extLst>
              <a:ext uri="{FF2B5EF4-FFF2-40B4-BE49-F238E27FC236}">
                <a16:creationId xmlns:a16="http://schemas.microsoft.com/office/drawing/2014/main" id="{084428D6-6B6E-4777-B86A-E31BEA55CEF8}"/>
              </a:ext>
            </a:extLst>
          </p:cNvPr>
          <p:cNvGrpSpPr/>
          <p:nvPr/>
        </p:nvGrpSpPr>
        <p:grpSpPr>
          <a:xfrm>
            <a:off x="-100909" y="1302224"/>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937" y="1775513"/>
              <a:ext cx="4660877" cy="2139900"/>
            </a:xfrm>
            <a:prstGeom prst="rect">
              <a:avLst/>
            </a:prstGeom>
            <a:noFill/>
            <a:extLst>
              <a:ext uri="{909E8E84-426E-40DD-AFC4-6F175D3DCCD1}">
                <a14:hiddenFill xmlns:a14="http://schemas.microsoft.com/office/drawing/2010/main">
                  <a:solidFill>
                    <a:srgbClr val="FFFFFF"/>
                  </a:solidFill>
                </a14:hiddenFill>
              </a:ext>
            </a:extLst>
          </p:spPr>
        </p:pic>
      </p:grpSp>
      <p:pic>
        <p:nvPicPr>
          <p:cNvPr id="5122" name="Picture 2">
            <a:extLst>
              <a:ext uri="{FF2B5EF4-FFF2-40B4-BE49-F238E27FC236}">
                <a16:creationId xmlns:a16="http://schemas.microsoft.com/office/drawing/2014/main" id="{0EE8D325-8372-41C1-BB3F-278BA2275D5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90029" y="3640063"/>
            <a:ext cx="5319911" cy="3054398"/>
          </a:xfrm>
          <a:prstGeom prst="rect">
            <a:avLst/>
          </a:prstGeom>
          <a:noFill/>
          <a:extLst>
            <a:ext uri="{909E8E84-426E-40DD-AFC4-6F175D3DCCD1}">
              <a14:hiddenFill xmlns:a14="http://schemas.microsoft.com/office/drawing/2010/main">
                <a:solidFill>
                  <a:srgbClr val="FFFFFF"/>
                </a:solidFill>
              </a14:hiddenFill>
            </a:ext>
          </a:extLst>
        </p:spPr>
      </p:pic>
      <p:sp>
        <p:nvSpPr>
          <p:cNvPr id="103" name="תיבת טקסט 102">
            <a:extLst>
              <a:ext uri="{FF2B5EF4-FFF2-40B4-BE49-F238E27FC236}">
                <a16:creationId xmlns:a16="http://schemas.microsoft.com/office/drawing/2014/main" id="{9B3F418B-D5BD-4B64-A0BF-E7D7BCC4D103}"/>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8584226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קבוצה 26">
            <a:extLst>
              <a:ext uri="{FF2B5EF4-FFF2-40B4-BE49-F238E27FC236}">
                <a16:creationId xmlns:a16="http://schemas.microsoft.com/office/drawing/2014/main" id="{D345270F-2FD0-4912-BEF9-75B5CBB7119E}"/>
              </a:ext>
            </a:extLst>
          </p:cNvPr>
          <p:cNvGrpSpPr/>
          <p:nvPr/>
        </p:nvGrpSpPr>
        <p:grpSpPr>
          <a:xfrm>
            <a:off x="-100909" y="1302224"/>
            <a:ext cx="10835640" cy="5414802"/>
            <a:chOff x="-100909" y="1302224"/>
            <a:chExt cx="10835640" cy="5414802"/>
          </a:xfrm>
        </p:grpSpPr>
        <p:grpSp>
          <p:nvGrpSpPr>
            <p:cNvPr id="109" name="קבוצה 108">
              <a:extLst>
                <a:ext uri="{FF2B5EF4-FFF2-40B4-BE49-F238E27FC236}">
                  <a16:creationId xmlns:a16="http://schemas.microsoft.com/office/drawing/2014/main" id="{C24EF070-BF8A-467A-B2F7-D0E5E8B006CF}"/>
                </a:ext>
              </a:extLst>
            </p:cNvPr>
            <p:cNvGrpSpPr/>
            <p:nvPr/>
          </p:nvGrpSpPr>
          <p:grpSpPr>
            <a:xfrm>
              <a:off x="-100909" y="1302224"/>
              <a:ext cx="10835640" cy="5414802"/>
              <a:chOff x="-89334" y="1313799"/>
              <a:chExt cx="10835640" cy="5414802"/>
            </a:xfrm>
          </p:grpSpPr>
          <p:sp>
            <p:nvSpPr>
              <p:cNvPr id="110" name="מלבן 109">
                <a:extLst>
                  <a:ext uri="{FF2B5EF4-FFF2-40B4-BE49-F238E27FC236}">
                    <a16:creationId xmlns:a16="http://schemas.microsoft.com/office/drawing/2014/main" id="{5C6BAE47-8DEE-489A-8755-F60DD7E6D46B}"/>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11" name="תיבת טקסט 110">
                <a:extLst>
                  <a:ext uri="{FF2B5EF4-FFF2-40B4-BE49-F238E27FC236}">
                    <a16:creationId xmlns:a16="http://schemas.microsoft.com/office/drawing/2014/main" id="{396EA76F-1F6A-4331-AE92-333766F920B9}"/>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112" name="Picture 6">
                <a:extLst>
                  <a:ext uri="{FF2B5EF4-FFF2-40B4-BE49-F238E27FC236}">
                    <a16:creationId xmlns:a16="http://schemas.microsoft.com/office/drawing/2014/main" id="{0D4E5585-ABFF-45EF-B98F-45B4C1739CA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937" y="1775513"/>
                <a:ext cx="4660877" cy="2139900"/>
              </a:xfrm>
              <a:prstGeom prst="rect">
                <a:avLst/>
              </a:prstGeom>
              <a:noFill/>
              <a:extLst>
                <a:ext uri="{909E8E84-426E-40DD-AFC4-6F175D3DCCD1}">
                  <a14:hiddenFill xmlns:a14="http://schemas.microsoft.com/office/drawing/2010/main">
                    <a:solidFill>
                      <a:srgbClr val="FFFFFF"/>
                    </a:solidFill>
                  </a14:hiddenFill>
                </a:ext>
              </a:extLst>
            </p:spPr>
          </p:pic>
        </p:grpSp>
        <p:pic>
          <p:nvPicPr>
            <p:cNvPr id="113" name="Picture 2">
              <a:extLst>
                <a:ext uri="{FF2B5EF4-FFF2-40B4-BE49-F238E27FC236}">
                  <a16:creationId xmlns:a16="http://schemas.microsoft.com/office/drawing/2014/main" id="{C081594C-0D2B-4A37-BDC3-A926AC43385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90029" y="3640063"/>
              <a:ext cx="5319911" cy="3054398"/>
            </a:xfrm>
            <a:prstGeom prst="rect">
              <a:avLst/>
            </a:prstGeom>
            <a:noFill/>
            <a:extLst>
              <a:ext uri="{909E8E84-426E-40DD-AFC4-6F175D3DCCD1}">
                <a14:hiddenFill xmlns:a14="http://schemas.microsoft.com/office/drawing/2010/main">
                  <a:solidFill>
                    <a:srgbClr val="FFFFFF"/>
                  </a:solidFill>
                </a14:hiddenFill>
              </a:ext>
            </a:extLst>
          </p:spPr>
        </p:pic>
      </p:grpSp>
      <p:sp>
        <p:nvSpPr>
          <p:cNvPr id="107" name="תיבת טקסט 106">
            <a:extLst>
              <a:ext uri="{FF2B5EF4-FFF2-40B4-BE49-F238E27FC236}">
                <a16:creationId xmlns:a16="http://schemas.microsoft.com/office/drawing/2014/main" id="{A02941E7-0D9A-4BFE-B6BF-7D37D5A23BEC}"/>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grpSp>
        <p:nvGrpSpPr>
          <p:cNvPr id="29" name="קבוצה 28">
            <a:extLst>
              <a:ext uri="{FF2B5EF4-FFF2-40B4-BE49-F238E27FC236}">
                <a16:creationId xmlns:a16="http://schemas.microsoft.com/office/drawing/2014/main" id="{1CC89651-12D9-4D8C-BF1E-EB3FEBF20047}"/>
              </a:ext>
            </a:extLst>
          </p:cNvPr>
          <p:cNvGrpSpPr/>
          <p:nvPr/>
        </p:nvGrpSpPr>
        <p:grpSpPr>
          <a:xfrm>
            <a:off x="-199482" y="1293479"/>
            <a:ext cx="10835640" cy="5414802"/>
            <a:chOff x="-199482" y="1293479"/>
            <a:chExt cx="10835640" cy="5414802"/>
          </a:xfrm>
        </p:grpSpPr>
        <p:grpSp>
          <p:nvGrpSpPr>
            <p:cNvPr id="24" name="קבוצה 23">
              <a:extLst>
                <a:ext uri="{FF2B5EF4-FFF2-40B4-BE49-F238E27FC236}">
                  <a16:creationId xmlns:a16="http://schemas.microsoft.com/office/drawing/2014/main" id="{81258AF4-0716-4E8E-8034-781E72D4B0C1}"/>
                </a:ext>
              </a:extLst>
            </p:cNvPr>
            <p:cNvGrpSpPr/>
            <p:nvPr/>
          </p:nvGrpSpPr>
          <p:grpSpPr>
            <a:xfrm>
              <a:off x="-199482" y="1293479"/>
              <a:ext cx="10835640" cy="5414802"/>
              <a:chOff x="-199482" y="1293479"/>
              <a:chExt cx="10835640" cy="5414802"/>
            </a:xfrm>
          </p:grpSpPr>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27410" y="5405938"/>
                <a:ext cx="3967658" cy="1001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50423" y="2015709"/>
                <a:ext cx="3917664" cy="1230490"/>
              </a:xfrm>
              <a:prstGeom prst="rect">
                <a:avLst/>
              </a:prstGeom>
              <a:noFill/>
              <a:extLst>
                <a:ext uri="{909E8E84-426E-40DD-AFC4-6F175D3DCCD1}">
                  <a14:hiddenFill xmlns:a14="http://schemas.microsoft.com/office/drawing/2010/main">
                    <a:solidFill>
                      <a:srgbClr val="FFFFFF"/>
                    </a:solidFill>
                  </a14:hiddenFill>
                </a:ext>
              </a:extLst>
            </p:spPr>
          </p:pic>
        </p:grpSp>
        <p:pic>
          <p:nvPicPr>
            <p:cNvPr id="6146" name="Picture 2">
              <a:extLst>
                <a:ext uri="{FF2B5EF4-FFF2-40B4-BE49-F238E27FC236}">
                  <a16:creationId xmlns:a16="http://schemas.microsoft.com/office/drawing/2014/main" id="{518BC34D-3495-42A7-A099-1D37DE70661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7433" y="2028413"/>
              <a:ext cx="5549481" cy="335384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9A123B4-43B5-4570-981A-17D3AA37D75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63088" y="3830507"/>
              <a:ext cx="3105287" cy="12160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8006597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098" name="Picture 2">
            <a:extLst>
              <a:ext uri="{FF2B5EF4-FFF2-40B4-BE49-F238E27FC236}">
                <a16:creationId xmlns:a16="http://schemas.microsoft.com/office/drawing/2014/main" id="{13413645-784A-44C2-9987-98D0C37177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2413" y="2193920"/>
            <a:ext cx="26003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3DBD89-3021-402E-A463-7570B145DD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2201" y="3664668"/>
            <a:ext cx="4533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25149" y="4074898"/>
            <a:ext cx="4291519" cy="108321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2242" y="2223373"/>
            <a:ext cx="4124325"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קבוצה 131">
            <a:extLst>
              <a:ext uri="{FF2B5EF4-FFF2-40B4-BE49-F238E27FC236}">
                <a16:creationId xmlns:a16="http://schemas.microsoft.com/office/drawing/2014/main" id="{82908F3C-7A5B-43FA-89C3-FD9935140B93}"/>
              </a:ext>
            </a:extLst>
          </p:cNvPr>
          <p:cNvGrpSpPr/>
          <p:nvPr/>
        </p:nvGrpSpPr>
        <p:grpSpPr>
          <a:xfrm>
            <a:off x="-185978" y="1306983"/>
            <a:ext cx="10835640" cy="5414802"/>
            <a:chOff x="-199482" y="1293479"/>
            <a:chExt cx="10835640" cy="5414802"/>
          </a:xfrm>
        </p:grpSpPr>
        <p:grpSp>
          <p:nvGrpSpPr>
            <p:cNvPr id="133" name="קבוצה 132">
              <a:extLst>
                <a:ext uri="{FF2B5EF4-FFF2-40B4-BE49-F238E27FC236}">
                  <a16:creationId xmlns:a16="http://schemas.microsoft.com/office/drawing/2014/main" id="{413968B8-5540-4454-B2AC-0A4C8CB741DE}"/>
                </a:ext>
              </a:extLst>
            </p:cNvPr>
            <p:cNvGrpSpPr/>
            <p:nvPr/>
          </p:nvGrpSpPr>
          <p:grpSpPr>
            <a:xfrm>
              <a:off x="-199482" y="1293479"/>
              <a:ext cx="10835640" cy="5414802"/>
              <a:chOff x="-199482" y="1293479"/>
              <a:chExt cx="10835640" cy="5414802"/>
            </a:xfrm>
          </p:grpSpPr>
          <p:grpSp>
            <p:nvGrpSpPr>
              <p:cNvPr id="136" name="קבוצה 135">
                <a:extLst>
                  <a:ext uri="{FF2B5EF4-FFF2-40B4-BE49-F238E27FC236}">
                    <a16:creationId xmlns:a16="http://schemas.microsoft.com/office/drawing/2014/main" id="{9ADAB7DA-724A-41C6-810D-8A4477692E60}"/>
                  </a:ext>
                </a:extLst>
              </p:cNvPr>
              <p:cNvGrpSpPr/>
              <p:nvPr/>
            </p:nvGrpSpPr>
            <p:grpSpPr>
              <a:xfrm>
                <a:off x="-199482" y="1293479"/>
                <a:ext cx="10835640" cy="5414802"/>
                <a:chOff x="-321402" y="1141079"/>
                <a:chExt cx="10835640" cy="5414802"/>
              </a:xfrm>
            </p:grpSpPr>
            <p:sp>
              <p:nvSpPr>
                <p:cNvPr id="139" name="מלבן 138">
                  <a:extLst>
                    <a:ext uri="{FF2B5EF4-FFF2-40B4-BE49-F238E27FC236}">
                      <a16:creationId xmlns:a16="http://schemas.microsoft.com/office/drawing/2014/main" id="{AD02F6B5-5DF4-4AFE-A9D8-BA027C4A123F}"/>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40" name="תיבת טקסט 139">
                  <a:extLst>
                    <a:ext uri="{FF2B5EF4-FFF2-40B4-BE49-F238E27FC236}">
                      <a16:creationId xmlns:a16="http://schemas.microsoft.com/office/drawing/2014/main" id="{7BE362AD-6656-409F-9870-56886FA0FB30}"/>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137" name="Picture 6">
                <a:extLst>
                  <a:ext uri="{FF2B5EF4-FFF2-40B4-BE49-F238E27FC236}">
                    <a16:creationId xmlns:a16="http://schemas.microsoft.com/office/drawing/2014/main" id="{2B9C6F70-AFAA-4FA8-924F-F3EADCC7875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27410" y="5405938"/>
                <a:ext cx="3967658" cy="100147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8">
                <a:extLst>
                  <a:ext uri="{FF2B5EF4-FFF2-40B4-BE49-F238E27FC236}">
                    <a16:creationId xmlns:a16="http://schemas.microsoft.com/office/drawing/2014/main" id="{D6AD3F5F-3FC5-4381-8EAC-5074DB3DAC7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50423" y="2015709"/>
                <a:ext cx="3917664" cy="1230490"/>
              </a:xfrm>
              <a:prstGeom prst="rect">
                <a:avLst/>
              </a:prstGeom>
              <a:noFill/>
              <a:extLst>
                <a:ext uri="{909E8E84-426E-40DD-AFC4-6F175D3DCCD1}">
                  <a14:hiddenFill xmlns:a14="http://schemas.microsoft.com/office/drawing/2010/main">
                    <a:solidFill>
                      <a:srgbClr val="FFFFFF"/>
                    </a:solidFill>
                  </a14:hiddenFill>
                </a:ext>
              </a:extLst>
            </p:spPr>
          </p:pic>
        </p:grpSp>
        <p:pic>
          <p:nvPicPr>
            <p:cNvPr id="134" name="Picture 2">
              <a:extLst>
                <a:ext uri="{FF2B5EF4-FFF2-40B4-BE49-F238E27FC236}">
                  <a16:creationId xmlns:a16="http://schemas.microsoft.com/office/drawing/2014/main" id="{E86B93E4-DEC0-42A8-BDA2-B7F48A2F892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7433" y="2028413"/>
              <a:ext cx="5549481" cy="335384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8749AB11-072B-47DA-A45D-4A76372E947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363088" y="3830507"/>
              <a:ext cx="3105287" cy="1216057"/>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תיבת טקסט 109">
            <a:extLst>
              <a:ext uri="{FF2B5EF4-FFF2-40B4-BE49-F238E27FC236}">
                <a16:creationId xmlns:a16="http://schemas.microsoft.com/office/drawing/2014/main" id="{A076602A-44C8-457C-9D5A-A5591B0770A8}"/>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grpSp>
        <p:nvGrpSpPr>
          <p:cNvPr id="24" name="קבוצה 23">
            <a:extLst>
              <a:ext uri="{FF2B5EF4-FFF2-40B4-BE49-F238E27FC236}">
                <a16:creationId xmlns:a16="http://schemas.microsoft.com/office/drawing/2014/main" id="{B3D6FD8D-65CB-4E19-B05F-C6801752CCF4}"/>
              </a:ext>
            </a:extLst>
          </p:cNvPr>
          <p:cNvGrpSpPr/>
          <p:nvPr/>
        </p:nvGrpSpPr>
        <p:grpSpPr>
          <a:xfrm>
            <a:off x="-179412" y="1293155"/>
            <a:ext cx="10835640" cy="5417050"/>
            <a:chOff x="-179412" y="1293155"/>
            <a:chExt cx="10835640" cy="5417050"/>
          </a:xfrm>
        </p:grpSpPr>
        <p:grpSp>
          <p:nvGrpSpPr>
            <p:cNvPr id="105" name="קבוצה 104">
              <a:extLst>
                <a:ext uri="{FF2B5EF4-FFF2-40B4-BE49-F238E27FC236}">
                  <a16:creationId xmlns:a16="http://schemas.microsoft.com/office/drawing/2014/main" id="{B22CF3EC-8335-4051-81DF-3D68353318C6}"/>
                </a:ext>
              </a:extLst>
            </p:cNvPr>
            <p:cNvGrpSpPr/>
            <p:nvPr/>
          </p:nvGrpSpPr>
          <p:grpSpPr>
            <a:xfrm>
              <a:off x="-179412" y="1293155"/>
              <a:ext cx="10835640" cy="5414802"/>
              <a:chOff x="-321402" y="1141079"/>
              <a:chExt cx="10835640" cy="5414802"/>
            </a:xfrm>
          </p:grpSpPr>
          <p:sp>
            <p:nvSpPr>
              <p:cNvPr id="107" name="מלבן 106">
                <a:extLst>
                  <a:ext uri="{FF2B5EF4-FFF2-40B4-BE49-F238E27FC236}">
                    <a16:creationId xmlns:a16="http://schemas.microsoft.com/office/drawing/2014/main" id="{988FF14C-79A6-457E-AA26-FD208825542B}"/>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8" name="תיבת טקסט 107">
                <a:extLst>
                  <a:ext uri="{FF2B5EF4-FFF2-40B4-BE49-F238E27FC236}">
                    <a16:creationId xmlns:a16="http://schemas.microsoft.com/office/drawing/2014/main" id="{10F29142-6978-458F-8C69-57AFA5192E24}"/>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7170" name="Picture 2">
              <a:extLst>
                <a:ext uri="{FF2B5EF4-FFF2-40B4-BE49-F238E27FC236}">
                  <a16:creationId xmlns:a16="http://schemas.microsoft.com/office/drawing/2014/main" id="{125D7436-C8C9-4FE7-8B37-F4483D78736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25932" y="1806202"/>
              <a:ext cx="3757465" cy="490400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4E95961-744A-478C-9536-28AC493CAD1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06324" y="2153436"/>
              <a:ext cx="26955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6884C21-4F6A-4E03-8DBB-D2C5BCEF846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29548" y="3334430"/>
              <a:ext cx="4856440" cy="20134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9894069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098" name="Picture 2">
            <a:extLst>
              <a:ext uri="{FF2B5EF4-FFF2-40B4-BE49-F238E27FC236}">
                <a16:creationId xmlns:a16="http://schemas.microsoft.com/office/drawing/2014/main" id="{13413645-784A-44C2-9987-98D0C37177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2413" y="2193920"/>
            <a:ext cx="26003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3DBD89-3021-402E-A463-7570B145DD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2201" y="3664668"/>
            <a:ext cx="4533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25149" y="4074898"/>
            <a:ext cx="4291519" cy="108321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2242" y="2223373"/>
            <a:ext cx="4124325"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קבוצה 104">
            <a:extLst>
              <a:ext uri="{FF2B5EF4-FFF2-40B4-BE49-F238E27FC236}">
                <a16:creationId xmlns:a16="http://schemas.microsoft.com/office/drawing/2014/main" id="{B22CF3EC-8335-4051-81DF-3D68353318C6}"/>
              </a:ext>
            </a:extLst>
          </p:cNvPr>
          <p:cNvGrpSpPr/>
          <p:nvPr/>
        </p:nvGrpSpPr>
        <p:grpSpPr>
          <a:xfrm>
            <a:off x="-179412" y="1293155"/>
            <a:ext cx="10835640" cy="5414802"/>
            <a:chOff x="-321402" y="1141079"/>
            <a:chExt cx="10835640" cy="5414802"/>
          </a:xfrm>
        </p:grpSpPr>
        <p:sp>
          <p:nvSpPr>
            <p:cNvPr id="107" name="מלבן 106">
              <a:extLst>
                <a:ext uri="{FF2B5EF4-FFF2-40B4-BE49-F238E27FC236}">
                  <a16:creationId xmlns:a16="http://schemas.microsoft.com/office/drawing/2014/main" id="{988FF14C-79A6-457E-AA26-FD208825542B}"/>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8" name="תיבת טקסט 107">
              <a:extLst>
                <a:ext uri="{FF2B5EF4-FFF2-40B4-BE49-F238E27FC236}">
                  <a16:creationId xmlns:a16="http://schemas.microsoft.com/office/drawing/2014/main" id="{10F29142-6978-458F-8C69-57AFA5192E24}"/>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5122" name="Picture 2">
            <a:extLst>
              <a:ext uri="{FF2B5EF4-FFF2-40B4-BE49-F238E27FC236}">
                <a16:creationId xmlns:a16="http://schemas.microsoft.com/office/drawing/2014/main" id="{A74ACDC3-5099-48FB-86F2-C8588E671BE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5089" y="2997547"/>
            <a:ext cx="4913988" cy="5251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C33F58B-9D7F-4F2B-B6FF-1B031F4D115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88171" y="1786901"/>
            <a:ext cx="4618168" cy="4804906"/>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קבוצה 114">
            <a:extLst>
              <a:ext uri="{FF2B5EF4-FFF2-40B4-BE49-F238E27FC236}">
                <a16:creationId xmlns:a16="http://schemas.microsoft.com/office/drawing/2014/main" id="{9D780D3A-896F-4088-9EDD-7F8E22C296CB}"/>
              </a:ext>
            </a:extLst>
          </p:cNvPr>
          <p:cNvGrpSpPr/>
          <p:nvPr/>
        </p:nvGrpSpPr>
        <p:grpSpPr>
          <a:xfrm>
            <a:off x="-179412" y="1293155"/>
            <a:ext cx="10835640" cy="5417050"/>
            <a:chOff x="-179412" y="1293155"/>
            <a:chExt cx="10835640" cy="5417050"/>
          </a:xfrm>
        </p:grpSpPr>
        <p:grpSp>
          <p:nvGrpSpPr>
            <p:cNvPr id="116" name="קבוצה 115">
              <a:extLst>
                <a:ext uri="{FF2B5EF4-FFF2-40B4-BE49-F238E27FC236}">
                  <a16:creationId xmlns:a16="http://schemas.microsoft.com/office/drawing/2014/main" id="{A3EF8103-9676-457F-B2F8-7FE52C969A05}"/>
                </a:ext>
              </a:extLst>
            </p:cNvPr>
            <p:cNvGrpSpPr/>
            <p:nvPr/>
          </p:nvGrpSpPr>
          <p:grpSpPr>
            <a:xfrm>
              <a:off x="-179412" y="1293155"/>
              <a:ext cx="10835640" cy="5414802"/>
              <a:chOff x="-321402" y="1141079"/>
              <a:chExt cx="10835640" cy="5414802"/>
            </a:xfrm>
          </p:grpSpPr>
          <p:sp>
            <p:nvSpPr>
              <p:cNvPr id="120" name="מלבן 119">
                <a:extLst>
                  <a:ext uri="{FF2B5EF4-FFF2-40B4-BE49-F238E27FC236}">
                    <a16:creationId xmlns:a16="http://schemas.microsoft.com/office/drawing/2014/main" id="{9386DF71-81D9-4CE4-8F52-AFA106363588}"/>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21" name="תיבת טקסט 120">
                <a:extLst>
                  <a:ext uri="{FF2B5EF4-FFF2-40B4-BE49-F238E27FC236}">
                    <a16:creationId xmlns:a16="http://schemas.microsoft.com/office/drawing/2014/main" id="{F56DD2BA-C66B-4535-8FE1-DAD4A8884AE3}"/>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117" name="Picture 2">
              <a:extLst>
                <a:ext uri="{FF2B5EF4-FFF2-40B4-BE49-F238E27FC236}">
                  <a16:creationId xmlns:a16="http://schemas.microsoft.com/office/drawing/2014/main" id="{C206F351-0712-43BE-B819-D52CE21129D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25932" y="1806202"/>
              <a:ext cx="3757465" cy="490400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4">
              <a:extLst>
                <a:ext uri="{FF2B5EF4-FFF2-40B4-BE49-F238E27FC236}">
                  <a16:creationId xmlns:a16="http://schemas.microsoft.com/office/drawing/2014/main" id="{E1A4F33F-B005-460C-9D1C-64B21F066F4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06324" y="2153436"/>
              <a:ext cx="26955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a:extLst>
                <a:ext uri="{FF2B5EF4-FFF2-40B4-BE49-F238E27FC236}">
                  <a16:creationId xmlns:a16="http://schemas.microsoft.com/office/drawing/2014/main" id="{D5ABB5D7-3314-45B9-B9B2-71DEC56C06C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29548" y="3334430"/>
              <a:ext cx="4856440" cy="20134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קבוצה 26">
            <a:extLst>
              <a:ext uri="{FF2B5EF4-FFF2-40B4-BE49-F238E27FC236}">
                <a16:creationId xmlns:a16="http://schemas.microsoft.com/office/drawing/2014/main" id="{5C407BB4-FA7A-4E53-93DF-B66810F43425}"/>
              </a:ext>
            </a:extLst>
          </p:cNvPr>
          <p:cNvGrpSpPr/>
          <p:nvPr/>
        </p:nvGrpSpPr>
        <p:grpSpPr>
          <a:xfrm>
            <a:off x="-133871" y="-297340"/>
            <a:ext cx="11511946" cy="7284719"/>
            <a:chOff x="-133871" y="-297340"/>
            <a:chExt cx="11511946" cy="7284719"/>
          </a:xfrm>
        </p:grpSpPr>
        <p:grpSp>
          <p:nvGrpSpPr>
            <p:cNvPr id="24" name="קבוצה 23">
              <a:extLst>
                <a:ext uri="{FF2B5EF4-FFF2-40B4-BE49-F238E27FC236}">
                  <a16:creationId xmlns:a16="http://schemas.microsoft.com/office/drawing/2014/main" id="{6CED76FF-3779-4F46-A117-D2D35CF6C896}"/>
                </a:ext>
              </a:extLst>
            </p:cNvPr>
            <p:cNvGrpSpPr/>
            <p:nvPr/>
          </p:nvGrpSpPr>
          <p:grpSpPr>
            <a:xfrm>
              <a:off x="-133871" y="-297340"/>
              <a:ext cx="11511946" cy="7284719"/>
              <a:chOff x="-10759439" y="-297340"/>
              <a:chExt cx="11511946" cy="7284719"/>
            </a:xfrm>
          </p:grpSpPr>
          <p:sp>
            <p:nvSpPr>
              <p:cNvPr id="58" name="מלבן 57">
                <a:extLst>
                  <a:ext uri="{FF2B5EF4-FFF2-40B4-BE49-F238E27FC236}">
                    <a16:creationId xmlns:a16="http://schemas.microsoft.com/office/drawing/2014/main" id="{0F6EEDB4-8C2A-42E3-8E56-F0FD4C700160}"/>
                  </a:ext>
                </a:extLst>
              </p:cNvPr>
              <p:cNvSpPr/>
              <p:nvPr/>
            </p:nvSpPr>
            <p:spPr>
              <a:xfrm>
                <a:off x="-10759439" y="-297340"/>
                <a:ext cx="10910980"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10" name="תיבת טקסט 109">
                <a:extLst>
                  <a:ext uri="{FF2B5EF4-FFF2-40B4-BE49-F238E27FC236}">
                    <a16:creationId xmlns:a16="http://schemas.microsoft.com/office/drawing/2014/main" id="{A076602A-44C8-457C-9D5A-A5591B0770A8}"/>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grpSp>
        <p:sp>
          <p:nvSpPr>
            <p:cNvPr id="112" name="מלבן 111">
              <a:extLst>
                <a:ext uri="{FF2B5EF4-FFF2-40B4-BE49-F238E27FC236}">
                  <a16:creationId xmlns:a16="http://schemas.microsoft.com/office/drawing/2014/main" id="{D91F23E8-82B2-49E4-9CB7-9AB709E0C0F0}"/>
                </a:ext>
              </a:extLst>
            </p:cNvPr>
            <p:cNvSpPr/>
            <p:nvPr/>
          </p:nvSpPr>
          <p:spPr>
            <a:xfrm>
              <a:off x="3043035" y="504612"/>
              <a:ext cx="5178807" cy="1477328"/>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SECURITY</a:t>
              </a:r>
              <a:br>
                <a:rPr lang="en-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br>
              <a:r>
                <a:rPr lang="en-IL" sz="3600" b="1" dirty="0">
                  <a:ln>
                    <a:solidFill>
                      <a:schemeClr val="bg2"/>
                    </a:solidFill>
                  </a:ln>
                  <a:solidFill>
                    <a:schemeClr val="bg1">
                      <a:lumMod val="95000"/>
                    </a:schemeClr>
                  </a:solidFill>
                  <a:effectLst>
                    <a:outerShdw blurRad="50800" dist="38100" dir="13500000" algn="br" rotWithShape="0">
                      <a:prstClr val="black">
                        <a:alpha val="40000"/>
                      </a:prstClr>
                    </a:outerShdw>
                  </a:effectLst>
                </a:rPr>
                <a:t> </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113" name="תיבת טקסט 112">
              <a:extLst>
                <a:ext uri="{FF2B5EF4-FFF2-40B4-BE49-F238E27FC236}">
                  <a16:creationId xmlns:a16="http://schemas.microsoft.com/office/drawing/2014/main" id="{5276DAA7-D6DF-49EC-BAFC-3B274F1CB737}"/>
                </a:ext>
              </a:extLst>
            </p:cNvPr>
            <p:cNvSpPr txBox="1"/>
            <p:nvPr/>
          </p:nvSpPr>
          <p:spPr>
            <a:xfrm>
              <a:off x="1095658" y="2189991"/>
              <a:ext cx="9188494" cy="4524315"/>
            </a:xfrm>
            <a:prstGeom prst="rect">
              <a:avLst/>
            </a:prstGeom>
            <a:noFill/>
          </p:spPr>
          <p:txBody>
            <a:bodyPr wrap="square" rtlCol="1">
              <a:spAutoFit/>
            </a:bodyPr>
            <a:lstStyle/>
            <a:p>
              <a:pPr algn="l" rtl="0"/>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 server will direct different users to the database based on permission level</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a:t>
              </a:r>
            </a:p>
            <a:p>
              <a:pPr algn="l" rtl="0"/>
              <a:endPar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 </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operation manager will have access to everything</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p>
            <a:p>
              <a:pPr algn="l" rtl="0"/>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Di</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strict manager</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only to the parts relating to </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their</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district</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b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br>
              <a:endParaRPr lang="en-US"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Citizens only have access to</a:t>
              </a:r>
              <a:r>
                <a:rPr lang="en-US"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make and see their appointments, and status.</a:t>
              </a:r>
            </a:p>
            <a:p>
              <a:pPr algn="l" rtl="0"/>
              <a:endPar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Health care workers can access everything relating to</a:t>
              </a:r>
              <a:b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b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their </a:t>
              </a:r>
              <a:r>
                <a:rPr lang="en-US"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work </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schedule and appointments/patients.</a:t>
              </a:r>
              <a:endParaRPr lang="he-IL" sz="2400" b="1" dirty="0">
                <a:ln>
                  <a:solidFill>
                    <a:schemeClr val="bg1"/>
                  </a:solidFill>
                </a:ln>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657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4037 -1.48148E-6 L 2.29167E-6 -1.48148E-6 " pathEditMode="relative" rAng="0" ptsTypes="AA">
                                      <p:cBhvr>
                                        <p:cTn id="6" dur="1500" fill="hold"/>
                                        <p:tgtEl>
                                          <p:spTgt spid="27"/>
                                        </p:tgtEl>
                                        <p:attrNameLst>
                                          <p:attrName>ppt_x</p:attrName>
                                          <p:attrName>ppt_y</p:attrName>
                                        </p:attrNameLst>
                                      </p:cBhvr>
                                      <p:rCtr x="420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9" name="מלבן 118">
            <a:extLst>
              <a:ext uri="{FF2B5EF4-FFF2-40B4-BE49-F238E27FC236}">
                <a16:creationId xmlns:a16="http://schemas.microsoft.com/office/drawing/2014/main" id="{4003C3DA-CC7C-4D5F-A6C4-12E859CC61D5}"/>
              </a:ext>
            </a:extLst>
          </p:cNvPr>
          <p:cNvSpPr/>
          <p:nvPr/>
        </p:nvSpPr>
        <p:spPr>
          <a:xfrm>
            <a:off x="3465008" y="1990219"/>
            <a:ext cx="4673152" cy="2862322"/>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6000" dirty="0">
                <a:ln w="0"/>
                <a:effectLst>
                  <a:outerShdw blurRad="38100" dist="19050" dir="2700000" algn="tl" rotWithShape="0">
                    <a:schemeClr val="dk1">
                      <a:alpha val="40000"/>
                    </a:schemeClr>
                  </a:outerShdw>
                </a:effectLst>
              </a:rPr>
              <a:t>THANKS FOR YOUR ATTENTION </a:t>
            </a:r>
            <a:r>
              <a:rPr lang="en-US" sz="6000" dirty="0">
                <a:ln w="0"/>
                <a:effectLst>
                  <a:outerShdw blurRad="38100" dist="19050" dir="2700000" algn="tl" rotWithShape="0">
                    <a:schemeClr val="dk1">
                      <a:alpha val="40000"/>
                    </a:schemeClr>
                  </a:outerShdw>
                </a:effectLst>
                <a:sym typeface="Wingdings" panose="05000000000000000000" pitchFamily="2" charset="2"/>
              </a:rPr>
              <a:t></a:t>
            </a:r>
            <a:endParaRPr lang="he-IL" sz="6000" dirty="0">
              <a:ln w="0"/>
              <a:effectLst>
                <a:outerShdw blurRad="38100" dist="19050" dir="2700000" algn="tl" rotWithShape="0">
                  <a:schemeClr val="dk1">
                    <a:alpha val="40000"/>
                  </a:schemeClr>
                </a:outerShdw>
              </a:effectLst>
            </a:endParaRPr>
          </a:p>
        </p:txBody>
      </p:sp>
      <p:pic>
        <p:nvPicPr>
          <p:cNvPr id="3" name="תמונה 2">
            <a:extLst>
              <a:ext uri="{FF2B5EF4-FFF2-40B4-BE49-F238E27FC236}">
                <a16:creationId xmlns:a16="http://schemas.microsoft.com/office/drawing/2014/main" id="{AFEC87A8-E415-4E42-A9D9-FBF0BD26DA34}"/>
              </a:ext>
            </a:extLst>
          </p:cNvPr>
          <p:cNvPicPr>
            <a:picLocks noChangeAspect="1"/>
          </p:cNvPicPr>
          <p:nvPr/>
        </p:nvPicPr>
        <p:blipFill>
          <a:blip r:embed="rId2"/>
          <a:stretch>
            <a:fillRect/>
          </a:stretch>
        </p:blipFill>
        <p:spPr>
          <a:xfrm>
            <a:off x="0" y="3957"/>
            <a:ext cx="12199044" cy="6854043"/>
          </a:xfrm>
          <a:prstGeom prst="rect">
            <a:avLst/>
          </a:prstGeom>
        </p:spPr>
      </p:pic>
    </p:spTree>
    <p:extLst>
      <p:ext uri="{BB962C8B-B14F-4D97-AF65-F5344CB8AC3E}">
        <p14:creationId xmlns:p14="http://schemas.microsoft.com/office/powerpoint/2010/main" val="244983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ppt_x"/>
                                          </p:val>
                                        </p:tav>
                                      </p:tavLst>
                                    </p:anim>
                                    <p:anim calcmode="lin" valueType="num">
                                      <p:cBhvr additive="base">
                                        <p:cTn id="7" dur="1000"/>
                                        <p:tgtEl>
                                          <p:spTgt spid="3"/>
                                        </p:tgtEl>
                                        <p:attrNameLst>
                                          <p:attrName>ppt_y</p:attrName>
                                        </p:attrNameLst>
                                      </p:cBhvr>
                                      <p:tavLst>
                                        <p:tav tm="0">
                                          <p:val>
                                            <p:strVal val="ppt_y"/>
                                          </p:val>
                                        </p:tav>
                                        <p:tav tm="100000">
                                          <p:val>
                                            <p:strVal val="1+ppt_h/2"/>
                                          </p:val>
                                        </p:tav>
                                      </p:tavLst>
                                    </p:anim>
                                    <p:set>
                                      <p:cBhvr>
                                        <p:cTn id="8"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1" name="מלבן 30">
            <a:extLst>
              <a:ext uri="{FF2B5EF4-FFF2-40B4-BE49-F238E27FC236}">
                <a16:creationId xmlns:a16="http://schemas.microsoft.com/office/drawing/2014/main" id="{ADC8EDDA-1976-4F01-AE18-924A6556477D}"/>
              </a:ext>
            </a:extLst>
          </p:cNvPr>
          <p:cNvSpPr/>
          <p:nvPr/>
        </p:nvSpPr>
        <p:spPr>
          <a:xfrm>
            <a:off x="2855219" y="712301"/>
            <a:ext cx="6529544" cy="1754326"/>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COVID-19 vaccination</a:t>
            </a:r>
          </a:p>
          <a:p>
            <a:pPr algn="ctr" rtl="0"/>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management system</a:t>
            </a:r>
            <a:r>
              <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 </a:t>
            </a:r>
          </a:p>
        </p:txBody>
      </p:sp>
      <p:sp>
        <p:nvSpPr>
          <p:cNvPr id="38" name="תיבת טקסט 37">
            <a:extLst>
              <a:ext uri="{FF2B5EF4-FFF2-40B4-BE49-F238E27FC236}">
                <a16:creationId xmlns:a16="http://schemas.microsoft.com/office/drawing/2014/main" id="{EFB6D7A2-C4B8-4F38-BF86-170C40FFD311}"/>
              </a:ext>
            </a:extLst>
          </p:cNvPr>
          <p:cNvSpPr txBox="1"/>
          <p:nvPr/>
        </p:nvSpPr>
        <p:spPr>
          <a:xfrm>
            <a:off x="9781555" y="6024073"/>
            <a:ext cx="2591718" cy="646331"/>
          </a:xfrm>
          <a:prstGeom prst="rect">
            <a:avLst/>
          </a:prstGeom>
          <a:noFill/>
        </p:spPr>
        <p:txBody>
          <a:bodyPr wrap="square" rtlCol="1">
            <a:spAutoFit/>
          </a:bodyPr>
          <a:lstStyle/>
          <a:p>
            <a:pPr algn="l"/>
            <a:r>
              <a:rPr lang="en-US" dirty="0">
                <a:ln w="0"/>
                <a:effectLst>
                  <a:outerShdw blurRad="38100" dist="19050" dir="2700000" algn="tl" rotWithShape="0">
                    <a:schemeClr val="dk1">
                      <a:alpha val="40000"/>
                    </a:schemeClr>
                  </a:outerShdw>
                </a:effectLst>
              </a:rPr>
              <a:t>By Gal </a:t>
            </a:r>
            <a:r>
              <a:rPr lang="en-US" dirty="0" err="1">
                <a:ln w="0"/>
                <a:effectLst>
                  <a:outerShdw blurRad="38100" dist="19050" dir="2700000" algn="tl" rotWithShape="0">
                    <a:schemeClr val="dk1">
                      <a:alpha val="40000"/>
                    </a:schemeClr>
                  </a:outerShdw>
                </a:effectLst>
              </a:rPr>
              <a:t>Karastny</a:t>
            </a:r>
            <a:endParaRPr lang="en-US" dirty="0">
              <a:ln w="0"/>
              <a:effectLst>
                <a:outerShdw blurRad="38100" dist="19050" dir="2700000" algn="tl" rotWithShape="0">
                  <a:schemeClr val="dk1">
                    <a:alpha val="40000"/>
                  </a:schemeClr>
                </a:outerShdw>
              </a:effectLst>
            </a:endParaRPr>
          </a:p>
          <a:p>
            <a:pPr algn="l"/>
            <a:r>
              <a:rPr lang="en-US" dirty="0">
                <a:ln w="0"/>
                <a:effectLst>
                  <a:outerShdw blurRad="38100" dist="19050" dir="2700000" algn="tl" rotWithShape="0">
                    <a:schemeClr val="dk1">
                      <a:alpha val="40000"/>
                    </a:schemeClr>
                  </a:outerShdw>
                </a:effectLst>
              </a:rPr>
              <a:t>&amp; Elazar Fine</a:t>
            </a:r>
            <a:endParaRPr lang="he-IL" dirty="0">
              <a:ln w="0"/>
              <a:effectLst>
                <a:outerShdw blurRad="38100" dist="19050" dir="2700000" algn="tl" rotWithShape="0">
                  <a:schemeClr val="dk1">
                    <a:alpha val="40000"/>
                  </a:schemeClr>
                </a:outerShdw>
              </a:effectLst>
            </a:endParaRPr>
          </a:p>
        </p:txBody>
      </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30" name="תמונה 29">
            <a:extLst>
              <a:ext uri="{FF2B5EF4-FFF2-40B4-BE49-F238E27FC236}">
                <a16:creationId xmlns:a16="http://schemas.microsoft.com/office/drawing/2014/main" id="{3BDE9E9D-6B4E-4D08-8D15-9B1C4F0B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10" y="3753930"/>
            <a:ext cx="3259327" cy="28453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5" name="קבוצה 4">
            <a:extLst>
              <a:ext uri="{FF2B5EF4-FFF2-40B4-BE49-F238E27FC236}">
                <a16:creationId xmlns:a16="http://schemas.microsoft.com/office/drawing/2014/main" id="{E18740C2-89D2-4A32-9244-6A8B84BB8D69}"/>
              </a:ext>
            </a:extLst>
          </p:cNvPr>
          <p:cNvGrpSpPr/>
          <p:nvPr/>
        </p:nvGrpSpPr>
        <p:grpSpPr>
          <a:xfrm>
            <a:off x="384173" y="-23768"/>
            <a:ext cx="11749717" cy="7049407"/>
            <a:chOff x="384173" y="-23768"/>
            <a:chExt cx="11749717" cy="7049407"/>
          </a:xfrm>
        </p:grpSpPr>
        <p:grpSp>
          <p:nvGrpSpPr>
            <p:cNvPr id="4" name="קבוצה 3">
              <a:extLst>
                <a:ext uri="{FF2B5EF4-FFF2-40B4-BE49-F238E27FC236}">
                  <a16:creationId xmlns:a16="http://schemas.microsoft.com/office/drawing/2014/main" id="{0A721D29-CCE2-4051-A5E0-6AA00141B134}"/>
                </a:ext>
              </a:extLst>
            </p:cNvPr>
            <p:cNvGrpSpPr/>
            <p:nvPr/>
          </p:nvGrpSpPr>
          <p:grpSpPr>
            <a:xfrm>
              <a:off x="384173" y="-23768"/>
              <a:ext cx="11749717" cy="7049407"/>
              <a:chOff x="442039" y="-259080"/>
              <a:chExt cx="117497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49717" cy="7284719"/>
                <a:chOff x="-8276287" y="-259080"/>
                <a:chExt cx="10197731"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095599"/>
                  <a:ext cx="743194"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1829752" y="-175288"/>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33" name="תיבת טקסט 32">
              <a:extLst>
                <a:ext uri="{FF2B5EF4-FFF2-40B4-BE49-F238E27FC236}">
                  <a16:creationId xmlns:a16="http://schemas.microsoft.com/office/drawing/2014/main" id="{9D3BD66D-5C13-4AE1-8891-5F8A470F68A7}"/>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a:t>
              </a:r>
              <a:r>
                <a:rPr lang="en-IL"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a:t>
              </a:r>
              <a:r>
                <a:rPr lang="en-IL"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vaccine 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p:txBody>
        </p:sp>
      </p:grpSp>
      <p:grpSp>
        <p:nvGrpSpPr>
          <p:cNvPr id="2" name="קבוצה 1">
            <a:extLst>
              <a:ext uri="{FF2B5EF4-FFF2-40B4-BE49-F238E27FC236}">
                <a16:creationId xmlns:a16="http://schemas.microsoft.com/office/drawing/2014/main" id="{2783F708-82D1-4F49-8ACE-06BC2B006AD5}"/>
              </a:ext>
            </a:extLst>
          </p:cNvPr>
          <p:cNvGrpSpPr/>
          <p:nvPr/>
        </p:nvGrpSpPr>
        <p:grpSpPr>
          <a:xfrm>
            <a:off x="-8469292" y="-259080"/>
            <a:ext cx="10174384"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2" name="תיבת טקסט 51">
            <a:extLst>
              <a:ext uri="{FF2B5EF4-FFF2-40B4-BE49-F238E27FC236}">
                <a16:creationId xmlns:a16="http://schemas.microsoft.com/office/drawing/2014/main" id="{39369F95-D935-4D8E-A50C-47317354AFDE}"/>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4" name="תיבת טקסט 33">
            <a:extLst>
              <a:ext uri="{FF2B5EF4-FFF2-40B4-BE49-F238E27FC236}">
                <a16:creationId xmlns:a16="http://schemas.microsoft.com/office/drawing/2014/main" id="{7FDD63D0-7F96-4550-9D27-799983511D40}"/>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35" name="תיבת טקסט 34">
            <a:extLst>
              <a:ext uri="{FF2B5EF4-FFF2-40B4-BE49-F238E27FC236}">
                <a16:creationId xmlns:a16="http://schemas.microsoft.com/office/drawing/2014/main" id="{B9B69B8A-6F92-4151-B53B-3B008E3A65FB}"/>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36" name="תיבת טקסט 35">
            <a:extLst>
              <a:ext uri="{FF2B5EF4-FFF2-40B4-BE49-F238E27FC236}">
                <a16:creationId xmlns:a16="http://schemas.microsoft.com/office/drawing/2014/main" id="{4887B269-409F-4CB3-96B7-54EAF1F3826E}"/>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37" name="תיבת טקסט 36">
            <a:extLst>
              <a:ext uri="{FF2B5EF4-FFF2-40B4-BE49-F238E27FC236}">
                <a16:creationId xmlns:a16="http://schemas.microsoft.com/office/drawing/2014/main" id="{9F0C40C4-6A43-4014-A628-C819D65B825B}"/>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40701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2187 3.33333E-6 L -0.00052 3.33333E-6 " pathEditMode="relative" rAng="0" ptsTypes="AA">
                                      <p:cBhvr>
                                        <p:cTn id="6" dur="1500" fill="hold"/>
                                        <p:tgtEl>
                                          <p:spTgt spid="5"/>
                                        </p:tgtEl>
                                        <p:attrNameLst>
                                          <p:attrName>ppt_x</p:attrName>
                                          <p:attrName>ppt_y</p:attrName>
                                        </p:attrNameLst>
                                      </p:cBhvr>
                                      <p:rCtr x="41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49" name="קבוצה 48">
            <a:extLst>
              <a:ext uri="{FF2B5EF4-FFF2-40B4-BE49-F238E27FC236}">
                <a16:creationId xmlns:a16="http://schemas.microsoft.com/office/drawing/2014/main" id="{9F8727F4-314A-43BF-A7C8-44FBCECF89FA}"/>
              </a:ext>
            </a:extLst>
          </p:cNvPr>
          <p:cNvGrpSpPr/>
          <p:nvPr/>
        </p:nvGrpSpPr>
        <p:grpSpPr>
          <a:xfrm>
            <a:off x="372598" y="-23768"/>
            <a:ext cx="11722817" cy="7049407"/>
            <a:chOff x="442039" y="-259080"/>
            <a:chExt cx="11722817" cy="7284719"/>
          </a:xfrm>
        </p:grpSpPr>
        <p:grpSp>
          <p:nvGrpSpPr>
            <p:cNvPr id="53" name="קבוצה 52">
              <a:extLst>
                <a:ext uri="{FF2B5EF4-FFF2-40B4-BE49-F238E27FC236}">
                  <a16:creationId xmlns:a16="http://schemas.microsoft.com/office/drawing/2014/main" id="{C35EAC19-BFD0-426A-B25C-CDE621FB6794}"/>
                </a:ext>
              </a:extLst>
            </p:cNvPr>
            <p:cNvGrpSpPr/>
            <p:nvPr/>
          </p:nvGrpSpPr>
          <p:grpSpPr>
            <a:xfrm>
              <a:off x="442039" y="-259080"/>
              <a:ext cx="11722817" cy="7284719"/>
              <a:chOff x="-8276287" y="-259080"/>
              <a:chExt cx="10174384" cy="7284719"/>
            </a:xfrm>
          </p:grpSpPr>
          <p:sp>
            <p:nvSpPr>
              <p:cNvPr id="63" name="מלבן 62">
                <a:extLst>
                  <a:ext uri="{FF2B5EF4-FFF2-40B4-BE49-F238E27FC236}">
                    <a16:creationId xmlns:a16="http://schemas.microsoft.com/office/drawing/2014/main" id="{1FAAC6B9-5197-4A0A-B4DF-66D54BBD04D1}"/>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4" name="מלבן: פינות מעוגלות 63">
                <a:extLst>
                  <a:ext uri="{FF2B5EF4-FFF2-40B4-BE49-F238E27FC236}">
                    <a16:creationId xmlns:a16="http://schemas.microsoft.com/office/drawing/2014/main" id="{456D0DBD-40C4-4FAC-90B4-C5A8C1A674DB}"/>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5" name="תיבת טקסט 64">
                <a:extLst>
                  <a:ext uri="{FF2B5EF4-FFF2-40B4-BE49-F238E27FC236}">
                    <a16:creationId xmlns:a16="http://schemas.microsoft.com/office/drawing/2014/main" id="{D06F8FC0-8683-4488-8202-36BB5A51AD31}"/>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60" name="מלבן 59">
              <a:extLst>
                <a:ext uri="{FF2B5EF4-FFF2-40B4-BE49-F238E27FC236}">
                  <a16:creationId xmlns:a16="http://schemas.microsoft.com/office/drawing/2014/main" id="{5D4C1786-E535-467E-BCA5-67FE01A15F0B}"/>
                </a:ext>
              </a:extLst>
            </p:cNvPr>
            <p:cNvSpPr/>
            <p:nvPr/>
          </p:nvSpPr>
          <p:spPr>
            <a:xfrm>
              <a:off x="2136963" y="103484"/>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61" name="תיבת טקסט 60">
              <a:extLst>
                <a:ext uri="{FF2B5EF4-FFF2-40B4-BE49-F238E27FC236}">
                  <a16:creationId xmlns:a16="http://schemas.microsoft.com/office/drawing/2014/main" id="{52FC8B33-67B2-4A0E-B078-736E14303350}"/>
                </a:ext>
              </a:extLst>
            </p:cNvPr>
            <p:cNvSpPr txBox="1"/>
            <p:nvPr/>
          </p:nvSpPr>
          <p:spPr>
            <a:xfrm>
              <a:off x="1628959" y="1399886"/>
              <a:ext cx="9008438" cy="314869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inventories.</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vaccines in its inventory.</a:t>
              </a:r>
            </a:p>
          </p:txBody>
        </p:sp>
        <p:pic>
          <p:nvPicPr>
            <p:cNvPr id="62" name="Picture 2" descr="UK to conduct 'mix-and-match' trials with Oxford's COVID-19 vaccine and  Sputnik V shot">
              <a:extLst>
                <a:ext uri="{FF2B5EF4-FFF2-40B4-BE49-F238E27FC236}">
                  <a16:creationId xmlns:a16="http://schemas.microsoft.com/office/drawing/2014/main" id="{31947F57-B253-4535-9D5B-5CBEC80D0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68" name="קבוצה 67">
            <a:extLst>
              <a:ext uri="{FF2B5EF4-FFF2-40B4-BE49-F238E27FC236}">
                <a16:creationId xmlns:a16="http://schemas.microsoft.com/office/drawing/2014/main" id="{B6B248A2-8BFF-4E1E-84E3-1BBF3FCD5103}"/>
              </a:ext>
            </a:extLst>
          </p:cNvPr>
          <p:cNvGrpSpPr/>
          <p:nvPr/>
        </p:nvGrpSpPr>
        <p:grpSpPr>
          <a:xfrm>
            <a:off x="384173" y="-23768"/>
            <a:ext cx="11722817" cy="7049407"/>
            <a:chOff x="384173" y="-23768"/>
            <a:chExt cx="11722817" cy="7049407"/>
          </a:xfrm>
        </p:grpSpPr>
        <p:grpSp>
          <p:nvGrpSpPr>
            <p:cNvPr id="69" name="קבוצה 68">
              <a:extLst>
                <a:ext uri="{FF2B5EF4-FFF2-40B4-BE49-F238E27FC236}">
                  <a16:creationId xmlns:a16="http://schemas.microsoft.com/office/drawing/2014/main" id="{79557D4E-9C73-42A2-91EC-9C8E01C9AEB5}"/>
                </a:ext>
              </a:extLst>
            </p:cNvPr>
            <p:cNvGrpSpPr/>
            <p:nvPr/>
          </p:nvGrpSpPr>
          <p:grpSpPr>
            <a:xfrm>
              <a:off x="384173" y="-23768"/>
              <a:ext cx="11722817" cy="7049407"/>
              <a:chOff x="442039" y="-259080"/>
              <a:chExt cx="11722817" cy="7284719"/>
            </a:xfrm>
          </p:grpSpPr>
          <p:grpSp>
            <p:nvGrpSpPr>
              <p:cNvPr id="71" name="קבוצה 70">
                <a:extLst>
                  <a:ext uri="{FF2B5EF4-FFF2-40B4-BE49-F238E27FC236}">
                    <a16:creationId xmlns:a16="http://schemas.microsoft.com/office/drawing/2014/main" id="{E20F5D7B-2BA7-40EF-A921-B549BF08E56E}"/>
                  </a:ext>
                </a:extLst>
              </p:cNvPr>
              <p:cNvGrpSpPr/>
              <p:nvPr/>
            </p:nvGrpSpPr>
            <p:grpSpPr>
              <a:xfrm>
                <a:off x="442039" y="-259080"/>
                <a:ext cx="11722817" cy="7284719"/>
                <a:chOff x="-8276287" y="-259080"/>
                <a:chExt cx="10174384" cy="7284719"/>
              </a:xfrm>
            </p:grpSpPr>
            <p:sp>
              <p:nvSpPr>
                <p:cNvPr id="74" name="מלבן 73">
                  <a:extLst>
                    <a:ext uri="{FF2B5EF4-FFF2-40B4-BE49-F238E27FC236}">
                      <a16:creationId xmlns:a16="http://schemas.microsoft.com/office/drawing/2014/main" id="{4B5A563F-CF64-41C1-891C-55FB6EE74EB0}"/>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5" name="מלבן: פינות מעוגלות 74">
                  <a:extLst>
                    <a:ext uri="{FF2B5EF4-FFF2-40B4-BE49-F238E27FC236}">
                      <a16:creationId xmlns:a16="http://schemas.microsoft.com/office/drawing/2014/main" id="{BDC76B3E-6D86-4BD5-9BA4-0BFB82475539}"/>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6" name="תיבת טקסט 75">
                  <a:extLst>
                    <a:ext uri="{FF2B5EF4-FFF2-40B4-BE49-F238E27FC236}">
                      <a16:creationId xmlns:a16="http://schemas.microsoft.com/office/drawing/2014/main" id="{A8D36013-8F2B-42F4-A67D-E7DD6F56CEFD}"/>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72" name="מלבן 71">
                <a:extLst>
                  <a:ext uri="{FF2B5EF4-FFF2-40B4-BE49-F238E27FC236}">
                    <a16:creationId xmlns:a16="http://schemas.microsoft.com/office/drawing/2014/main" id="{8E3BFBFE-970F-40B2-9751-EB57917BF4D2}"/>
                  </a:ext>
                </a:extLst>
              </p:cNvPr>
              <p:cNvSpPr/>
              <p:nvPr/>
            </p:nvSpPr>
            <p:spPr>
              <a:xfrm>
                <a:off x="2136963" y="103484"/>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3" name="Picture 2" descr="UK to conduct 'mix-and-match' trials with Oxford's COVID-19 vaccine and  Sputnik V shot">
                <a:extLst>
                  <a:ext uri="{FF2B5EF4-FFF2-40B4-BE49-F238E27FC236}">
                    <a16:creationId xmlns:a16="http://schemas.microsoft.com/office/drawing/2014/main" id="{1DA478F2-9E4A-4E27-993F-EEC5A744C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70" name="תיבת טקסט 69">
              <a:extLst>
                <a:ext uri="{FF2B5EF4-FFF2-40B4-BE49-F238E27FC236}">
                  <a16:creationId xmlns:a16="http://schemas.microsoft.com/office/drawing/2014/main" id="{2C687A91-5BC2-4483-AE25-8E7EFC22395B}"/>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inventories.</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vaccines in its inventory.</a:t>
              </a:r>
            </a:p>
          </p:txBody>
        </p:sp>
      </p:grpSp>
      <p:grpSp>
        <p:nvGrpSpPr>
          <p:cNvPr id="77" name="קבוצה 76">
            <a:extLst>
              <a:ext uri="{FF2B5EF4-FFF2-40B4-BE49-F238E27FC236}">
                <a16:creationId xmlns:a16="http://schemas.microsoft.com/office/drawing/2014/main" id="{8DE61F99-842D-421D-A90F-D4DAA86AA56D}"/>
              </a:ext>
            </a:extLst>
          </p:cNvPr>
          <p:cNvGrpSpPr/>
          <p:nvPr/>
        </p:nvGrpSpPr>
        <p:grpSpPr>
          <a:xfrm>
            <a:off x="373206" y="-49985"/>
            <a:ext cx="11722817" cy="7049407"/>
            <a:chOff x="384173" y="-23768"/>
            <a:chExt cx="11722817" cy="7049407"/>
          </a:xfrm>
        </p:grpSpPr>
        <p:grpSp>
          <p:nvGrpSpPr>
            <p:cNvPr id="78" name="קבוצה 77">
              <a:extLst>
                <a:ext uri="{FF2B5EF4-FFF2-40B4-BE49-F238E27FC236}">
                  <a16:creationId xmlns:a16="http://schemas.microsoft.com/office/drawing/2014/main" id="{E00D25CA-1964-4228-8AD2-28703A201290}"/>
                </a:ext>
              </a:extLst>
            </p:cNvPr>
            <p:cNvGrpSpPr/>
            <p:nvPr/>
          </p:nvGrpSpPr>
          <p:grpSpPr>
            <a:xfrm>
              <a:off x="384173" y="-23768"/>
              <a:ext cx="11722817" cy="7049407"/>
              <a:chOff x="442039" y="-259080"/>
              <a:chExt cx="11722817" cy="7284719"/>
            </a:xfrm>
          </p:grpSpPr>
          <p:grpSp>
            <p:nvGrpSpPr>
              <p:cNvPr id="80" name="קבוצה 79">
                <a:extLst>
                  <a:ext uri="{FF2B5EF4-FFF2-40B4-BE49-F238E27FC236}">
                    <a16:creationId xmlns:a16="http://schemas.microsoft.com/office/drawing/2014/main" id="{37981C26-D839-4737-ABC0-6FC189182E54}"/>
                  </a:ext>
                </a:extLst>
              </p:cNvPr>
              <p:cNvGrpSpPr/>
              <p:nvPr/>
            </p:nvGrpSpPr>
            <p:grpSpPr>
              <a:xfrm>
                <a:off x="442039" y="-259080"/>
                <a:ext cx="11722817" cy="7284719"/>
                <a:chOff x="-8276287" y="-259080"/>
                <a:chExt cx="10174384" cy="7284719"/>
              </a:xfrm>
            </p:grpSpPr>
            <p:sp>
              <p:nvSpPr>
                <p:cNvPr id="83" name="מלבן 82">
                  <a:extLst>
                    <a:ext uri="{FF2B5EF4-FFF2-40B4-BE49-F238E27FC236}">
                      <a16:creationId xmlns:a16="http://schemas.microsoft.com/office/drawing/2014/main" id="{F8137894-9735-4C4F-A8BD-642B8E46DC56}"/>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4" name="מלבן: פינות מעוגלות 83">
                  <a:extLst>
                    <a:ext uri="{FF2B5EF4-FFF2-40B4-BE49-F238E27FC236}">
                      <a16:creationId xmlns:a16="http://schemas.microsoft.com/office/drawing/2014/main" id="{9D3CB2F6-F601-41FF-AA5A-13CEDFFEA0BF}"/>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5" name="תיבת טקסט 84">
                  <a:extLst>
                    <a:ext uri="{FF2B5EF4-FFF2-40B4-BE49-F238E27FC236}">
                      <a16:creationId xmlns:a16="http://schemas.microsoft.com/office/drawing/2014/main" id="{44E3BA57-C88E-40D2-B53B-86FFAF00EFFB}"/>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81" name="מלבן 80">
                <a:extLst>
                  <a:ext uri="{FF2B5EF4-FFF2-40B4-BE49-F238E27FC236}">
                    <a16:creationId xmlns:a16="http://schemas.microsoft.com/office/drawing/2014/main" id="{0EFC77CB-44AA-4270-9444-7097FD527B69}"/>
                  </a:ext>
                </a:extLst>
              </p:cNvPr>
              <p:cNvSpPr/>
              <p:nvPr/>
            </p:nvSpPr>
            <p:spPr>
              <a:xfrm>
                <a:off x="1829752" y="-175288"/>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82" name="Picture 2" descr="UK to conduct 'mix-and-match' trials with Oxford's COVID-19 vaccine and  Sputnik V shot">
                <a:extLst>
                  <a:ext uri="{FF2B5EF4-FFF2-40B4-BE49-F238E27FC236}">
                    <a16:creationId xmlns:a16="http://schemas.microsoft.com/office/drawing/2014/main" id="{FEFC7589-F04A-44D5-A2AC-59EE77B8A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79" name="תיבת טקסט 78">
              <a:extLst>
                <a:ext uri="{FF2B5EF4-FFF2-40B4-BE49-F238E27FC236}">
                  <a16:creationId xmlns:a16="http://schemas.microsoft.com/office/drawing/2014/main" id="{DC9C237B-ECEE-4052-8B45-F8E5592E0FC1}"/>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a:t>
              </a:r>
              <a:r>
                <a:rPr lang="en-IL"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a:t>
              </a:r>
              <a:r>
                <a:rPr lang="en-IL"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vaccine 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p:txBody>
        </p:sp>
      </p:grpSp>
      <p:sp>
        <p:nvSpPr>
          <p:cNvPr id="86" name="מלבן: פינות מעוגלות 85">
            <a:extLst>
              <a:ext uri="{FF2B5EF4-FFF2-40B4-BE49-F238E27FC236}">
                <a16:creationId xmlns:a16="http://schemas.microsoft.com/office/drawing/2014/main" id="{596D21A1-8387-4E4F-9AB8-94DDD3FC9C90}"/>
              </a:ext>
            </a:extLst>
          </p:cNvPr>
          <p:cNvSpPr/>
          <p:nvPr/>
        </p:nvSpPr>
        <p:spPr>
          <a:xfrm>
            <a:off x="11304490" y="6125641"/>
            <a:ext cx="829400" cy="65894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12" name="קבוצה 11">
            <a:extLst>
              <a:ext uri="{FF2B5EF4-FFF2-40B4-BE49-F238E27FC236}">
                <a16:creationId xmlns:a16="http://schemas.microsoft.com/office/drawing/2014/main" id="{CC8365FD-AC3B-44EE-B41C-C174CCED0532}"/>
              </a:ext>
            </a:extLst>
          </p:cNvPr>
          <p:cNvGrpSpPr/>
          <p:nvPr/>
        </p:nvGrpSpPr>
        <p:grpSpPr>
          <a:xfrm>
            <a:off x="892371" y="-259080"/>
            <a:ext cx="11096062" cy="7284719"/>
            <a:chOff x="880790" y="-259080"/>
            <a:chExt cx="11096062" cy="7284719"/>
          </a:xfrm>
        </p:grpSpPr>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31" name="מלבן 30">
              <a:extLst>
                <a:ext uri="{FF2B5EF4-FFF2-40B4-BE49-F238E27FC236}">
                  <a16:creationId xmlns:a16="http://schemas.microsoft.com/office/drawing/2014/main" id="{F6DBB7AB-27FF-473B-BA00-E46200354582}"/>
                </a:ext>
              </a:extLst>
            </p:cNvPr>
            <p:cNvSpPr/>
            <p:nvPr/>
          </p:nvSpPr>
          <p:spPr>
            <a:xfrm>
              <a:off x="4728336" y="57317"/>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4" name="Picture 2" descr="Our Trucking Company | Bay &amp; Bay Transportation">
              <a:extLst>
                <a:ext uri="{FF2B5EF4-FFF2-40B4-BE49-F238E27FC236}">
                  <a16:creationId xmlns:a16="http://schemas.microsoft.com/office/drawing/2014/main" id="{F0B9CCB4-4A05-4F3A-BD2A-F918AA1D2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30DAF9A7-0F72-413E-8A82-30CA72CA4B47}"/>
                </a:ext>
              </a:extLst>
            </p:cNvPr>
            <p:cNvSpPr txBox="1"/>
            <p:nvPr/>
          </p:nvSpPr>
          <p:spPr>
            <a:xfrm>
              <a:off x="1716814" y="945297"/>
              <a:ext cx="9188494" cy="4154984"/>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i="0" dirty="0">
                  <a:ln>
                    <a:solidFill>
                      <a:schemeClr val="bg2"/>
                    </a:solidFill>
                  </a:ln>
                  <a:solidFill>
                    <a:schemeClr val="bg1"/>
                  </a:solidFill>
                  <a:effectLst>
                    <a:outerShdw blurRad="38100" dist="38100" dir="2700000" algn="tl">
                      <a:srgbClr val="000000">
                        <a:alpha val="43137"/>
                      </a:srgbClr>
                    </a:outerShdw>
                  </a:effectLst>
                </a:rPr>
                <a:t>Second </a:t>
              </a:r>
              <a:r>
                <a:rPr lang="en-US" sz="2400" b="1" i="0" dirty="0">
                  <a:ln>
                    <a:solidFill>
                      <a:schemeClr val="bg2"/>
                    </a:solidFill>
                  </a:ln>
                  <a:solidFill>
                    <a:schemeClr val="bg1"/>
                  </a:solidFill>
                  <a:effectLst>
                    <a:outerShdw blurRad="38100" dist="38100" dir="2700000" algn="tl">
                      <a:srgbClr val="000000">
                        <a:alpha val="43137"/>
                      </a:srgbClr>
                    </a:outerShdw>
                  </a:effectLst>
                </a:rPr>
                <a:t>for city leaders / project managers - to overlook the operation and get relevant information to make informed logistical and managerial decisions.</a:t>
              </a:r>
              <a:endParaRPr lang="en-IL" sz="2400" b="1" i="0" dirty="0">
                <a:ln>
                  <a:solidFill>
                    <a:schemeClr val="bg2"/>
                  </a:solidFill>
                </a:ln>
                <a:solidFill>
                  <a:schemeClr val="bg1"/>
                </a:solidFill>
                <a:effectLst>
                  <a:outerShdw blurRad="38100" dist="38100" dir="2700000" algn="tl">
                    <a:srgbClr val="000000">
                      <a:alpha val="43137"/>
                    </a:srgbClr>
                  </a:outerShdw>
                </a:effectLst>
              </a:endParaRPr>
            </a:p>
            <a:p>
              <a:pPr algn="l" rtl="0"/>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dirty="0">
                  <a:ln>
                    <a:solidFill>
                      <a:schemeClr val="bg2"/>
                    </a:solidFill>
                  </a:ln>
                  <a:solidFill>
                    <a:schemeClr val="bg1"/>
                  </a:solidFill>
                  <a:effectLst>
                    <a:outerShdw blurRad="38100" dist="38100" dir="2700000" algn="tl">
                      <a:srgbClr val="000000">
                        <a:alpha val="43137"/>
                      </a:srgbClr>
                    </a:outerShdw>
                  </a:effectLst>
                </a:rPr>
                <a:t> for health care workers – </a:t>
              </a:r>
              <a:r>
                <a:rPr lang="en-IL" sz="2400" b="1" dirty="0">
                  <a:ln>
                    <a:solidFill>
                      <a:schemeClr val="bg2"/>
                    </a:solidFill>
                  </a:ln>
                  <a:solidFill>
                    <a:schemeClr val="bg1"/>
                  </a:solidFill>
                  <a:effectLst>
                    <a:outerShdw blurRad="38100" dist="38100" dir="2700000" algn="tl">
                      <a:srgbClr val="000000">
                        <a:alpha val="43137"/>
                      </a:srgbClr>
                    </a:outerShdw>
                  </a:effectLst>
                </a:rPr>
                <a:t>to log vaccine administrations</a:t>
              </a:r>
              <a:br>
                <a:rPr lang="en-IL" sz="2400" b="1" dirty="0">
                  <a:ln>
                    <a:solidFill>
                      <a:schemeClr val="bg2"/>
                    </a:solidFill>
                  </a:ln>
                  <a:solidFill>
                    <a:schemeClr val="bg1"/>
                  </a:solidFill>
                  <a:effectLst>
                    <a:outerShdw blurRad="38100" dist="38100" dir="2700000" algn="tl">
                      <a:srgbClr val="000000">
                        <a:alpha val="43137"/>
                      </a:srgbClr>
                    </a:outerShdw>
                  </a:effectLst>
                </a:rPr>
              </a:br>
              <a:r>
                <a:rPr lang="en-IL" sz="2400" b="1" dirty="0">
                  <a:ln>
                    <a:solidFill>
                      <a:schemeClr val="bg2"/>
                    </a:solidFill>
                  </a:ln>
                  <a:solidFill>
                    <a:schemeClr val="bg1"/>
                  </a:solidFill>
                  <a:effectLst>
                    <a:outerShdw blurRad="38100" dist="38100" dir="2700000" algn="tl">
                      <a:srgbClr val="000000">
                        <a:alpha val="43137"/>
                      </a:srgbClr>
                    </a:outerShdw>
                  </a:effectLst>
                </a:rPr>
                <a:t>and to view their schedule.</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4"/>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3" name="תיבת טקסט 32">
            <a:extLst>
              <a:ext uri="{FF2B5EF4-FFF2-40B4-BE49-F238E27FC236}">
                <a16:creationId xmlns:a16="http://schemas.microsoft.com/office/drawing/2014/main" id="{C22EE4FD-52B9-4C7B-B71F-11E4510A7786}"/>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87" name="תיבת טקסט 86">
            <a:extLst>
              <a:ext uri="{FF2B5EF4-FFF2-40B4-BE49-F238E27FC236}">
                <a16:creationId xmlns:a16="http://schemas.microsoft.com/office/drawing/2014/main" id="{D5DCDDD5-03DD-4336-A67E-57BB744A952F}"/>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66" name="תיבת טקסט 65">
            <a:extLst>
              <a:ext uri="{FF2B5EF4-FFF2-40B4-BE49-F238E27FC236}">
                <a16:creationId xmlns:a16="http://schemas.microsoft.com/office/drawing/2014/main" id="{EFA74669-4765-400E-A93A-F22E24F5F731}"/>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67" name="תיבת טקסט 66">
            <a:extLst>
              <a:ext uri="{FF2B5EF4-FFF2-40B4-BE49-F238E27FC236}">
                <a16:creationId xmlns:a16="http://schemas.microsoft.com/office/drawing/2014/main" id="{E013DE28-F596-4151-8F1A-44557B9B1A19}"/>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A1EEDCCE-AB0A-42A3-A5F5-4ED3E4A7D66B}"/>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9F8A39D3-77ED-4E4D-8D19-8E368823826A}"/>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25126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4362 2.96296E-6 L -0.00209 2.96296E-6 " pathEditMode="relative" rAng="0" ptsTypes="AA">
                                      <p:cBhvr>
                                        <p:cTn id="6" dur="1500" fill="hold"/>
                                        <p:tgtEl>
                                          <p:spTgt spid="12"/>
                                        </p:tgtEl>
                                        <p:attrNameLst>
                                          <p:attrName>ppt_x</p:attrName>
                                          <p:attrName>ppt_y</p:attrName>
                                        </p:attrNameLst>
                                      </p:cBhvr>
                                      <p:rCtr x="420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3" name="מלבן: פינות מעוגלות 92">
            <a:extLst>
              <a:ext uri="{FF2B5EF4-FFF2-40B4-BE49-F238E27FC236}">
                <a16:creationId xmlns:a16="http://schemas.microsoft.com/office/drawing/2014/main" id="{5A34B5E1-54E8-4C05-B778-A84F1A478AB8}"/>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600586" cy="7284719"/>
            <a:chOff x="442039" y="-259080"/>
            <a:chExt cx="11600586"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600586" cy="7284719"/>
              <a:chOff x="-8276287" y="-259080"/>
              <a:chExt cx="10068298"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62496F86-48BA-4BAD-BDE2-2D499FCCC05E}"/>
              </a:ext>
            </a:extLst>
          </p:cNvPr>
          <p:cNvGrpSpPr/>
          <p:nvPr/>
        </p:nvGrpSpPr>
        <p:grpSpPr>
          <a:xfrm>
            <a:off x="892371" y="-259080"/>
            <a:ext cx="11096062" cy="7284719"/>
            <a:chOff x="880790" y="-259080"/>
            <a:chExt cx="11096062" cy="7284719"/>
          </a:xfrm>
        </p:grpSpPr>
        <p:grpSp>
          <p:nvGrpSpPr>
            <p:cNvPr id="86" name="קבוצה 85">
              <a:extLst>
                <a:ext uri="{FF2B5EF4-FFF2-40B4-BE49-F238E27FC236}">
                  <a16:creationId xmlns:a16="http://schemas.microsoft.com/office/drawing/2014/main" id="{48D620C7-83DE-4394-8440-18C3ED2B0F16}"/>
                </a:ext>
              </a:extLst>
            </p:cNvPr>
            <p:cNvGrpSpPr/>
            <p:nvPr/>
          </p:nvGrpSpPr>
          <p:grpSpPr>
            <a:xfrm>
              <a:off x="880790" y="-259080"/>
              <a:ext cx="11096062" cy="7284719"/>
              <a:chOff x="-8469292" y="-259080"/>
              <a:chExt cx="10174384" cy="7284719"/>
            </a:xfrm>
          </p:grpSpPr>
          <p:sp>
            <p:nvSpPr>
              <p:cNvPr id="90" name="מלבן 89">
                <a:extLst>
                  <a:ext uri="{FF2B5EF4-FFF2-40B4-BE49-F238E27FC236}">
                    <a16:creationId xmlns:a16="http://schemas.microsoft.com/office/drawing/2014/main" id="{3D8A82DA-A3DC-41A9-A237-AF03F48D5FC5}"/>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91" name="מלבן: פינות מעוגלות 90">
                <a:extLst>
                  <a:ext uri="{FF2B5EF4-FFF2-40B4-BE49-F238E27FC236}">
                    <a16:creationId xmlns:a16="http://schemas.microsoft.com/office/drawing/2014/main" id="{30F616C0-0901-4D3E-8665-8E08DC6BB147}"/>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2" name="תיבת טקסט 91">
                <a:extLst>
                  <a:ext uri="{FF2B5EF4-FFF2-40B4-BE49-F238E27FC236}">
                    <a16:creationId xmlns:a16="http://schemas.microsoft.com/office/drawing/2014/main" id="{51608180-5186-41B7-957B-89FAAFF37F27}"/>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87" name="מלבן 86">
              <a:extLst>
                <a:ext uri="{FF2B5EF4-FFF2-40B4-BE49-F238E27FC236}">
                  <a16:creationId xmlns:a16="http://schemas.microsoft.com/office/drawing/2014/main" id="{5F3CDE78-4C11-4914-8BBB-D27A00322F96}"/>
                </a:ext>
              </a:extLst>
            </p:cNvPr>
            <p:cNvSpPr/>
            <p:nvPr/>
          </p:nvSpPr>
          <p:spPr>
            <a:xfrm>
              <a:off x="4728336" y="57317"/>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88" name="Picture 2" descr="Our Trucking Company | Bay &amp; Bay Transportation">
              <a:extLst>
                <a:ext uri="{FF2B5EF4-FFF2-40B4-BE49-F238E27FC236}">
                  <a16:creationId xmlns:a16="http://schemas.microsoft.com/office/drawing/2014/main" id="{CB5286B0-9AC3-435A-B940-DF7C3771A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89" name="תיבת טקסט 88">
              <a:extLst>
                <a:ext uri="{FF2B5EF4-FFF2-40B4-BE49-F238E27FC236}">
                  <a16:creationId xmlns:a16="http://schemas.microsoft.com/office/drawing/2014/main" id="{4A3FA4AB-F1D0-4D4E-9A18-E2113840B787}"/>
                </a:ext>
              </a:extLst>
            </p:cNvPr>
            <p:cNvSpPr txBox="1"/>
            <p:nvPr/>
          </p:nvSpPr>
          <p:spPr>
            <a:xfrm>
              <a:off x="1716814" y="945297"/>
              <a:ext cx="9188494" cy="4154984"/>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i="0" dirty="0">
                  <a:ln>
                    <a:solidFill>
                      <a:schemeClr val="bg2"/>
                    </a:solidFill>
                  </a:ln>
                  <a:solidFill>
                    <a:schemeClr val="bg1"/>
                  </a:solidFill>
                  <a:effectLst>
                    <a:outerShdw blurRad="38100" dist="38100" dir="2700000" algn="tl">
                      <a:srgbClr val="000000">
                        <a:alpha val="43137"/>
                      </a:srgbClr>
                    </a:outerShdw>
                  </a:effectLst>
                </a:rPr>
                <a:t>Second </a:t>
              </a:r>
              <a:r>
                <a:rPr lang="en-US" sz="2400" b="1" i="0" dirty="0">
                  <a:ln>
                    <a:solidFill>
                      <a:schemeClr val="bg2"/>
                    </a:solidFill>
                  </a:ln>
                  <a:solidFill>
                    <a:schemeClr val="bg1"/>
                  </a:solidFill>
                  <a:effectLst>
                    <a:outerShdw blurRad="38100" dist="38100" dir="2700000" algn="tl">
                      <a:srgbClr val="000000">
                        <a:alpha val="43137"/>
                      </a:srgbClr>
                    </a:outerShdw>
                  </a:effectLst>
                </a:rPr>
                <a:t>for city leaders / project managers - to overlook the operation and get relevant information to make informed logistical and managerial decisions.</a:t>
              </a:r>
              <a:endParaRPr lang="en-IL" sz="2400" b="1" i="0" dirty="0">
                <a:ln>
                  <a:solidFill>
                    <a:schemeClr val="bg2"/>
                  </a:solidFill>
                </a:ln>
                <a:solidFill>
                  <a:schemeClr val="bg1"/>
                </a:solidFill>
                <a:effectLst>
                  <a:outerShdw blurRad="38100" dist="38100" dir="2700000" algn="tl">
                    <a:srgbClr val="000000">
                      <a:alpha val="43137"/>
                    </a:srgbClr>
                  </a:outerShdw>
                </a:effectLst>
              </a:endParaRPr>
            </a:p>
            <a:p>
              <a:pPr algn="l" rtl="0"/>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dirty="0">
                  <a:ln>
                    <a:solidFill>
                      <a:schemeClr val="bg2"/>
                    </a:solidFill>
                  </a:ln>
                  <a:solidFill>
                    <a:schemeClr val="bg1"/>
                  </a:solidFill>
                  <a:effectLst>
                    <a:outerShdw blurRad="38100" dist="38100" dir="2700000" algn="tl">
                      <a:srgbClr val="000000">
                        <a:alpha val="43137"/>
                      </a:srgbClr>
                    </a:outerShdw>
                  </a:effectLst>
                </a:rPr>
                <a:t> for health care workers – </a:t>
              </a:r>
              <a:r>
                <a:rPr lang="en-IL" sz="2400" b="1" dirty="0">
                  <a:ln>
                    <a:solidFill>
                      <a:schemeClr val="bg2"/>
                    </a:solidFill>
                  </a:ln>
                  <a:solidFill>
                    <a:schemeClr val="bg1"/>
                  </a:solidFill>
                  <a:effectLst>
                    <a:outerShdw blurRad="38100" dist="38100" dir="2700000" algn="tl">
                      <a:srgbClr val="000000">
                        <a:alpha val="43137"/>
                      </a:srgbClr>
                    </a:outerShdw>
                  </a:effectLst>
                </a:rPr>
                <a:t>to log vaccine administrations</a:t>
              </a:r>
              <a:br>
                <a:rPr lang="en-IL" sz="2400" b="1" dirty="0">
                  <a:ln>
                    <a:solidFill>
                      <a:schemeClr val="bg2"/>
                    </a:solidFill>
                  </a:ln>
                  <a:solidFill>
                    <a:schemeClr val="bg1"/>
                  </a:solidFill>
                  <a:effectLst>
                    <a:outerShdw blurRad="38100" dist="38100" dir="2700000" algn="tl">
                      <a:srgbClr val="000000">
                        <a:alpha val="43137"/>
                      </a:srgbClr>
                    </a:outerShdw>
                  </a:effectLst>
                </a:rPr>
              </a:br>
              <a:r>
                <a:rPr lang="en-IL" sz="2400" b="1" dirty="0">
                  <a:ln>
                    <a:solidFill>
                      <a:schemeClr val="bg2"/>
                    </a:solidFill>
                  </a:ln>
                  <a:solidFill>
                    <a:schemeClr val="bg1"/>
                  </a:solidFill>
                  <a:effectLst>
                    <a:outerShdw blurRad="38100" dist="38100" dir="2700000" algn="tl">
                      <a:srgbClr val="000000">
                        <a:alpha val="43137"/>
                      </a:srgbClr>
                    </a:outerShdw>
                  </a:effectLst>
                </a:rPr>
                <a:t>and to view their schedule.</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06107"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648771" y="1271107"/>
              <a:ext cx="10044820" cy="3955057"/>
            </a:xfrm>
            <a:prstGeom prst="rect">
              <a:avLst/>
            </a:prstGeom>
            <a:noFill/>
          </p:spPr>
          <p:txBody>
            <a:bodyPr wrap="square" rtlCol="1">
              <a:spAutoFit/>
            </a:bodyPr>
            <a:lstStyle/>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Dose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DoseBarcode</a:t>
              </a:r>
              <a:r>
                <a:rPr lang="en-US" sz="1700" dirty="0">
                  <a:ln>
                    <a:solidFill>
                      <a:schemeClr val="bg2"/>
                    </a:solidFill>
                  </a:ln>
                  <a:solidFill>
                    <a:schemeClr val="bg1"/>
                  </a:solidFill>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dirty="0">
                  <a:ln>
                    <a:solidFill>
                      <a:schemeClr val="bg2"/>
                    </a:solidFill>
                  </a:ln>
                  <a:solidFill>
                    <a:schemeClr val="bg1"/>
                  </a:solidFill>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PhasesComplete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*ClinicID, FirstName, LastName, PhoneNum, LicenseNum, Seniority)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ClinicName,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PhoneNum, Email, Street, HouseNum, District)</a:t>
              </a:r>
            </a:p>
            <a:p>
              <a:pPr algn="l" rtl="0">
                <a:lnSpc>
                  <a:spcPct val="107000"/>
                </a:lnSpc>
                <a:spcBef>
                  <a:spcPts val="1200"/>
                </a:spcBef>
                <a:spcAft>
                  <a:spcPts val="800"/>
                </a:spcAft>
              </a:pP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 *ClinicID, *VaccineID,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ExpiryDate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*CitizenID, Date, *ClinicID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endParaRPr lang="he-IL" sz="1700" b="1" dirty="0">
                <a:ln>
                  <a:solidFill>
                    <a:schemeClr val="bg2"/>
                  </a:solidFill>
                </a:ln>
                <a:solidFill>
                  <a:schemeClr val="bg1"/>
                </a:solidFill>
                <a:effectLst>
                  <a:outerShdw blurRad="38100" dist="38100" dir="2700000" algn="tl">
                    <a:srgbClr val="000000">
                      <a:alpha val="43137"/>
                    </a:srgbClr>
                  </a:outerShdw>
                </a:effectLst>
              </a:endParaRPr>
            </a:p>
          </p:txBody>
        </p:sp>
      </p:gr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7" name="תיבת טקסט 36">
            <a:extLst>
              <a:ext uri="{FF2B5EF4-FFF2-40B4-BE49-F238E27FC236}">
                <a16:creationId xmlns:a16="http://schemas.microsoft.com/office/drawing/2014/main" id="{C49FAD80-324C-4605-91F9-7389EBB8DFE8}"/>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94" name="תיבת טקסט 93">
            <a:extLst>
              <a:ext uri="{FF2B5EF4-FFF2-40B4-BE49-F238E27FC236}">
                <a16:creationId xmlns:a16="http://schemas.microsoft.com/office/drawing/2014/main" id="{9A3C089D-9920-49A2-8B83-CC673275D39F}"/>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52" name="תיבת טקסט 51">
            <a:extLst>
              <a:ext uri="{FF2B5EF4-FFF2-40B4-BE49-F238E27FC236}">
                <a16:creationId xmlns:a16="http://schemas.microsoft.com/office/drawing/2014/main" id="{86CFCB7A-8294-4093-B607-8019EC7C560E}"/>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53" name="תיבת טקסט 52">
            <a:extLst>
              <a:ext uri="{FF2B5EF4-FFF2-40B4-BE49-F238E27FC236}">
                <a16:creationId xmlns:a16="http://schemas.microsoft.com/office/drawing/2014/main" id="{A4193B64-54D1-4818-B310-8A9BD1DAA793}"/>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60" name="תיבת טקסט 59">
            <a:extLst>
              <a:ext uri="{FF2B5EF4-FFF2-40B4-BE49-F238E27FC236}">
                <a16:creationId xmlns:a16="http://schemas.microsoft.com/office/drawing/2014/main" id="{2824AA4C-5249-413E-A249-BF01C9656E15}"/>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69" name="תיבת טקסט 68">
            <a:extLst>
              <a:ext uri="{FF2B5EF4-FFF2-40B4-BE49-F238E27FC236}">
                <a16:creationId xmlns:a16="http://schemas.microsoft.com/office/drawing/2014/main" id="{495DB51E-0DCD-4002-B204-276A8A1F1C2A}"/>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97085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53 0 L -0.0013 0 " pathEditMode="relative" rAng="0" ptsTypes="AA">
                                      <p:cBhvr>
                                        <p:cTn id="6" dur="1500" fill="hold"/>
                                        <p:tgtEl>
                                          <p:spTgt spid="12"/>
                                        </p:tgtEl>
                                        <p:attrNameLst>
                                          <p:attrName>ppt_x</p:attrName>
                                          <p:attrName>ppt_y</p:attrName>
                                        </p:attrNameLst>
                                      </p:cBhvr>
                                      <p:rCtr x="425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25D94691-423C-4D6F-9B8C-D6A0347969F8}"/>
              </a:ext>
            </a:extLst>
          </p:cNvPr>
          <p:cNvGrpSpPr/>
          <p:nvPr/>
        </p:nvGrpSpPr>
        <p:grpSpPr>
          <a:xfrm>
            <a:off x="706107" y="-213360"/>
            <a:ext cx="11055743" cy="7284719"/>
            <a:chOff x="791832" y="-213360"/>
            <a:chExt cx="11055743" cy="7284719"/>
          </a:xfrm>
        </p:grpSpPr>
        <p:grpSp>
          <p:nvGrpSpPr>
            <p:cNvPr id="73" name="קבוצה 72">
              <a:extLst>
                <a:ext uri="{FF2B5EF4-FFF2-40B4-BE49-F238E27FC236}">
                  <a16:creationId xmlns:a16="http://schemas.microsoft.com/office/drawing/2014/main" id="{61923755-C5EC-43F5-B688-0E0C6B913050}"/>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D19CC58F-7607-497D-8410-1CD77CF55AE4}"/>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7FFF48D5-31D9-412C-A14F-85192D241E30}"/>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D634308D-0738-4EB1-9D7C-167D5C318D99}"/>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2939613F-594B-45E5-A750-D35837D19CED}"/>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239D882E-0E4E-486D-8C49-B0EEA97EF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78D1F079-CBE9-4519-AA6B-4FC3610D0AF8}"/>
                </a:ext>
              </a:extLst>
            </p:cNvPr>
            <p:cNvSpPr txBox="1"/>
            <p:nvPr/>
          </p:nvSpPr>
          <p:spPr>
            <a:xfrm>
              <a:off x="1648771" y="1271107"/>
              <a:ext cx="10044820" cy="3955057"/>
            </a:xfrm>
            <a:prstGeom prst="rect">
              <a:avLst/>
            </a:prstGeom>
            <a:noFill/>
          </p:spPr>
          <p:txBody>
            <a:bodyPr wrap="square" rtlCol="1">
              <a:spAutoFit/>
            </a:bodyPr>
            <a:lstStyle/>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Dose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DoseBarcode</a:t>
              </a:r>
              <a:r>
                <a:rPr lang="en-US" sz="1700" dirty="0">
                  <a:ln>
                    <a:solidFill>
                      <a:schemeClr val="bg2"/>
                    </a:solidFill>
                  </a:ln>
                  <a:solidFill>
                    <a:schemeClr val="bg1"/>
                  </a:solidFill>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dirty="0">
                  <a:ln>
                    <a:solidFill>
                      <a:schemeClr val="bg2"/>
                    </a:solidFill>
                  </a:ln>
                  <a:solidFill>
                    <a:schemeClr val="bg1"/>
                  </a:solidFill>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PhasesComplete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*ClinicID, FirstName, LastName, PhoneNum, LicenseNum, Seniority)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ClinicName,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PhoneNum, Email, Street, HouseNum, District)</a:t>
              </a:r>
            </a:p>
            <a:p>
              <a:pPr algn="l" rtl="0">
                <a:lnSpc>
                  <a:spcPct val="107000"/>
                </a:lnSpc>
                <a:spcBef>
                  <a:spcPts val="1200"/>
                </a:spcBef>
                <a:spcAft>
                  <a:spcPts val="800"/>
                </a:spcAft>
              </a:pP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 *ClinicID, *VaccineID,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ExpiryDate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*CitizenID, Date, *ClinicID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endParaRPr lang="he-IL" sz="17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6" name="קבוצה 5">
            <a:extLst>
              <a:ext uri="{FF2B5EF4-FFF2-40B4-BE49-F238E27FC236}">
                <a16:creationId xmlns:a16="http://schemas.microsoft.com/office/drawing/2014/main" id="{3BE5052C-B93B-49A3-B715-854D14952CA5}"/>
              </a:ext>
            </a:extLst>
          </p:cNvPr>
          <p:cNvGrpSpPr/>
          <p:nvPr/>
        </p:nvGrpSpPr>
        <p:grpSpPr>
          <a:xfrm>
            <a:off x="-1956119" y="-259080"/>
            <a:ext cx="13710609" cy="7284719"/>
            <a:chOff x="-1956119" y="-259080"/>
            <a:chExt cx="13710609" cy="7284719"/>
          </a:xfrm>
        </p:grpSpPr>
        <p:grpSp>
          <p:nvGrpSpPr>
            <p:cNvPr id="16" name="קבוצה 15">
              <a:extLst>
                <a:ext uri="{FF2B5EF4-FFF2-40B4-BE49-F238E27FC236}">
                  <a16:creationId xmlns:a16="http://schemas.microsoft.com/office/drawing/2014/main" id="{D6CC13E3-CF9D-455A-97D9-5D09FED9A088}"/>
                </a:ext>
              </a:extLst>
            </p:cNvPr>
            <p:cNvGrpSpPr/>
            <p:nvPr/>
          </p:nvGrpSpPr>
          <p:grpSpPr>
            <a:xfrm>
              <a:off x="-1956119" y="-259080"/>
              <a:ext cx="13710609" cy="7284719"/>
              <a:chOff x="-1967694" y="-259080"/>
              <a:chExt cx="13710609" cy="7284719"/>
            </a:xfrm>
          </p:grpSpPr>
          <p:grpSp>
            <p:nvGrpSpPr>
              <p:cNvPr id="10" name="קבוצה 9">
                <a:extLst>
                  <a:ext uri="{FF2B5EF4-FFF2-40B4-BE49-F238E27FC236}">
                    <a16:creationId xmlns:a16="http://schemas.microsoft.com/office/drawing/2014/main" id="{F559D27F-5DC3-48D8-834B-2AD34E9567D5}"/>
                  </a:ext>
                </a:extLst>
              </p:cNvPr>
              <p:cNvGrpSpPr/>
              <p:nvPr/>
            </p:nvGrpSpPr>
            <p:grpSpPr>
              <a:xfrm>
                <a:off x="-1967694" y="-259080"/>
                <a:ext cx="13710609" cy="7284719"/>
                <a:chOff x="-2013994" y="-259080"/>
                <a:chExt cx="13710609" cy="7284719"/>
              </a:xfrm>
            </p:grpSpPr>
            <p:sp>
              <p:nvSpPr>
                <p:cNvPr id="43" name="מלבן 42">
                  <a:extLst>
                    <a:ext uri="{FF2B5EF4-FFF2-40B4-BE49-F238E27FC236}">
                      <a16:creationId xmlns:a16="http://schemas.microsoft.com/office/drawing/2014/main" id="{44D85E92-D230-4C02-9C12-982EBD87896A}"/>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7" name="תיבת טקסט 36">
                  <a:extLst>
                    <a:ext uri="{FF2B5EF4-FFF2-40B4-BE49-F238E27FC236}">
                      <a16:creationId xmlns:a16="http://schemas.microsoft.com/office/drawing/2014/main" id="{C49FAD80-324C-4605-91F9-7389EBB8DFE8}"/>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47" name="מלבן 46">
                <a:extLst>
                  <a:ext uri="{FF2B5EF4-FFF2-40B4-BE49-F238E27FC236}">
                    <a16:creationId xmlns:a16="http://schemas.microsoft.com/office/drawing/2014/main" id="{52D22196-EA92-4241-86F4-B25FA9A68990}"/>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026" name="Picture 2">
              <a:extLst>
                <a:ext uri="{FF2B5EF4-FFF2-40B4-BE49-F238E27FC236}">
                  <a16:creationId xmlns:a16="http://schemas.microsoft.com/office/drawing/2014/main" id="{78025074-606E-489B-9064-4F76BD6A8A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953" y="793695"/>
              <a:ext cx="8328025" cy="5772957"/>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59AD456A-4CF4-46B3-9FC5-D43E94A4D44A}"/>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4E8C5B7E-C5B6-40A3-8EBD-4210F839DFCC}"/>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52" name="תיבת טקסט 51">
            <a:extLst>
              <a:ext uri="{FF2B5EF4-FFF2-40B4-BE49-F238E27FC236}">
                <a16:creationId xmlns:a16="http://schemas.microsoft.com/office/drawing/2014/main" id="{5C72428C-4D45-4B62-8E65-59C7EB474663}"/>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170641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3489 2.96296E-6 L -0.00026 2.96296E-6 " pathEditMode="relative" rAng="0" ptsTypes="AA">
                                      <p:cBhvr>
                                        <p:cTn id="6" dur="1500" fill="hold"/>
                                        <p:tgtEl>
                                          <p:spTgt spid="6"/>
                                        </p:tgtEl>
                                        <p:attrNameLst>
                                          <p:attrName>ppt_x</p:attrName>
                                          <p:attrName>ppt_y</p:attrName>
                                        </p:attrNameLst>
                                      </p:cBhvr>
                                      <p:rCtr x="4173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09" name="קבוצה 108">
            <a:extLst>
              <a:ext uri="{FF2B5EF4-FFF2-40B4-BE49-F238E27FC236}">
                <a16:creationId xmlns:a16="http://schemas.microsoft.com/office/drawing/2014/main" id="{203A2C02-1ECF-4C6A-B119-F048D33F86CB}"/>
              </a:ext>
            </a:extLst>
          </p:cNvPr>
          <p:cNvGrpSpPr/>
          <p:nvPr/>
        </p:nvGrpSpPr>
        <p:grpSpPr>
          <a:xfrm>
            <a:off x="-1956119" y="-259080"/>
            <a:ext cx="13710609" cy="7284719"/>
            <a:chOff x="-1956119" y="-259080"/>
            <a:chExt cx="13710609" cy="7284719"/>
          </a:xfrm>
        </p:grpSpPr>
        <p:grpSp>
          <p:nvGrpSpPr>
            <p:cNvPr id="110" name="קבוצה 109">
              <a:extLst>
                <a:ext uri="{FF2B5EF4-FFF2-40B4-BE49-F238E27FC236}">
                  <a16:creationId xmlns:a16="http://schemas.microsoft.com/office/drawing/2014/main" id="{FB9528D0-352D-4C64-8E9D-AFFD7EC53922}"/>
                </a:ext>
              </a:extLst>
            </p:cNvPr>
            <p:cNvGrpSpPr/>
            <p:nvPr/>
          </p:nvGrpSpPr>
          <p:grpSpPr>
            <a:xfrm>
              <a:off x="-1956119" y="-259080"/>
              <a:ext cx="13710609" cy="7284719"/>
              <a:chOff x="-1967694" y="-259080"/>
              <a:chExt cx="13710609" cy="7284719"/>
            </a:xfrm>
          </p:grpSpPr>
          <p:grpSp>
            <p:nvGrpSpPr>
              <p:cNvPr id="112" name="קבוצה 111">
                <a:extLst>
                  <a:ext uri="{FF2B5EF4-FFF2-40B4-BE49-F238E27FC236}">
                    <a16:creationId xmlns:a16="http://schemas.microsoft.com/office/drawing/2014/main" id="{EB114D5A-DC84-431B-B13B-EAA9B063AC27}"/>
                  </a:ext>
                </a:extLst>
              </p:cNvPr>
              <p:cNvGrpSpPr/>
              <p:nvPr/>
            </p:nvGrpSpPr>
            <p:grpSpPr>
              <a:xfrm>
                <a:off x="-1967694" y="-259080"/>
                <a:ext cx="13710609" cy="7284719"/>
                <a:chOff x="-2013994" y="-259080"/>
                <a:chExt cx="13710609" cy="7284719"/>
              </a:xfrm>
            </p:grpSpPr>
            <p:sp>
              <p:nvSpPr>
                <p:cNvPr id="114" name="מלבן 113">
                  <a:extLst>
                    <a:ext uri="{FF2B5EF4-FFF2-40B4-BE49-F238E27FC236}">
                      <a16:creationId xmlns:a16="http://schemas.microsoft.com/office/drawing/2014/main" id="{D28F8B79-D6D7-460F-A56B-E64C1334C32B}"/>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5" name="מלבן: פינות מעוגלות 114">
                  <a:extLst>
                    <a:ext uri="{FF2B5EF4-FFF2-40B4-BE49-F238E27FC236}">
                      <a16:creationId xmlns:a16="http://schemas.microsoft.com/office/drawing/2014/main" id="{8CEE0422-E602-4FE7-A049-C52935B8E81C}"/>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16" name="תיבת טקסט 115">
                  <a:extLst>
                    <a:ext uri="{FF2B5EF4-FFF2-40B4-BE49-F238E27FC236}">
                      <a16:creationId xmlns:a16="http://schemas.microsoft.com/office/drawing/2014/main" id="{89953E38-0B24-49F0-9163-5EDDF2096B8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113" name="מלבן 112">
                <a:extLst>
                  <a:ext uri="{FF2B5EF4-FFF2-40B4-BE49-F238E27FC236}">
                    <a16:creationId xmlns:a16="http://schemas.microsoft.com/office/drawing/2014/main" id="{9A337FB4-721B-4F29-B4A0-F120CD5B2D0D}"/>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11" name="Picture 2">
              <a:extLst>
                <a:ext uri="{FF2B5EF4-FFF2-40B4-BE49-F238E27FC236}">
                  <a16:creationId xmlns:a16="http://schemas.microsoft.com/office/drawing/2014/main" id="{D99CC997-86D4-4DC6-BE07-8536A2325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953" y="793695"/>
              <a:ext cx="8328025" cy="57729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קבוצה 42">
            <a:extLst>
              <a:ext uri="{FF2B5EF4-FFF2-40B4-BE49-F238E27FC236}">
                <a16:creationId xmlns:a16="http://schemas.microsoft.com/office/drawing/2014/main" id="{CB953378-721B-4BED-AD5C-C27E9C62F11F}"/>
              </a:ext>
            </a:extLst>
          </p:cNvPr>
          <p:cNvGrpSpPr/>
          <p:nvPr/>
        </p:nvGrpSpPr>
        <p:grpSpPr>
          <a:xfrm>
            <a:off x="-1282351" y="-216820"/>
            <a:ext cx="12866674" cy="7284719"/>
            <a:chOff x="-1282351" y="-21682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2351" y="-21682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38" name="תמונה 37">
              <a:extLst>
                <a:ext uri="{FF2B5EF4-FFF2-40B4-BE49-F238E27FC236}">
                  <a16:creationId xmlns:a16="http://schemas.microsoft.com/office/drawing/2014/main" id="{9253A4C0-BADC-4BB8-9B7F-BBE4476369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852" y="738914"/>
              <a:ext cx="7987124" cy="5980018"/>
            </a:xfrm>
            <a:prstGeom prst="rect">
              <a:avLst/>
            </a:prstGeom>
          </p:spPr>
        </p:pic>
      </p:gr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0DDFB5A8-60F2-480A-930D-8345B73979D2}"/>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71" name="תיבת טקסט 70">
            <a:extLst>
              <a:ext uri="{FF2B5EF4-FFF2-40B4-BE49-F238E27FC236}">
                <a16:creationId xmlns:a16="http://schemas.microsoft.com/office/drawing/2014/main" id="{898E821E-9DA1-4610-82DE-A0F847DDBE02}"/>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45847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4675 -0.01459 L 1.04167E-6 -4.81481E-6 " pathEditMode="relative" rAng="0" ptsTypes="AA">
                                      <p:cBhvr>
                                        <p:cTn id="6" dur="1500" fill="hold"/>
                                        <p:tgtEl>
                                          <p:spTgt spid="43"/>
                                        </p:tgtEl>
                                        <p:attrNameLst>
                                          <p:attrName>ppt_x</p:attrName>
                                          <p:attrName>ppt_y</p:attrName>
                                        </p:attrNameLst>
                                      </p:cBhvr>
                                      <p:rCtr x="42435"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5611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91" name="קבוצה 90">
            <a:extLst>
              <a:ext uri="{FF2B5EF4-FFF2-40B4-BE49-F238E27FC236}">
                <a16:creationId xmlns:a16="http://schemas.microsoft.com/office/drawing/2014/main" id="{EE55C125-320B-46CE-A416-A18F184ABECA}"/>
              </a:ext>
            </a:extLst>
          </p:cNvPr>
          <p:cNvGrpSpPr/>
          <p:nvPr/>
        </p:nvGrpSpPr>
        <p:grpSpPr>
          <a:xfrm>
            <a:off x="-1282351" y="-216820"/>
            <a:ext cx="12866674" cy="7284719"/>
            <a:chOff x="-1282351" y="-216820"/>
            <a:chExt cx="12866674" cy="7284719"/>
          </a:xfrm>
        </p:grpSpPr>
        <p:grpSp>
          <p:nvGrpSpPr>
            <p:cNvPr id="93" name="קבוצה 92">
              <a:extLst>
                <a:ext uri="{FF2B5EF4-FFF2-40B4-BE49-F238E27FC236}">
                  <a16:creationId xmlns:a16="http://schemas.microsoft.com/office/drawing/2014/main" id="{CFD282AA-F119-47D1-A7D7-0AA45E819A72}"/>
                </a:ext>
              </a:extLst>
            </p:cNvPr>
            <p:cNvGrpSpPr/>
            <p:nvPr/>
          </p:nvGrpSpPr>
          <p:grpSpPr>
            <a:xfrm>
              <a:off x="-1282351" y="-216820"/>
              <a:ext cx="12866674" cy="7284719"/>
              <a:chOff x="-1280160" y="-259080"/>
              <a:chExt cx="12866674" cy="7284719"/>
            </a:xfrm>
          </p:grpSpPr>
          <p:sp>
            <p:nvSpPr>
              <p:cNvPr id="95" name="מלבן 94">
                <a:extLst>
                  <a:ext uri="{FF2B5EF4-FFF2-40B4-BE49-F238E27FC236}">
                    <a16:creationId xmlns:a16="http://schemas.microsoft.com/office/drawing/2014/main" id="{42FC4BE3-A6BB-47ED-B48C-466613484D3F}"/>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96" name="מלבן: פינות מעוגלות 95">
                <a:extLst>
                  <a:ext uri="{FF2B5EF4-FFF2-40B4-BE49-F238E27FC236}">
                    <a16:creationId xmlns:a16="http://schemas.microsoft.com/office/drawing/2014/main" id="{282FDBD3-AB5B-4F20-B300-EDDEB1978711}"/>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7" name="תיבת טקסט 96">
                <a:extLst>
                  <a:ext uri="{FF2B5EF4-FFF2-40B4-BE49-F238E27FC236}">
                    <a16:creationId xmlns:a16="http://schemas.microsoft.com/office/drawing/2014/main" id="{D1C5FEB2-9812-487D-A2D6-8458D9C5241A}"/>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100" name="מלבן 99">
                <a:extLst>
                  <a:ext uri="{FF2B5EF4-FFF2-40B4-BE49-F238E27FC236}">
                    <a16:creationId xmlns:a16="http://schemas.microsoft.com/office/drawing/2014/main" id="{477F541B-F7C3-4233-A13E-AC913E131E77}"/>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94" name="תמונה 93">
              <a:extLst>
                <a:ext uri="{FF2B5EF4-FFF2-40B4-BE49-F238E27FC236}">
                  <a16:creationId xmlns:a16="http://schemas.microsoft.com/office/drawing/2014/main" id="{55B0ECF7-F00F-4BBC-A148-B85B43EDA3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0852" y="738914"/>
              <a:ext cx="7987124" cy="5980018"/>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4637" y="2729104"/>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3300" y="1594884"/>
                <a:ext cx="4945357" cy="4844244"/>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2" name="תיבת טקסט 91">
            <a:extLst>
              <a:ext uri="{FF2B5EF4-FFF2-40B4-BE49-F238E27FC236}">
                <a16:creationId xmlns:a16="http://schemas.microsoft.com/office/drawing/2014/main" id="{8BCC107F-E19C-429A-9D8B-63880CBDD9BD}"/>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90" name="תיבת טקסט 89">
            <a:extLst>
              <a:ext uri="{FF2B5EF4-FFF2-40B4-BE49-F238E27FC236}">
                <a16:creationId xmlns:a16="http://schemas.microsoft.com/office/drawing/2014/main" id="{9F69E301-7381-4AC0-AF43-067792EB41A4}"/>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48508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6185 -1.48148E-6 L 1.66667E-6 -1.48148E-6 " pathEditMode="relative" rAng="0" ptsTypes="AA">
                                      <p:cBhvr>
                                        <p:cTn id="6" dur="1500" fill="hold"/>
                                        <p:tgtEl>
                                          <p:spTgt spid="18"/>
                                        </p:tgtEl>
                                        <p:attrNameLst>
                                          <p:attrName>ppt_x</p:attrName>
                                          <p:attrName>ppt_y</p:attrName>
                                        </p:attrNameLst>
                                      </p:cBhvr>
                                      <p:rCtr x="43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5611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6" name="מלבן 95">
            <a:extLst>
              <a:ext uri="{FF2B5EF4-FFF2-40B4-BE49-F238E27FC236}">
                <a16:creationId xmlns:a16="http://schemas.microsoft.com/office/drawing/2014/main" id="{2ED0B69D-DD93-422B-9EC1-99A9CA8AB416}"/>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7" name="Picture 6">
            <a:extLst>
              <a:ext uri="{FF2B5EF4-FFF2-40B4-BE49-F238E27FC236}">
                <a16:creationId xmlns:a16="http://schemas.microsoft.com/office/drawing/2014/main" id="{38CD589F-8069-4AF6-9A60-7D4748F033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4637" y="2729104"/>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100" name="Picture 10">
            <a:extLst>
              <a:ext uri="{FF2B5EF4-FFF2-40B4-BE49-F238E27FC236}">
                <a16:creationId xmlns:a16="http://schemas.microsoft.com/office/drawing/2014/main" id="{6F65004F-84B7-4AE1-BCC9-26EAA23A1D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3300" y="1594884"/>
            <a:ext cx="4945357" cy="4844244"/>
          </a:xfrm>
          <a:prstGeom prst="rect">
            <a:avLst/>
          </a:prstGeom>
          <a:noFill/>
          <a:ln w="38100">
            <a:noFill/>
          </a:ln>
          <a:extLst>
            <a:ext uri="{909E8E84-426E-40DD-AFC4-6F175D3DCCD1}">
              <a14:hiddenFill xmlns:a14="http://schemas.microsoft.com/office/drawing/2010/main">
                <a:solidFill>
                  <a:srgbClr val="FFFFFF"/>
                </a:solidFill>
              </a14:hiddenFill>
            </a:ext>
          </a:extLst>
        </p:spPr>
      </p:pic>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0921" y="1465114"/>
              <a:ext cx="3825314" cy="499139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33803" y="1293887"/>
              <a:ext cx="3182304" cy="5243155"/>
            </a:xfrm>
            <a:prstGeom prst="rect">
              <a:avLst/>
            </a:prstGeom>
            <a:noFill/>
            <a:ln w="38100">
              <a:noFill/>
            </a:ln>
            <a:extLst>
              <a:ext uri="{909E8E84-426E-40DD-AFC4-6F175D3DCCD1}">
                <a14:hiddenFill xmlns:a14="http://schemas.microsoft.com/office/drawing/2010/main">
                  <a:solidFill>
                    <a:srgbClr val="FFFFFF"/>
                  </a:solidFill>
                </a14:hiddenFill>
              </a:ext>
            </a:extLst>
          </p:spPr>
        </p:pic>
      </p:gr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94" name="תיבת טקסט 93">
            <a:extLst>
              <a:ext uri="{FF2B5EF4-FFF2-40B4-BE49-F238E27FC236}">
                <a16:creationId xmlns:a16="http://schemas.microsoft.com/office/drawing/2014/main" id="{D209E77A-BCA8-489F-8F01-18D1AA2B5EE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35110193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4" name="קבוצה 23">
            <a:extLst>
              <a:ext uri="{FF2B5EF4-FFF2-40B4-BE49-F238E27FC236}">
                <a16:creationId xmlns:a16="http://schemas.microsoft.com/office/drawing/2014/main" id="{04222FBF-4BC1-4146-8376-44067D104CE4}"/>
              </a:ext>
            </a:extLst>
          </p:cNvPr>
          <p:cNvGrpSpPr/>
          <p:nvPr/>
        </p:nvGrpSpPr>
        <p:grpSpPr>
          <a:xfrm>
            <a:off x="-3947160" y="-167640"/>
            <a:ext cx="15458694" cy="7284719"/>
            <a:chOff x="-3947160" y="-167640"/>
            <a:chExt cx="15458694" cy="7284719"/>
          </a:xfrm>
        </p:grpSpPr>
        <p:grpSp>
          <p:nvGrpSpPr>
            <p:cNvPr id="26" name="קבוצה 25">
              <a:extLst>
                <a:ext uri="{FF2B5EF4-FFF2-40B4-BE49-F238E27FC236}">
                  <a16:creationId xmlns:a16="http://schemas.microsoft.com/office/drawing/2014/main" id="{22BF8946-878F-4FF3-A08C-9AAE62FA6360}"/>
                </a:ext>
              </a:extLst>
            </p:cNvPr>
            <p:cNvGrpSpPr/>
            <p:nvPr/>
          </p:nvGrpSpPr>
          <p:grpSpPr>
            <a:xfrm>
              <a:off x="-3947160" y="-167640"/>
              <a:ext cx="15458694" cy="7284719"/>
              <a:chOff x="-3947160" y="-167640"/>
              <a:chExt cx="15458694" cy="7284719"/>
            </a:xfrm>
          </p:grpSpPr>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61740" y="1321437"/>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5167" y="1865913"/>
                <a:ext cx="3828574" cy="1040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5407" y="1807610"/>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0489" y="3270093"/>
                <a:ext cx="4471686" cy="14263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8692" y="5007838"/>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4650328" y="1270373"/>
                <a:ext cx="1483098" cy="369332"/>
              </a:xfrm>
              <a:prstGeom prst="rect">
                <a:avLst/>
              </a:prstGeom>
              <a:noFill/>
            </p:spPr>
            <p:txBody>
              <a:bodyPr wrap="none" lIns="91440" tIns="45720" rIns="91440" bIns="45720">
                <a:spAutoFit/>
              </a:bodyPr>
              <a:lstStyle/>
              <a:p>
                <a:pPr algn="ctr"/>
                <a:r>
                  <a:rPr lang="en-US" dirty="0">
                    <a:ln w="0"/>
                    <a:gradFill>
                      <a:gsLst>
                        <a:gs pos="21000">
                          <a:srgbClr val="53575C"/>
                        </a:gs>
                        <a:gs pos="88000">
                          <a:srgbClr val="C5C7CA"/>
                        </a:gs>
                      </a:gsLst>
                      <a:lin ang="5400000"/>
                    </a:gradFill>
                  </a:rPr>
                  <a:t>s</a:t>
                </a:r>
                <a:r>
                  <a:rPr lang="en-US" b="0" cap="none" spc="0" dirty="0">
                    <a:ln w="0"/>
                    <a:gradFill>
                      <a:gsLst>
                        <a:gs pos="21000">
                          <a:srgbClr val="53575C"/>
                        </a:gs>
                        <a:gs pos="88000">
                          <a:srgbClr val="C5C7CA"/>
                        </a:gs>
                      </a:gsLst>
                      <a:lin ang="5400000"/>
                    </a:gradFill>
                    <a:effectLst/>
                  </a:rPr>
                  <a:t>elect queries</a:t>
                </a:r>
                <a:endParaRPr lang="he-IL" b="0" cap="none" spc="0" dirty="0">
                  <a:ln w="0"/>
                  <a:gradFill>
                    <a:gsLst>
                      <a:gs pos="21000">
                        <a:srgbClr val="53575C"/>
                      </a:gs>
                      <a:gs pos="88000">
                        <a:srgbClr val="C5C7CA"/>
                      </a:gs>
                    </a:gsLst>
                    <a:lin ang="5400000"/>
                  </a:gradFill>
                  <a:effectLst/>
                </a:endParaRPr>
              </a:p>
            </p:txBody>
          </p:sp>
        </p:grpSp>
        <p:pic>
          <p:nvPicPr>
            <p:cNvPr id="2050" name="Picture 2">
              <a:extLst>
                <a:ext uri="{FF2B5EF4-FFF2-40B4-BE49-F238E27FC236}">
                  <a16:creationId xmlns:a16="http://schemas.microsoft.com/office/drawing/2014/main" id="{C6CFF254-4088-4A2C-B654-9AA787D831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5505" y="2928449"/>
              <a:ext cx="3745063" cy="112970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4F83C131-A98D-4FB2-BA45-E7320A62158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3885" y="4172240"/>
              <a:ext cx="4338488" cy="2463920"/>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6" name="תיבת טקסט 95">
            <a:extLst>
              <a:ext uri="{FF2B5EF4-FFF2-40B4-BE49-F238E27FC236}">
                <a16:creationId xmlns:a16="http://schemas.microsoft.com/office/drawing/2014/main" id="{19E533C7-9A62-4030-B59B-BFE07DA77F54}"/>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23183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599 -0.00208 L 3.75E-6 -1.48148E-6 " pathEditMode="relative" rAng="0" ptsTypes="AA">
                                      <p:cBhvr>
                                        <p:cTn id="6" dur="1500" fill="hold"/>
                                        <p:tgtEl>
                                          <p:spTgt spid="24"/>
                                        </p:tgtEl>
                                        <p:attrNameLst>
                                          <p:attrName>ppt_x</p:attrName>
                                          <p:attrName>ppt_y</p:attrName>
                                        </p:attrNameLst>
                                      </p:cBhvr>
                                      <p:rCtr x="42995"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2428</TotalTime>
  <Words>4281</Words>
  <Application>Microsoft Office PowerPoint</Application>
  <PresentationFormat>מסך רחב</PresentationFormat>
  <Paragraphs>579</Paragraphs>
  <Slides>15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Arial</vt:lpstr>
      <vt:lpstr>Calibri</vt:lpstr>
      <vt:lpstr>Calibri Light</vt:lpstr>
      <vt:lpstr>Consolas</vt:lpstr>
      <vt:lpstr>Rockwell Extra Bold</vt:lpstr>
      <vt:lpstr>Sitka Small</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gal kara</dc:creator>
  <cp:lastModifiedBy>gal kara</cp:lastModifiedBy>
  <cp:revision>102</cp:revision>
  <dcterms:created xsi:type="dcterms:W3CDTF">2021-01-07T19:28:34Z</dcterms:created>
  <dcterms:modified xsi:type="dcterms:W3CDTF">2021-01-25T18:14:54Z</dcterms:modified>
</cp:coreProperties>
</file>