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61" r:id="rId2"/>
    <p:sldId id="265" r:id="rId3"/>
    <p:sldId id="268" r:id="rId4"/>
    <p:sldId id="266" r:id="rId5"/>
    <p:sldId id="270" r:id="rId6"/>
    <p:sldId id="271" r:id="rId7"/>
    <p:sldId id="272" r:id="rId8"/>
    <p:sldId id="274" r:id="rId9"/>
    <p:sldId id="275" r:id="rId10"/>
    <p:sldId id="276" r:id="rId11"/>
    <p:sldId id="277" r:id="rId12"/>
    <p:sldId id="279" r:id="rId13"/>
    <p:sldId id="280" r:id="rId14"/>
    <p:sldId id="281" r:id="rId15"/>
    <p:sldId id="282" r:id="rId1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4"/>
    <a:srgbClr val="99ACE7"/>
    <a:srgbClr val="F3F3F3"/>
    <a:srgbClr val="1C3158"/>
    <a:srgbClr val="244072"/>
    <a:srgbClr val="2B4D89"/>
    <a:srgbClr val="2B5F89"/>
    <a:srgbClr val="34258B"/>
    <a:srgbClr val="296BA7"/>
    <a:srgbClr val="1D4B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003" autoAdjust="0"/>
    <p:restoredTop sz="95256" autoAdjust="0"/>
  </p:normalViewPr>
  <p:slideViewPr>
    <p:cSldViewPr snapToGrid="0">
      <p:cViewPr varScale="1">
        <p:scale>
          <a:sx n="82" d="100"/>
          <a:sy n="82" d="100"/>
        </p:scale>
        <p:origin x="58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AFD32A-FEED-4ABF-BEAB-B5656EB384C0}"/>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94DFEFB-4F19-407D-AEFC-845B7CAE7D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492CF995-1BF0-4B67-8868-A85DE81870F5}"/>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5" name="מציין מיקום של כותרת תחתונה 4">
            <a:extLst>
              <a:ext uri="{FF2B5EF4-FFF2-40B4-BE49-F238E27FC236}">
                <a16:creationId xmlns:a16="http://schemas.microsoft.com/office/drawing/2014/main" id="{1C4F901E-15EC-4AC6-99EC-0349BE760B8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9E30986-820B-41CC-B767-F4F58DD7167B}"/>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95996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CFE85E-D781-4968-9478-F6F95C0CB5E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B2B85CC-7DA2-412D-9668-259AC1E9BDF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5D6D1A6-7B55-44B1-8792-639F2F5F542B}"/>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5" name="מציין מיקום של כותרת תחתונה 4">
            <a:extLst>
              <a:ext uri="{FF2B5EF4-FFF2-40B4-BE49-F238E27FC236}">
                <a16:creationId xmlns:a16="http://schemas.microsoft.com/office/drawing/2014/main" id="{6880E516-4A17-411A-87C2-D655CBFB09B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4453499-2AF4-4B76-AF2E-B5F654B162B7}"/>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419732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F68F250-CEFC-423E-8A2B-475C0EF6DAD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56B2501-1CD5-4650-8CB2-2E30B83B4516}"/>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2E22B06-9A9F-44E0-B6B0-6FA462F89162}"/>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5" name="מציין מיקום של כותרת תחתונה 4">
            <a:extLst>
              <a:ext uri="{FF2B5EF4-FFF2-40B4-BE49-F238E27FC236}">
                <a16:creationId xmlns:a16="http://schemas.microsoft.com/office/drawing/2014/main" id="{C63256BB-ACC8-44E3-9F66-56B9533DC22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7E6DD87-CD6A-49D3-B9DC-3392FC95B73B}"/>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308211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2DD5EF-708B-4F4E-AD0A-5C48ED2B970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1CA5E35-9A55-434E-8765-502430057E4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88FC032-4537-480D-AC98-4726C03E53B6}"/>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5" name="מציין מיקום של כותרת תחתונה 4">
            <a:extLst>
              <a:ext uri="{FF2B5EF4-FFF2-40B4-BE49-F238E27FC236}">
                <a16:creationId xmlns:a16="http://schemas.microsoft.com/office/drawing/2014/main" id="{68E4CA3B-D32F-48B0-997F-19EC0290871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6BC26C1-03AE-43EE-B6A9-BB43145DBEAE}"/>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220201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24C650-5786-4DB1-BF17-553AFE78008F}"/>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0162E29-0EAD-4FBA-B259-DA09119592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1CEE775A-24E4-46FB-84C3-943B92B642AD}"/>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5" name="מציין מיקום של כותרת תחתונה 4">
            <a:extLst>
              <a:ext uri="{FF2B5EF4-FFF2-40B4-BE49-F238E27FC236}">
                <a16:creationId xmlns:a16="http://schemas.microsoft.com/office/drawing/2014/main" id="{EE74CEB1-8F20-4418-9215-7B831F1E879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00E8B93-C8D5-46F2-B4ED-F1CCDF85B694}"/>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25316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1E61A9-9898-4CDB-9FEA-3437F403ECF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EBAE652-BB9B-4279-852B-E05DE604EE8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A2F0A9E8-39CD-4093-A372-D58276EE6AAD}"/>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EF890585-3CE9-4704-B110-DD718B3FF843}"/>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6" name="מציין מיקום של כותרת תחתונה 5">
            <a:extLst>
              <a:ext uri="{FF2B5EF4-FFF2-40B4-BE49-F238E27FC236}">
                <a16:creationId xmlns:a16="http://schemas.microsoft.com/office/drawing/2014/main" id="{27B4E232-1D84-402F-9EFC-244028A51AC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98D4072-25B2-4365-B481-417BF3F18BE5}"/>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1609910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B5FB71-CADD-4C66-ACDB-5AC36E451962}"/>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D53089E-4677-4598-AAB8-5C0FDA834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B06A63E-75B1-4CE9-93B8-28818C0636CB}"/>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D1DFA456-D2E5-498A-90D5-CAC0C17C2D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22887BC4-2514-48CE-922A-22840053417E}"/>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C18E7011-D269-4DDB-AE73-C7516E60A35E}"/>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8" name="מציין מיקום של כותרת תחתונה 7">
            <a:extLst>
              <a:ext uri="{FF2B5EF4-FFF2-40B4-BE49-F238E27FC236}">
                <a16:creationId xmlns:a16="http://schemas.microsoft.com/office/drawing/2014/main" id="{8E132901-5F7C-47C2-8E89-6A4269932F68}"/>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8D5C8EC-5932-48C4-BC8C-3BEF69544FEA}"/>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349655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18FC888-84D5-46B0-A37B-3F7FA34EA59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E4FB8DE-991E-4017-9755-09E8B87976EC}"/>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4" name="מציין מיקום של כותרת תחתונה 3">
            <a:extLst>
              <a:ext uri="{FF2B5EF4-FFF2-40B4-BE49-F238E27FC236}">
                <a16:creationId xmlns:a16="http://schemas.microsoft.com/office/drawing/2014/main" id="{25338094-8028-4139-9967-1611FE09BB4F}"/>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7449E97-8AB5-47A1-B87D-FC9A008CA3D2}"/>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1861756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70E6739-12AE-4112-924A-A1A9BBB1AAB4}"/>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3" name="מציין מיקום של כותרת תחתונה 2">
            <a:extLst>
              <a:ext uri="{FF2B5EF4-FFF2-40B4-BE49-F238E27FC236}">
                <a16:creationId xmlns:a16="http://schemas.microsoft.com/office/drawing/2014/main" id="{2DE20188-EA77-4CD9-8E4C-8797FE5D54C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98E2AD7E-FCF8-413A-AE70-533FE68EDD03}"/>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237293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DB572F-8D0C-4F0A-A488-B6EEE3E70F9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9487A91-5CED-447D-91A9-A445A4011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B2109D68-429E-4686-9E7A-EF21E3686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D1450F8-590A-4324-9F2C-F1A2F7DA3D49}"/>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6" name="מציין מיקום של כותרת תחתונה 5">
            <a:extLst>
              <a:ext uri="{FF2B5EF4-FFF2-40B4-BE49-F238E27FC236}">
                <a16:creationId xmlns:a16="http://schemas.microsoft.com/office/drawing/2014/main" id="{EDCC1354-4EC3-4365-B508-2CFCC9A1CE2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7F8BC84-00B3-42D2-AF6A-C08844F2762A}"/>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111698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1A232A-AA84-476D-876D-7411DB62F75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C67F5E1-5208-418A-B3F3-7A79CBCB4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9F0C3519-7BD4-465A-9891-12FA35FD2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CDB7B3-282D-44E9-99B6-BFEDD0448809}"/>
              </a:ext>
            </a:extLst>
          </p:cNvPr>
          <p:cNvSpPr>
            <a:spLocks noGrp="1"/>
          </p:cNvSpPr>
          <p:nvPr>
            <p:ph type="dt" sz="half" idx="10"/>
          </p:nvPr>
        </p:nvSpPr>
        <p:spPr/>
        <p:txBody>
          <a:bodyPr/>
          <a:lstStyle/>
          <a:p>
            <a:fld id="{3C957D42-53DC-495F-AFA0-ADD9606B026A}" type="datetimeFigureOut">
              <a:rPr lang="he-IL" smtClean="0"/>
              <a:t>כ"ט/טבת/תשפ"א</a:t>
            </a:fld>
            <a:endParaRPr lang="he-IL"/>
          </a:p>
        </p:txBody>
      </p:sp>
      <p:sp>
        <p:nvSpPr>
          <p:cNvPr id="6" name="מציין מיקום של כותרת תחתונה 5">
            <a:extLst>
              <a:ext uri="{FF2B5EF4-FFF2-40B4-BE49-F238E27FC236}">
                <a16:creationId xmlns:a16="http://schemas.microsoft.com/office/drawing/2014/main" id="{33F3048A-52EA-485F-9E1D-962E3B8402C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2C6546E-9954-4939-A704-0C38E3F16E54}"/>
              </a:ext>
            </a:extLst>
          </p:cNvPr>
          <p:cNvSpPr>
            <a:spLocks noGrp="1"/>
          </p:cNvSpPr>
          <p:nvPr>
            <p:ph type="sldNum" sz="quarter" idx="12"/>
          </p:nvPr>
        </p:nvSpPr>
        <p:spPr/>
        <p:txBody>
          <a:bodyPr/>
          <a:lstStyle/>
          <a:p>
            <a:fld id="{E360AF21-3964-4640-AF40-2CC96D879773}" type="slidenum">
              <a:rPr lang="he-IL" smtClean="0"/>
              <a:t>‹#›</a:t>
            </a:fld>
            <a:endParaRPr lang="he-IL"/>
          </a:p>
        </p:txBody>
      </p:sp>
    </p:spTree>
    <p:extLst>
      <p:ext uri="{BB962C8B-B14F-4D97-AF65-F5344CB8AC3E}">
        <p14:creationId xmlns:p14="http://schemas.microsoft.com/office/powerpoint/2010/main" val="407453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58B87E7-23A7-4ACD-B80B-E0462436F50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AA0FF1E-1DB0-444D-9A91-B3ED971DB00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733234F-DF5F-4180-9179-0DD566CE8C8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C957D42-53DC-495F-AFA0-ADD9606B026A}" type="datetimeFigureOut">
              <a:rPr lang="he-IL" smtClean="0"/>
              <a:t>כ"ט/טבת/תשפ"א</a:t>
            </a:fld>
            <a:endParaRPr lang="he-IL"/>
          </a:p>
        </p:txBody>
      </p:sp>
      <p:sp>
        <p:nvSpPr>
          <p:cNvPr id="5" name="מציין מיקום של כותרת תחתונה 4">
            <a:extLst>
              <a:ext uri="{FF2B5EF4-FFF2-40B4-BE49-F238E27FC236}">
                <a16:creationId xmlns:a16="http://schemas.microsoft.com/office/drawing/2014/main" id="{D164BBF6-2248-48FD-ADE7-144B382A6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456F834B-F005-42E3-AFBA-0816B45C2E6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360AF21-3964-4640-AF40-2CC96D879773}" type="slidenum">
              <a:rPr lang="he-IL" smtClean="0"/>
              <a:t>‹#›</a:t>
            </a:fld>
            <a:endParaRPr lang="he-IL"/>
          </a:p>
        </p:txBody>
      </p:sp>
    </p:spTree>
    <p:extLst>
      <p:ext uri="{BB962C8B-B14F-4D97-AF65-F5344CB8AC3E}">
        <p14:creationId xmlns:p14="http://schemas.microsoft.com/office/powerpoint/2010/main" val="2329951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7.png"/><Relationship Id="rId3" Type="http://schemas.openxmlformats.org/officeDocument/2006/relationships/image" Target="../media/image3.png"/><Relationship Id="rId21" Type="http://schemas.openxmlformats.org/officeDocument/2006/relationships/image" Target="../media/image2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6.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5.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4.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7.png"/><Relationship Id="rId3" Type="http://schemas.openxmlformats.org/officeDocument/2006/relationships/image" Target="../media/image3.png"/><Relationship Id="rId21" Type="http://schemas.openxmlformats.org/officeDocument/2006/relationships/image" Target="../media/image2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6.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5.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3.png"/><Relationship Id="rId27"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7.png"/><Relationship Id="rId3" Type="http://schemas.openxmlformats.org/officeDocument/2006/relationships/image" Target="../media/image3.png"/><Relationship Id="rId21" Type="http://schemas.openxmlformats.org/officeDocument/2006/relationships/image" Target="../media/image2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6.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5.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3.png"/><Relationship Id="rId27"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7" name="קבוצה 6">
            <a:extLst>
              <a:ext uri="{FF2B5EF4-FFF2-40B4-BE49-F238E27FC236}">
                <a16:creationId xmlns:a16="http://schemas.microsoft.com/office/drawing/2014/main" id="{11B90F5E-BC7B-40B5-8A4B-28D07B202BBC}"/>
              </a:ext>
            </a:extLst>
          </p:cNvPr>
          <p:cNvGrpSpPr/>
          <p:nvPr/>
        </p:nvGrpSpPr>
        <p:grpSpPr>
          <a:xfrm>
            <a:off x="-9824720"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pic>
        <p:nvPicPr>
          <p:cNvPr id="30" name="תמונה 29">
            <a:extLst>
              <a:ext uri="{FF2B5EF4-FFF2-40B4-BE49-F238E27FC236}">
                <a16:creationId xmlns:a16="http://schemas.microsoft.com/office/drawing/2014/main" id="{3BDE9E9D-6B4E-4D08-8D15-9B1C4F0B9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10" y="3753930"/>
            <a:ext cx="3259327" cy="28453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1" name="מלבן 30">
            <a:extLst>
              <a:ext uri="{FF2B5EF4-FFF2-40B4-BE49-F238E27FC236}">
                <a16:creationId xmlns:a16="http://schemas.microsoft.com/office/drawing/2014/main" id="{ADC8EDDA-1976-4F01-AE18-924A6556477D}"/>
              </a:ext>
            </a:extLst>
          </p:cNvPr>
          <p:cNvSpPr/>
          <p:nvPr/>
        </p:nvSpPr>
        <p:spPr>
          <a:xfrm>
            <a:off x="2855219" y="712301"/>
            <a:ext cx="6529544" cy="1754326"/>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COVID-19 vaccination</a:t>
            </a:r>
          </a:p>
          <a:p>
            <a:pPr algn="ctr" rtl="0"/>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management system</a:t>
            </a:r>
            <a:r>
              <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 </a:t>
            </a:r>
          </a:p>
        </p:txBody>
      </p:sp>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1" name="מלבן 40">
            <a:extLst>
              <a:ext uri="{FF2B5EF4-FFF2-40B4-BE49-F238E27FC236}">
                <a16:creationId xmlns:a16="http://schemas.microsoft.com/office/drawing/2014/main" id="{29CCAF68-CEA8-46F6-B5D1-88F1DFE07460}"/>
              </a:ext>
            </a:extLst>
          </p:cNvPr>
          <p:cNvSpPr/>
          <p:nvPr/>
        </p:nvSpPr>
        <p:spPr>
          <a:xfrm>
            <a:off x="-8668488" y="-213360"/>
            <a:ext cx="96304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3" name="מלבן 42">
            <a:extLst>
              <a:ext uri="{FF2B5EF4-FFF2-40B4-BE49-F238E27FC236}">
                <a16:creationId xmlns:a16="http://schemas.microsoft.com/office/drawing/2014/main" id="{44D85E92-D230-4C02-9C12-982EBD87896A}"/>
              </a:ext>
            </a:extLst>
          </p:cNvPr>
          <p:cNvSpPr/>
          <p:nvPr/>
        </p:nvSpPr>
        <p:spPr>
          <a:xfrm>
            <a:off x="-8829608" y="-259080"/>
            <a:ext cx="9630415"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63388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27" name="תיבת טקסט 26">
            <a:extLst>
              <a:ext uri="{FF2B5EF4-FFF2-40B4-BE49-F238E27FC236}">
                <a16:creationId xmlns:a16="http://schemas.microsoft.com/office/drawing/2014/main" id="{52067DF3-409C-48C0-86C8-3C8C688812D8}"/>
              </a:ext>
            </a:extLst>
          </p:cNvPr>
          <p:cNvSpPr txBox="1"/>
          <p:nvPr/>
        </p:nvSpPr>
        <p:spPr>
          <a:xfrm>
            <a:off x="71234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sp>
        <p:nvSpPr>
          <p:cNvPr id="26" name="תיבת טקסט 25">
            <a:extLst>
              <a:ext uri="{FF2B5EF4-FFF2-40B4-BE49-F238E27FC236}">
                <a16:creationId xmlns:a16="http://schemas.microsoft.com/office/drawing/2014/main" id="{276AE53B-D46A-4F93-A5B2-AED1E6D734FC}"/>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28" name="תיבת טקסט 27">
            <a:extLst>
              <a:ext uri="{FF2B5EF4-FFF2-40B4-BE49-F238E27FC236}">
                <a16:creationId xmlns:a16="http://schemas.microsoft.com/office/drawing/2014/main" id="{98CD26F8-EA4F-485F-B4AA-EF64A36FBAAB}"/>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32" name="תיבת טקסט 31">
            <a:extLst>
              <a:ext uri="{FF2B5EF4-FFF2-40B4-BE49-F238E27FC236}">
                <a16:creationId xmlns:a16="http://schemas.microsoft.com/office/drawing/2014/main" id="{3FD9DC61-FD7C-4403-9A30-F9A2B1679BFC}"/>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29" name="תיבת טקסט 28">
            <a:extLst>
              <a:ext uri="{FF2B5EF4-FFF2-40B4-BE49-F238E27FC236}">
                <a16:creationId xmlns:a16="http://schemas.microsoft.com/office/drawing/2014/main" id="{9A2351B2-0154-49A5-8F8C-39251CAAC92F}"/>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
        <p:nvSpPr>
          <p:cNvPr id="2" name="תיבת טקסט 1">
            <a:extLst>
              <a:ext uri="{FF2B5EF4-FFF2-40B4-BE49-F238E27FC236}">
                <a16:creationId xmlns:a16="http://schemas.microsoft.com/office/drawing/2014/main" id="{0FAB10BF-C655-47BF-82DE-D87E3956F5DF}"/>
              </a:ext>
            </a:extLst>
          </p:cNvPr>
          <p:cNvSpPr txBox="1"/>
          <p:nvPr/>
        </p:nvSpPr>
        <p:spPr>
          <a:xfrm>
            <a:off x="9781555" y="6024073"/>
            <a:ext cx="2591718" cy="646331"/>
          </a:xfrm>
          <a:prstGeom prst="rect">
            <a:avLst/>
          </a:prstGeom>
          <a:noFill/>
        </p:spPr>
        <p:txBody>
          <a:bodyPr wrap="square" rtlCol="1">
            <a:spAutoFit/>
          </a:bodyPr>
          <a:lstStyle/>
          <a:p>
            <a:pPr algn="l"/>
            <a:r>
              <a:rPr lang="en-US" dirty="0">
                <a:ln w="0"/>
                <a:effectLst>
                  <a:outerShdw blurRad="38100" dist="19050" dir="2700000" algn="tl" rotWithShape="0">
                    <a:schemeClr val="dk1">
                      <a:alpha val="40000"/>
                    </a:schemeClr>
                  </a:outerShdw>
                </a:effectLst>
              </a:rPr>
              <a:t>By Gal </a:t>
            </a:r>
            <a:r>
              <a:rPr lang="en-US" dirty="0" err="1">
                <a:ln w="0"/>
                <a:effectLst>
                  <a:outerShdw blurRad="38100" dist="19050" dir="2700000" algn="tl" rotWithShape="0">
                    <a:schemeClr val="dk1">
                      <a:alpha val="40000"/>
                    </a:schemeClr>
                  </a:outerShdw>
                </a:effectLst>
              </a:rPr>
              <a:t>Karasnty</a:t>
            </a:r>
            <a:endParaRPr lang="en-US" dirty="0">
              <a:ln w="0"/>
              <a:effectLst>
                <a:outerShdw blurRad="38100" dist="19050" dir="2700000" algn="tl" rotWithShape="0">
                  <a:schemeClr val="dk1">
                    <a:alpha val="40000"/>
                  </a:schemeClr>
                </a:outerShdw>
              </a:effectLst>
            </a:endParaRPr>
          </a:p>
          <a:p>
            <a:pPr algn="l"/>
            <a:r>
              <a:rPr lang="en-US" dirty="0">
                <a:ln w="0"/>
                <a:effectLst>
                  <a:outerShdw blurRad="38100" dist="19050" dir="2700000" algn="tl" rotWithShape="0">
                    <a:schemeClr val="dk1">
                      <a:alpha val="40000"/>
                    </a:schemeClr>
                  </a:outerShdw>
                </a:effectLst>
              </a:rPr>
              <a:t>&amp; Elazar Fine</a:t>
            </a:r>
            <a:endParaRPr lang="he-IL"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47237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grpSp>
        <p:nvGrpSpPr>
          <p:cNvPr id="29" name="קבוצה 28">
            <a:extLst>
              <a:ext uri="{FF2B5EF4-FFF2-40B4-BE49-F238E27FC236}">
                <a16:creationId xmlns:a16="http://schemas.microsoft.com/office/drawing/2014/main" id="{5A3A725B-4D44-4008-8890-06893C22B7ED}"/>
              </a:ext>
            </a:extLst>
          </p:cNvPr>
          <p:cNvGrpSpPr/>
          <p:nvPr/>
        </p:nvGrpSpPr>
        <p:grpSpPr>
          <a:xfrm>
            <a:off x="-98501" y="1304504"/>
            <a:ext cx="10835640" cy="5414802"/>
            <a:chOff x="-98501" y="1304504"/>
            <a:chExt cx="10835640" cy="5414802"/>
          </a:xfrm>
        </p:grpSpPr>
        <p:grpSp>
          <p:nvGrpSpPr>
            <p:cNvPr id="27" name="קבוצה 26">
              <a:extLst>
                <a:ext uri="{FF2B5EF4-FFF2-40B4-BE49-F238E27FC236}">
                  <a16:creationId xmlns:a16="http://schemas.microsoft.com/office/drawing/2014/main" id="{DA0BC4E8-DDCA-43B9-9101-031A0A29CAC3}"/>
                </a:ext>
              </a:extLst>
            </p:cNvPr>
            <p:cNvGrpSpPr/>
            <p:nvPr/>
          </p:nvGrpSpPr>
          <p:grpSpPr>
            <a:xfrm>
              <a:off x="-98501" y="1304504"/>
              <a:ext cx="10835640" cy="5414802"/>
              <a:chOff x="-98501" y="1304504"/>
              <a:chExt cx="10835640" cy="5414802"/>
            </a:xfrm>
          </p:grpSpPr>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050" name="Picture 2">
                <a:extLst>
                  <a:ext uri="{FF2B5EF4-FFF2-40B4-BE49-F238E27FC236}">
                    <a16:creationId xmlns:a16="http://schemas.microsoft.com/office/drawing/2014/main" id="{C211C7BA-5463-4F0A-9124-356D281E60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8126" y="2054292"/>
                <a:ext cx="3533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904" y="5367315"/>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605" y="3391728"/>
                <a:ext cx="4946296" cy="1628188"/>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4">
              <a:extLst>
                <a:ext uri="{FF2B5EF4-FFF2-40B4-BE49-F238E27FC236}">
                  <a16:creationId xmlns:a16="http://schemas.microsoft.com/office/drawing/2014/main" id="{D6D44297-4E3E-460A-B10C-88F27BEF756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94909" y="2104502"/>
              <a:ext cx="5318791" cy="1130352"/>
            </a:xfrm>
            <a:prstGeom prst="rect">
              <a:avLst/>
            </a:prstGeom>
            <a:noFill/>
            <a:extLst>
              <a:ext uri="{909E8E84-426E-40DD-AFC4-6F175D3DCCD1}">
                <a14:hiddenFill xmlns:a14="http://schemas.microsoft.com/office/drawing/2010/main">
                  <a:solidFill>
                    <a:srgbClr val="FFFFFF"/>
                  </a:solidFill>
                </a14:hiddenFill>
              </a:ext>
            </a:extLst>
          </p:spPr>
        </p:pic>
      </p:grpSp>
      <p:sp>
        <p:nvSpPr>
          <p:cNvPr id="103" name="תיבת טקסט 102">
            <a:extLst>
              <a:ext uri="{FF2B5EF4-FFF2-40B4-BE49-F238E27FC236}">
                <a16:creationId xmlns:a16="http://schemas.microsoft.com/office/drawing/2014/main" id="{37BFF17E-4238-428E-AD5F-0B7B5D4FAF9F}"/>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221979242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050" name="Picture 2">
            <a:extLst>
              <a:ext uri="{FF2B5EF4-FFF2-40B4-BE49-F238E27FC236}">
                <a16:creationId xmlns:a16="http://schemas.microsoft.com/office/drawing/2014/main" id="{C211C7BA-5463-4F0A-9124-356D281E60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8126" y="2054292"/>
            <a:ext cx="3533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904" y="5367315"/>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605" y="3391728"/>
            <a:ext cx="4946296" cy="16281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FB88E139-41B2-4D13-99E2-C419B1531E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95789" y="1978349"/>
            <a:ext cx="4452083" cy="204403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קבוצה 22">
            <a:extLst>
              <a:ext uri="{FF2B5EF4-FFF2-40B4-BE49-F238E27FC236}">
                <a16:creationId xmlns:a16="http://schemas.microsoft.com/office/drawing/2014/main" id="{084428D6-6B6E-4777-B86A-E31BEA55CEF8}"/>
              </a:ext>
            </a:extLst>
          </p:cNvPr>
          <p:cNvGrpSpPr/>
          <p:nvPr/>
        </p:nvGrpSpPr>
        <p:grpSpPr>
          <a:xfrm>
            <a:off x="-89334" y="1313799"/>
            <a:ext cx="10835640" cy="5414802"/>
            <a:chOff x="-89334" y="1313799"/>
            <a:chExt cx="10835640" cy="5414802"/>
          </a:xfrm>
        </p:grpSpPr>
        <p:sp>
          <p:nvSpPr>
            <p:cNvPr id="96" name="מלבן 95">
              <a:extLst>
                <a:ext uri="{FF2B5EF4-FFF2-40B4-BE49-F238E27FC236}">
                  <a16:creationId xmlns:a16="http://schemas.microsoft.com/office/drawing/2014/main" id="{CB86BEE9-F2EF-45F0-85BD-10BF8936306A}"/>
                </a:ext>
              </a:extLst>
            </p:cNvPr>
            <p:cNvSpPr/>
            <p:nvPr/>
          </p:nvSpPr>
          <p:spPr>
            <a:xfrm>
              <a:off x="655805" y="131379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1" name="Picture 6">
              <a:extLst>
                <a:ext uri="{FF2B5EF4-FFF2-40B4-BE49-F238E27FC236}">
                  <a16:creationId xmlns:a16="http://schemas.microsoft.com/office/drawing/2014/main" id="{DCF4F023-E764-4600-8E2A-2AD366B82E5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10923" y="1810894"/>
              <a:ext cx="5178377" cy="2377494"/>
            </a:xfrm>
            <a:prstGeom prst="rect">
              <a:avLst/>
            </a:prstGeom>
            <a:noFill/>
            <a:extLst>
              <a:ext uri="{909E8E84-426E-40DD-AFC4-6F175D3DCCD1}">
                <a14:hiddenFill xmlns:a14="http://schemas.microsoft.com/office/drawing/2010/main">
                  <a:solidFill>
                    <a:srgbClr val="FFFFFF"/>
                  </a:solidFill>
                </a14:hiddenFill>
              </a:ext>
            </a:extLst>
          </p:spPr>
        </p:pic>
        <p:sp>
          <p:nvSpPr>
            <p:cNvPr id="102" name="תיבת טקסט 101">
              <a:extLst>
                <a:ext uri="{FF2B5EF4-FFF2-40B4-BE49-F238E27FC236}">
                  <a16:creationId xmlns:a16="http://schemas.microsoft.com/office/drawing/2014/main" id="{51D51CF4-2605-4F8B-9E20-41316BA443F6}"/>
                </a:ext>
              </a:extLst>
            </p:cNvPr>
            <p:cNvSpPr txBox="1"/>
            <p:nvPr/>
          </p:nvSpPr>
          <p:spPr>
            <a:xfrm>
              <a:off x="-89334" y="1400457"/>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grpSp>
      <p:pic>
        <p:nvPicPr>
          <p:cNvPr id="3074" name="Picture 2">
            <a:extLst>
              <a:ext uri="{FF2B5EF4-FFF2-40B4-BE49-F238E27FC236}">
                <a16:creationId xmlns:a16="http://schemas.microsoft.com/office/drawing/2014/main" id="{EEF30A22-9378-4117-82CA-F1DF97699C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94931" y="4419528"/>
            <a:ext cx="4399375" cy="1541599"/>
          </a:xfrm>
          <a:prstGeom prst="rect">
            <a:avLst/>
          </a:prstGeom>
          <a:noFill/>
          <a:extLst>
            <a:ext uri="{909E8E84-426E-40DD-AFC4-6F175D3DCCD1}">
              <a14:hiddenFill xmlns:a14="http://schemas.microsoft.com/office/drawing/2010/main">
                <a:solidFill>
                  <a:srgbClr val="FFFFFF"/>
                </a:solidFill>
              </a14:hiddenFill>
            </a:ext>
          </a:extLst>
        </p:spPr>
      </p:pic>
      <p:sp>
        <p:nvSpPr>
          <p:cNvPr id="103" name="תיבת טקסט 102">
            <a:extLst>
              <a:ext uri="{FF2B5EF4-FFF2-40B4-BE49-F238E27FC236}">
                <a16:creationId xmlns:a16="http://schemas.microsoft.com/office/drawing/2014/main" id="{9B3F418B-D5BD-4B64-A0BF-E7D7BCC4D103}"/>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8584226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050" name="Picture 2">
            <a:extLst>
              <a:ext uri="{FF2B5EF4-FFF2-40B4-BE49-F238E27FC236}">
                <a16:creationId xmlns:a16="http://schemas.microsoft.com/office/drawing/2014/main" id="{C211C7BA-5463-4F0A-9124-356D281E60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8126" y="2054292"/>
            <a:ext cx="3533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904" y="5367315"/>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605" y="3391728"/>
            <a:ext cx="4946296" cy="16281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FB88E139-41B2-4D13-99E2-C419B1531E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95789" y="1978349"/>
            <a:ext cx="4452083" cy="204403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קבוצה 22">
            <a:extLst>
              <a:ext uri="{FF2B5EF4-FFF2-40B4-BE49-F238E27FC236}">
                <a16:creationId xmlns:a16="http://schemas.microsoft.com/office/drawing/2014/main" id="{084428D6-6B6E-4777-B86A-E31BEA55CEF8}"/>
              </a:ext>
            </a:extLst>
          </p:cNvPr>
          <p:cNvGrpSpPr/>
          <p:nvPr/>
        </p:nvGrpSpPr>
        <p:grpSpPr>
          <a:xfrm>
            <a:off x="-89334" y="1313799"/>
            <a:ext cx="10835640" cy="5414802"/>
            <a:chOff x="-89334" y="1313799"/>
            <a:chExt cx="10835640" cy="5414802"/>
          </a:xfrm>
        </p:grpSpPr>
        <p:sp>
          <p:nvSpPr>
            <p:cNvPr id="96" name="מלבן 95">
              <a:extLst>
                <a:ext uri="{FF2B5EF4-FFF2-40B4-BE49-F238E27FC236}">
                  <a16:creationId xmlns:a16="http://schemas.microsoft.com/office/drawing/2014/main" id="{CB86BEE9-F2EF-45F0-85BD-10BF8936306A}"/>
                </a:ext>
              </a:extLst>
            </p:cNvPr>
            <p:cNvSpPr/>
            <p:nvPr/>
          </p:nvSpPr>
          <p:spPr>
            <a:xfrm>
              <a:off x="655805" y="131379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1" name="Picture 6">
              <a:extLst>
                <a:ext uri="{FF2B5EF4-FFF2-40B4-BE49-F238E27FC236}">
                  <a16:creationId xmlns:a16="http://schemas.microsoft.com/office/drawing/2014/main" id="{DCF4F023-E764-4600-8E2A-2AD366B82E5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0673" y="1810894"/>
              <a:ext cx="5178377" cy="2377494"/>
            </a:xfrm>
            <a:prstGeom prst="rect">
              <a:avLst/>
            </a:prstGeom>
            <a:noFill/>
            <a:extLst>
              <a:ext uri="{909E8E84-426E-40DD-AFC4-6F175D3DCCD1}">
                <a14:hiddenFill xmlns:a14="http://schemas.microsoft.com/office/drawing/2010/main">
                  <a:solidFill>
                    <a:srgbClr val="FFFFFF"/>
                  </a:solidFill>
                </a14:hiddenFill>
              </a:ext>
            </a:extLst>
          </p:spPr>
        </p:pic>
        <p:sp>
          <p:nvSpPr>
            <p:cNvPr id="102" name="תיבת טקסט 101">
              <a:extLst>
                <a:ext uri="{FF2B5EF4-FFF2-40B4-BE49-F238E27FC236}">
                  <a16:creationId xmlns:a16="http://schemas.microsoft.com/office/drawing/2014/main" id="{51D51CF4-2605-4F8B-9E20-41316BA443F6}"/>
                </a:ext>
              </a:extLst>
            </p:cNvPr>
            <p:cNvSpPr txBox="1"/>
            <p:nvPr/>
          </p:nvSpPr>
          <p:spPr>
            <a:xfrm>
              <a:off x="-89334" y="1400457"/>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grpSp>
      <p:pic>
        <p:nvPicPr>
          <p:cNvPr id="3074" name="Picture 2">
            <a:extLst>
              <a:ext uri="{FF2B5EF4-FFF2-40B4-BE49-F238E27FC236}">
                <a16:creationId xmlns:a16="http://schemas.microsoft.com/office/drawing/2014/main" id="{EEF30A22-9378-4117-82CA-F1DF97699C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5181" y="4419528"/>
            <a:ext cx="4399375" cy="154159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קבוצה 23">
            <a:extLst>
              <a:ext uri="{FF2B5EF4-FFF2-40B4-BE49-F238E27FC236}">
                <a16:creationId xmlns:a16="http://schemas.microsoft.com/office/drawing/2014/main" id="{81258AF4-0716-4E8E-8034-781E72D4B0C1}"/>
              </a:ext>
            </a:extLst>
          </p:cNvPr>
          <p:cNvGrpSpPr/>
          <p:nvPr/>
        </p:nvGrpSpPr>
        <p:grpSpPr>
          <a:xfrm>
            <a:off x="-199482" y="1293479"/>
            <a:ext cx="10835640" cy="5414802"/>
            <a:chOff x="-199482" y="1293479"/>
            <a:chExt cx="10835640" cy="5414802"/>
          </a:xfrm>
        </p:grpSpPr>
        <p:grpSp>
          <p:nvGrpSpPr>
            <p:cNvPr id="103" name="קבוצה 102">
              <a:extLst>
                <a:ext uri="{FF2B5EF4-FFF2-40B4-BE49-F238E27FC236}">
                  <a16:creationId xmlns:a16="http://schemas.microsoft.com/office/drawing/2014/main" id="{AA4C7078-821C-4F30-B860-F79650D9EC57}"/>
                </a:ext>
              </a:extLst>
            </p:cNvPr>
            <p:cNvGrpSpPr/>
            <p:nvPr/>
          </p:nvGrpSpPr>
          <p:grpSpPr>
            <a:xfrm>
              <a:off x="-199482" y="1293479"/>
              <a:ext cx="10835640" cy="5414802"/>
              <a:chOff x="-321402" y="1141079"/>
              <a:chExt cx="10835640" cy="5414802"/>
            </a:xfrm>
          </p:grpSpPr>
          <p:sp>
            <p:nvSpPr>
              <p:cNvPr id="104" name="מלבן 103">
                <a:extLst>
                  <a:ext uri="{FF2B5EF4-FFF2-40B4-BE49-F238E27FC236}">
                    <a16:creationId xmlns:a16="http://schemas.microsoft.com/office/drawing/2014/main" id="{A1B60664-4DA4-4288-900C-09AE3AFB623C}"/>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6" name="תיבת טקסט 105">
                <a:extLst>
                  <a:ext uri="{FF2B5EF4-FFF2-40B4-BE49-F238E27FC236}">
                    <a16:creationId xmlns:a16="http://schemas.microsoft.com/office/drawing/2014/main" id="{1F9059D7-04FF-41E4-8EC2-F5CDC8280F35}"/>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4098" name="Picture 2">
              <a:extLst>
                <a:ext uri="{FF2B5EF4-FFF2-40B4-BE49-F238E27FC236}">
                  <a16:creationId xmlns:a16="http://schemas.microsoft.com/office/drawing/2014/main" id="{13413645-784A-44C2-9987-98D0C371773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2413" y="2193920"/>
              <a:ext cx="26003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13DBD89-3021-402E-A463-7570B145DD9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2201" y="3664668"/>
              <a:ext cx="45339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D0F5DA-6E6A-4FFE-9F42-C9B7C66DC8D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25149" y="4074898"/>
              <a:ext cx="4291519" cy="108321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DC4397A-16DA-41C3-AC7E-7E47A736E0D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62242" y="2223373"/>
              <a:ext cx="4124325" cy="1295400"/>
            </a:xfrm>
            <a:prstGeom prst="rect">
              <a:avLst/>
            </a:prstGeom>
            <a:noFill/>
            <a:extLst>
              <a:ext uri="{909E8E84-426E-40DD-AFC4-6F175D3DCCD1}">
                <a14:hiddenFill xmlns:a14="http://schemas.microsoft.com/office/drawing/2010/main">
                  <a:solidFill>
                    <a:srgbClr val="FFFFFF"/>
                  </a:solidFill>
                </a14:hiddenFill>
              </a:ext>
            </a:extLst>
          </p:spPr>
        </p:pic>
      </p:grpSp>
      <p:sp>
        <p:nvSpPr>
          <p:cNvPr id="107" name="תיבת טקסט 106">
            <a:extLst>
              <a:ext uri="{FF2B5EF4-FFF2-40B4-BE49-F238E27FC236}">
                <a16:creationId xmlns:a16="http://schemas.microsoft.com/office/drawing/2014/main" id="{A02941E7-0D9A-4BFE-B6BF-7D37D5A23BEC}"/>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188006597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050" name="Picture 2">
            <a:extLst>
              <a:ext uri="{FF2B5EF4-FFF2-40B4-BE49-F238E27FC236}">
                <a16:creationId xmlns:a16="http://schemas.microsoft.com/office/drawing/2014/main" id="{C211C7BA-5463-4F0A-9124-356D281E60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8126" y="2054292"/>
            <a:ext cx="3533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904" y="5367315"/>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605" y="3391728"/>
            <a:ext cx="4946296" cy="16281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FB88E139-41B2-4D13-99E2-C419B1531E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95789" y="1978349"/>
            <a:ext cx="4452083" cy="204403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קבוצה 22">
            <a:extLst>
              <a:ext uri="{FF2B5EF4-FFF2-40B4-BE49-F238E27FC236}">
                <a16:creationId xmlns:a16="http://schemas.microsoft.com/office/drawing/2014/main" id="{084428D6-6B6E-4777-B86A-E31BEA55CEF8}"/>
              </a:ext>
            </a:extLst>
          </p:cNvPr>
          <p:cNvGrpSpPr/>
          <p:nvPr/>
        </p:nvGrpSpPr>
        <p:grpSpPr>
          <a:xfrm>
            <a:off x="-89334" y="1313799"/>
            <a:ext cx="10835640" cy="5414802"/>
            <a:chOff x="-89334" y="1313799"/>
            <a:chExt cx="10835640" cy="5414802"/>
          </a:xfrm>
        </p:grpSpPr>
        <p:sp>
          <p:nvSpPr>
            <p:cNvPr id="96" name="מלבן 95">
              <a:extLst>
                <a:ext uri="{FF2B5EF4-FFF2-40B4-BE49-F238E27FC236}">
                  <a16:creationId xmlns:a16="http://schemas.microsoft.com/office/drawing/2014/main" id="{CB86BEE9-F2EF-45F0-85BD-10BF8936306A}"/>
                </a:ext>
              </a:extLst>
            </p:cNvPr>
            <p:cNvSpPr/>
            <p:nvPr/>
          </p:nvSpPr>
          <p:spPr>
            <a:xfrm>
              <a:off x="655805" y="131379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1" name="Picture 6">
              <a:extLst>
                <a:ext uri="{FF2B5EF4-FFF2-40B4-BE49-F238E27FC236}">
                  <a16:creationId xmlns:a16="http://schemas.microsoft.com/office/drawing/2014/main" id="{DCF4F023-E764-4600-8E2A-2AD366B82E5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0673" y="1810894"/>
              <a:ext cx="5178377" cy="2377494"/>
            </a:xfrm>
            <a:prstGeom prst="rect">
              <a:avLst/>
            </a:prstGeom>
            <a:noFill/>
            <a:extLst>
              <a:ext uri="{909E8E84-426E-40DD-AFC4-6F175D3DCCD1}">
                <a14:hiddenFill xmlns:a14="http://schemas.microsoft.com/office/drawing/2010/main">
                  <a:solidFill>
                    <a:srgbClr val="FFFFFF"/>
                  </a:solidFill>
                </a14:hiddenFill>
              </a:ext>
            </a:extLst>
          </p:spPr>
        </p:pic>
        <p:sp>
          <p:nvSpPr>
            <p:cNvPr id="102" name="תיבת טקסט 101">
              <a:extLst>
                <a:ext uri="{FF2B5EF4-FFF2-40B4-BE49-F238E27FC236}">
                  <a16:creationId xmlns:a16="http://schemas.microsoft.com/office/drawing/2014/main" id="{51D51CF4-2605-4F8B-9E20-41316BA443F6}"/>
                </a:ext>
              </a:extLst>
            </p:cNvPr>
            <p:cNvSpPr txBox="1"/>
            <p:nvPr/>
          </p:nvSpPr>
          <p:spPr>
            <a:xfrm>
              <a:off x="-89334" y="1400457"/>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grpSp>
      <p:pic>
        <p:nvPicPr>
          <p:cNvPr id="3074" name="Picture 2">
            <a:extLst>
              <a:ext uri="{FF2B5EF4-FFF2-40B4-BE49-F238E27FC236}">
                <a16:creationId xmlns:a16="http://schemas.microsoft.com/office/drawing/2014/main" id="{EEF30A22-9378-4117-82CA-F1DF97699C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5181" y="4419528"/>
            <a:ext cx="4399375" cy="1541599"/>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קבוצה 102">
            <a:extLst>
              <a:ext uri="{FF2B5EF4-FFF2-40B4-BE49-F238E27FC236}">
                <a16:creationId xmlns:a16="http://schemas.microsoft.com/office/drawing/2014/main" id="{AA4C7078-821C-4F30-B860-F79650D9EC57}"/>
              </a:ext>
            </a:extLst>
          </p:cNvPr>
          <p:cNvGrpSpPr/>
          <p:nvPr/>
        </p:nvGrpSpPr>
        <p:grpSpPr>
          <a:xfrm>
            <a:off x="-199482" y="1293479"/>
            <a:ext cx="10835640" cy="5414802"/>
            <a:chOff x="-321402" y="1141079"/>
            <a:chExt cx="10835640" cy="5414802"/>
          </a:xfrm>
        </p:grpSpPr>
        <p:sp>
          <p:nvSpPr>
            <p:cNvPr id="104" name="מלבן 103">
              <a:extLst>
                <a:ext uri="{FF2B5EF4-FFF2-40B4-BE49-F238E27FC236}">
                  <a16:creationId xmlns:a16="http://schemas.microsoft.com/office/drawing/2014/main" id="{A1B60664-4DA4-4288-900C-09AE3AFB623C}"/>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6" name="תיבת טקסט 105">
              <a:extLst>
                <a:ext uri="{FF2B5EF4-FFF2-40B4-BE49-F238E27FC236}">
                  <a16:creationId xmlns:a16="http://schemas.microsoft.com/office/drawing/2014/main" id="{1F9059D7-04FF-41E4-8EC2-F5CDC8280F35}"/>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4098" name="Picture 2">
            <a:extLst>
              <a:ext uri="{FF2B5EF4-FFF2-40B4-BE49-F238E27FC236}">
                <a16:creationId xmlns:a16="http://schemas.microsoft.com/office/drawing/2014/main" id="{13413645-784A-44C2-9987-98D0C371773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2413" y="2193920"/>
            <a:ext cx="26003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13DBD89-3021-402E-A463-7570B145DD9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2201" y="3664668"/>
            <a:ext cx="45339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D0F5DA-6E6A-4FFE-9F42-C9B7C66DC8D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25149" y="4074898"/>
            <a:ext cx="4291519" cy="108321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DC4397A-16DA-41C3-AC7E-7E47A736E0D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62242" y="2223373"/>
            <a:ext cx="4124325"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קבוצה 104">
            <a:extLst>
              <a:ext uri="{FF2B5EF4-FFF2-40B4-BE49-F238E27FC236}">
                <a16:creationId xmlns:a16="http://schemas.microsoft.com/office/drawing/2014/main" id="{B22CF3EC-8335-4051-81DF-3D68353318C6}"/>
              </a:ext>
            </a:extLst>
          </p:cNvPr>
          <p:cNvGrpSpPr/>
          <p:nvPr/>
        </p:nvGrpSpPr>
        <p:grpSpPr>
          <a:xfrm>
            <a:off x="-179412" y="1293155"/>
            <a:ext cx="10835640" cy="5414802"/>
            <a:chOff x="-321402" y="1141079"/>
            <a:chExt cx="10835640" cy="5414802"/>
          </a:xfrm>
        </p:grpSpPr>
        <p:sp>
          <p:nvSpPr>
            <p:cNvPr id="107" name="מלבן 106">
              <a:extLst>
                <a:ext uri="{FF2B5EF4-FFF2-40B4-BE49-F238E27FC236}">
                  <a16:creationId xmlns:a16="http://schemas.microsoft.com/office/drawing/2014/main" id="{988FF14C-79A6-457E-AA26-FD208825542B}"/>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8" name="תיבת טקסט 107">
              <a:extLst>
                <a:ext uri="{FF2B5EF4-FFF2-40B4-BE49-F238E27FC236}">
                  <a16:creationId xmlns:a16="http://schemas.microsoft.com/office/drawing/2014/main" id="{10F29142-6978-458F-8C69-57AFA5192E24}"/>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5122" name="Picture 2">
            <a:extLst>
              <a:ext uri="{FF2B5EF4-FFF2-40B4-BE49-F238E27FC236}">
                <a16:creationId xmlns:a16="http://schemas.microsoft.com/office/drawing/2014/main" id="{A74ACDC3-5099-48FB-86F2-C8588E671BE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35089" y="2997547"/>
            <a:ext cx="4913988" cy="52515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C33F58B-9D7F-4F2B-B6FF-1B031F4D115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88171" y="1786901"/>
            <a:ext cx="4618168" cy="4804906"/>
          </a:xfrm>
          <a:prstGeom prst="rect">
            <a:avLst/>
          </a:prstGeom>
          <a:noFill/>
          <a:extLst>
            <a:ext uri="{909E8E84-426E-40DD-AFC4-6F175D3DCCD1}">
              <a14:hiddenFill xmlns:a14="http://schemas.microsoft.com/office/drawing/2010/main">
                <a:solidFill>
                  <a:srgbClr val="FFFFFF"/>
                </a:solidFill>
              </a14:hiddenFill>
            </a:ext>
          </a:extLst>
        </p:spPr>
      </p:pic>
      <p:sp>
        <p:nvSpPr>
          <p:cNvPr id="110" name="תיבת טקסט 109">
            <a:extLst>
              <a:ext uri="{FF2B5EF4-FFF2-40B4-BE49-F238E27FC236}">
                <a16:creationId xmlns:a16="http://schemas.microsoft.com/office/drawing/2014/main" id="{A076602A-44C8-457C-9D5A-A5591B0770A8}"/>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109894069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7174" y="183306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0" y="3259348"/>
            <a:ext cx="5178807" cy="16518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0725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3858249" y="1281219"/>
            <a:ext cx="2488181" cy="584775"/>
          </a:xfrm>
          <a:prstGeom prst="rect">
            <a:avLst/>
          </a:prstGeom>
          <a:noFill/>
        </p:spPr>
        <p:txBody>
          <a:bodyPr wrap="none" lIns="91440" tIns="45720" rIns="91440" bIns="45720">
            <a:spAutoFit/>
          </a:bodyPr>
          <a:lstStyle/>
          <a:p>
            <a:pPr algn="ctr"/>
            <a:r>
              <a:rPr lang="en-US" sz="3200" dirty="0">
                <a:ln w="0"/>
                <a:gradFill>
                  <a:gsLst>
                    <a:gs pos="21000">
                      <a:srgbClr val="53575C"/>
                    </a:gs>
                    <a:gs pos="88000">
                      <a:srgbClr val="C5C7CA"/>
                    </a:gs>
                  </a:gsLst>
                  <a:lin ang="5400000"/>
                </a:gradFill>
              </a:rPr>
              <a:t>s</a:t>
            </a:r>
            <a:r>
              <a:rPr lang="en-US" sz="3200" b="0" cap="none" spc="0" dirty="0">
                <a:ln w="0"/>
                <a:gradFill>
                  <a:gsLst>
                    <a:gs pos="21000">
                      <a:srgbClr val="53575C"/>
                    </a:gs>
                    <a:gs pos="88000">
                      <a:srgbClr val="C5C7CA"/>
                    </a:gs>
                  </a:gsLst>
                  <a:lin ang="5400000"/>
                </a:gradFill>
                <a:effectLst/>
              </a:rPr>
              <a:t>elect queries</a:t>
            </a:r>
            <a:endParaRPr lang="he-IL" sz="3200" b="0" cap="none" spc="0" dirty="0">
              <a:ln w="0"/>
              <a:gradFill>
                <a:gsLst>
                  <a:gs pos="21000">
                    <a:srgbClr val="53575C"/>
                  </a:gs>
                  <a:gs pos="88000">
                    <a:srgbClr val="C5C7CA"/>
                  </a:gs>
                </a:gsLst>
                <a:lin ang="5400000"/>
              </a:gradFill>
              <a:effectLst/>
            </a:endParaRPr>
          </a:p>
        </p:txBody>
      </p:sp>
      <p:sp>
        <p:nvSpPr>
          <p:cNvPr id="97" name="מלבן 96">
            <a:extLst>
              <a:ext uri="{FF2B5EF4-FFF2-40B4-BE49-F238E27FC236}">
                <a16:creationId xmlns:a16="http://schemas.microsoft.com/office/drawing/2014/main" id="{ACF02B85-CA71-4DF9-A6FB-DA008FE0F777}"/>
              </a:ext>
            </a:extLst>
          </p:cNvPr>
          <p:cNvSpPr/>
          <p:nvPr/>
        </p:nvSpPr>
        <p:spPr>
          <a:xfrm>
            <a:off x="655805" y="130450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0" name="תיבת טקסט 99">
            <a:extLst>
              <a:ext uri="{FF2B5EF4-FFF2-40B4-BE49-F238E27FC236}">
                <a16:creationId xmlns:a16="http://schemas.microsoft.com/office/drawing/2014/main" id="{EAB7AB76-4FC9-4996-B4B0-BFE446EAAE11}"/>
              </a:ext>
            </a:extLst>
          </p:cNvPr>
          <p:cNvSpPr txBox="1"/>
          <p:nvPr/>
        </p:nvSpPr>
        <p:spPr>
          <a:xfrm>
            <a:off x="-98501" y="1359395"/>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pic>
        <p:nvPicPr>
          <p:cNvPr id="2050" name="Picture 2">
            <a:extLst>
              <a:ext uri="{FF2B5EF4-FFF2-40B4-BE49-F238E27FC236}">
                <a16:creationId xmlns:a16="http://schemas.microsoft.com/office/drawing/2014/main" id="{C211C7BA-5463-4F0A-9124-356D281E60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18126" y="2054292"/>
            <a:ext cx="35337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D14F014D-0E9A-4F83-8214-CE8C9A05562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0904" y="5367315"/>
            <a:ext cx="5419725" cy="12096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25F3E30-37C4-422B-AD74-8D55E049DAE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5605" y="3391728"/>
            <a:ext cx="4946296" cy="16281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FB88E139-41B2-4D13-99E2-C419B1531E6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95789" y="1978349"/>
            <a:ext cx="4452083" cy="204403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קבוצה 22">
            <a:extLst>
              <a:ext uri="{FF2B5EF4-FFF2-40B4-BE49-F238E27FC236}">
                <a16:creationId xmlns:a16="http://schemas.microsoft.com/office/drawing/2014/main" id="{084428D6-6B6E-4777-B86A-E31BEA55CEF8}"/>
              </a:ext>
            </a:extLst>
          </p:cNvPr>
          <p:cNvGrpSpPr/>
          <p:nvPr/>
        </p:nvGrpSpPr>
        <p:grpSpPr>
          <a:xfrm>
            <a:off x="-89334" y="1313799"/>
            <a:ext cx="10835640" cy="5414802"/>
            <a:chOff x="-89334" y="1313799"/>
            <a:chExt cx="10835640" cy="5414802"/>
          </a:xfrm>
        </p:grpSpPr>
        <p:sp>
          <p:nvSpPr>
            <p:cNvPr id="96" name="מלבן 95">
              <a:extLst>
                <a:ext uri="{FF2B5EF4-FFF2-40B4-BE49-F238E27FC236}">
                  <a16:creationId xmlns:a16="http://schemas.microsoft.com/office/drawing/2014/main" id="{CB86BEE9-F2EF-45F0-85BD-10BF8936306A}"/>
                </a:ext>
              </a:extLst>
            </p:cNvPr>
            <p:cNvSpPr/>
            <p:nvPr/>
          </p:nvSpPr>
          <p:spPr>
            <a:xfrm>
              <a:off x="655805" y="131379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1" name="Picture 6">
              <a:extLst>
                <a:ext uri="{FF2B5EF4-FFF2-40B4-BE49-F238E27FC236}">
                  <a16:creationId xmlns:a16="http://schemas.microsoft.com/office/drawing/2014/main" id="{DCF4F023-E764-4600-8E2A-2AD366B82E5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0673" y="1810894"/>
              <a:ext cx="5178377" cy="2377494"/>
            </a:xfrm>
            <a:prstGeom prst="rect">
              <a:avLst/>
            </a:prstGeom>
            <a:noFill/>
            <a:extLst>
              <a:ext uri="{909E8E84-426E-40DD-AFC4-6F175D3DCCD1}">
                <a14:hiddenFill xmlns:a14="http://schemas.microsoft.com/office/drawing/2010/main">
                  <a:solidFill>
                    <a:srgbClr val="FFFFFF"/>
                  </a:solidFill>
                </a14:hiddenFill>
              </a:ext>
            </a:extLst>
          </p:spPr>
        </p:pic>
        <p:sp>
          <p:nvSpPr>
            <p:cNvPr id="102" name="תיבת טקסט 101">
              <a:extLst>
                <a:ext uri="{FF2B5EF4-FFF2-40B4-BE49-F238E27FC236}">
                  <a16:creationId xmlns:a16="http://schemas.microsoft.com/office/drawing/2014/main" id="{51D51CF4-2605-4F8B-9E20-41316BA443F6}"/>
                </a:ext>
              </a:extLst>
            </p:cNvPr>
            <p:cNvSpPr txBox="1"/>
            <p:nvPr/>
          </p:nvSpPr>
          <p:spPr>
            <a:xfrm>
              <a:off x="-89334" y="1400457"/>
              <a:ext cx="10835640" cy="369332"/>
            </a:xfrm>
            <a:prstGeom prst="rect">
              <a:avLst/>
            </a:prstGeom>
            <a:noFill/>
          </p:spPr>
          <p:txBody>
            <a:bodyPr wrap="square">
              <a:spAutoFit/>
            </a:bodyPr>
            <a:lstStyle/>
            <a:p>
              <a:pPr algn="ctr"/>
              <a:r>
                <a:rPr lang="en-US" sz="1800" dirty="0">
                  <a:ln w="0"/>
                  <a:gradFill>
                    <a:gsLst>
                      <a:gs pos="21000">
                        <a:srgbClr val="53575C"/>
                      </a:gs>
                      <a:gs pos="88000">
                        <a:srgbClr val="C5C7CA"/>
                      </a:gs>
                    </a:gsLst>
                    <a:lin ang="5400000"/>
                  </a:gradFill>
                </a:rPr>
                <a:t>s</a:t>
              </a:r>
              <a:r>
                <a:rPr lang="en-US" sz="1800" b="0" cap="none" spc="0" dirty="0">
                  <a:ln w="0"/>
                  <a:gradFill>
                    <a:gsLst>
                      <a:gs pos="21000">
                        <a:srgbClr val="53575C"/>
                      </a:gs>
                      <a:gs pos="88000">
                        <a:srgbClr val="C5C7CA"/>
                      </a:gs>
                    </a:gsLst>
                    <a:lin ang="5400000"/>
                  </a:gradFill>
                  <a:effectLst/>
                </a:rPr>
                <a:t>elect queries</a:t>
              </a:r>
              <a:endParaRPr lang="he-IL" sz="1800" b="0" cap="none" spc="0" dirty="0">
                <a:ln w="0"/>
                <a:gradFill>
                  <a:gsLst>
                    <a:gs pos="21000">
                      <a:srgbClr val="53575C"/>
                    </a:gs>
                    <a:gs pos="88000">
                      <a:srgbClr val="C5C7CA"/>
                    </a:gs>
                  </a:gsLst>
                  <a:lin ang="5400000"/>
                </a:gradFill>
                <a:effectLst/>
              </a:endParaRPr>
            </a:p>
          </p:txBody>
        </p:sp>
      </p:grpSp>
      <p:pic>
        <p:nvPicPr>
          <p:cNvPr id="3074" name="Picture 2">
            <a:extLst>
              <a:ext uri="{FF2B5EF4-FFF2-40B4-BE49-F238E27FC236}">
                <a16:creationId xmlns:a16="http://schemas.microsoft.com/office/drawing/2014/main" id="{EEF30A22-9378-4117-82CA-F1DF97699C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5181" y="4419528"/>
            <a:ext cx="4399375" cy="1541599"/>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קבוצה 102">
            <a:extLst>
              <a:ext uri="{FF2B5EF4-FFF2-40B4-BE49-F238E27FC236}">
                <a16:creationId xmlns:a16="http://schemas.microsoft.com/office/drawing/2014/main" id="{AA4C7078-821C-4F30-B860-F79650D9EC57}"/>
              </a:ext>
            </a:extLst>
          </p:cNvPr>
          <p:cNvGrpSpPr/>
          <p:nvPr/>
        </p:nvGrpSpPr>
        <p:grpSpPr>
          <a:xfrm>
            <a:off x="-199482" y="1293479"/>
            <a:ext cx="10835640" cy="5414802"/>
            <a:chOff x="-321402" y="1141079"/>
            <a:chExt cx="10835640" cy="5414802"/>
          </a:xfrm>
        </p:grpSpPr>
        <p:sp>
          <p:nvSpPr>
            <p:cNvPr id="104" name="מלבן 103">
              <a:extLst>
                <a:ext uri="{FF2B5EF4-FFF2-40B4-BE49-F238E27FC236}">
                  <a16:creationId xmlns:a16="http://schemas.microsoft.com/office/drawing/2014/main" id="{A1B60664-4DA4-4288-900C-09AE3AFB623C}"/>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6" name="תיבת טקסט 105">
              <a:extLst>
                <a:ext uri="{FF2B5EF4-FFF2-40B4-BE49-F238E27FC236}">
                  <a16:creationId xmlns:a16="http://schemas.microsoft.com/office/drawing/2014/main" id="{1F9059D7-04FF-41E4-8EC2-F5CDC8280F35}"/>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4098" name="Picture 2">
            <a:extLst>
              <a:ext uri="{FF2B5EF4-FFF2-40B4-BE49-F238E27FC236}">
                <a16:creationId xmlns:a16="http://schemas.microsoft.com/office/drawing/2014/main" id="{13413645-784A-44C2-9987-98D0C371773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2413" y="2193920"/>
            <a:ext cx="2600325" cy="904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13DBD89-3021-402E-A463-7570B145DD9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22201" y="3664668"/>
            <a:ext cx="45339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D0F5DA-6E6A-4FFE-9F42-C9B7C66DC8D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825149" y="4074898"/>
            <a:ext cx="4291519" cy="108321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DC4397A-16DA-41C3-AC7E-7E47A736E0D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862242" y="2223373"/>
            <a:ext cx="4124325" cy="1295400"/>
          </a:xfrm>
          <a:prstGeom prst="rect">
            <a:avLst/>
          </a:prstGeom>
          <a:noFill/>
          <a:extLst>
            <a:ext uri="{909E8E84-426E-40DD-AFC4-6F175D3DCCD1}">
              <a14:hiddenFill xmlns:a14="http://schemas.microsoft.com/office/drawing/2010/main">
                <a:solidFill>
                  <a:srgbClr val="FFFFFF"/>
                </a:solidFill>
              </a14:hiddenFill>
            </a:ext>
          </a:extLst>
        </p:spPr>
      </p:pic>
      <p:grpSp>
        <p:nvGrpSpPr>
          <p:cNvPr id="105" name="קבוצה 104">
            <a:extLst>
              <a:ext uri="{FF2B5EF4-FFF2-40B4-BE49-F238E27FC236}">
                <a16:creationId xmlns:a16="http://schemas.microsoft.com/office/drawing/2014/main" id="{B22CF3EC-8335-4051-81DF-3D68353318C6}"/>
              </a:ext>
            </a:extLst>
          </p:cNvPr>
          <p:cNvGrpSpPr/>
          <p:nvPr/>
        </p:nvGrpSpPr>
        <p:grpSpPr>
          <a:xfrm>
            <a:off x="-179412" y="1293155"/>
            <a:ext cx="10835640" cy="5414802"/>
            <a:chOff x="-321402" y="1141079"/>
            <a:chExt cx="10835640" cy="5414802"/>
          </a:xfrm>
        </p:grpSpPr>
        <p:sp>
          <p:nvSpPr>
            <p:cNvPr id="107" name="מלבן 106">
              <a:extLst>
                <a:ext uri="{FF2B5EF4-FFF2-40B4-BE49-F238E27FC236}">
                  <a16:creationId xmlns:a16="http://schemas.microsoft.com/office/drawing/2014/main" id="{988FF14C-79A6-457E-AA26-FD208825542B}"/>
                </a:ext>
              </a:extLst>
            </p:cNvPr>
            <p:cNvSpPr/>
            <p:nvPr/>
          </p:nvSpPr>
          <p:spPr>
            <a:xfrm>
              <a:off x="513565" y="1141079"/>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sp>
          <p:nvSpPr>
            <p:cNvPr id="108" name="תיבת טקסט 107">
              <a:extLst>
                <a:ext uri="{FF2B5EF4-FFF2-40B4-BE49-F238E27FC236}">
                  <a16:creationId xmlns:a16="http://schemas.microsoft.com/office/drawing/2014/main" id="{10F29142-6978-458F-8C69-57AFA5192E24}"/>
                </a:ext>
              </a:extLst>
            </p:cNvPr>
            <p:cNvSpPr txBox="1"/>
            <p:nvPr/>
          </p:nvSpPr>
          <p:spPr>
            <a:xfrm>
              <a:off x="-321402" y="1236540"/>
              <a:ext cx="10835640" cy="369332"/>
            </a:xfrm>
            <a:prstGeom prst="rect">
              <a:avLst/>
            </a:prstGeom>
            <a:noFill/>
          </p:spPr>
          <p:txBody>
            <a:bodyPr wrap="square">
              <a:spAutoFit/>
            </a:bodyPr>
            <a:lstStyle/>
            <a:p>
              <a:pPr algn="ctr"/>
              <a:r>
                <a:rPr lang="en-US" b="0" cap="none" spc="0" dirty="0">
                  <a:ln w="0"/>
                  <a:gradFill>
                    <a:gsLst>
                      <a:gs pos="21000">
                        <a:srgbClr val="53575C"/>
                      </a:gs>
                      <a:gs pos="88000">
                        <a:srgbClr val="C5C7CA"/>
                      </a:gs>
                    </a:gsLst>
                    <a:lin ang="5400000"/>
                  </a:gradFill>
                  <a:effectLst/>
                </a:rPr>
                <a:t>Update/insert/delete</a:t>
              </a:r>
              <a:endParaRPr lang="he-IL" sz="1800" b="0" cap="none" spc="0" dirty="0">
                <a:ln w="0"/>
                <a:gradFill>
                  <a:gsLst>
                    <a:gs pos="21000">
                      <a:srgbClr val="53575C"/>
                    </a:gs>
                    <a:gs pos="88000">
                      <a:srgbClr val="C5C7CA"/>
                    </a:gs>
                  </a:gsLst>
                  <a:lin ang="5400000"/>
                </a:gradFill>
                <a:effectLst/>
              </a:endParaRPr>
            </a:p>
          </p:txBody>
        </p:sp>
      </p:grpSp>
      <p:pic>
        <p:nvPicPr>
          <p:cNvPr id="5122" name="Picture 2">
            <a:extLst>
              <a:ext uri="{FF2B5EF4-FFF2-40B4-BE49-F238E27FC236}">
                <a16:creationId xmlns:a16="http://schemas.microsoft.com/office/drawing/2014/main" id="{A74ACDC3-5099-48FB-86F2-C8588E671BE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35089" y="2997547"/>
            <a:ext cx="4913988" cy="52515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C33F58B-9D7F-4F2B-B6FF-1B031F4D1154}"/>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88171" y="1786901"/>
            <a:ext cx="4618168" cy="480490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קבוצה 26">
            <a:extLst>
              <a:ext uri="{FF2B5EF4-FFF2-40B4-BE49-F238E27FC236}">
                <a16:creationId xmlns:a16="http://schemas.microsoft.com/office/drawing/2014/main" id="{5C407BB4-FA7A-4E53-93DF-B66810F43425}"/>
              </a:ext>
            </a:extLst>
          </p:cNvPr>
          <p:cNvGrpSpPr/>
          <p:nvPr/>
        </p:nvGrpSpPr>
        <p:grpSpPr>
          <a:xfrm>
            <a:off x="-133871" y="-297340"/>
            <a:ext cx="11511946" cy="7284719"/>
            <a:chOff x="-133871" y="-297340"/>
            <a:chExt cx="11511946" cy="7284719"/>
          </a:xfrm>
        </p:grpSpPr>
        <p:grpSp>
          <p:nvGrpSpPr>
            <p:cNvPr id="24" name="קבוצה 23">
              <a:extLst>
                <a:ext uri="{FF2B5EF4-FFF2-40B4-BE49-F238E27FC236}">
                  <a16:creationId xmlns:a16="http://schemas.microsoft.com/office/drawing/2014/main" id="{6CED76FF-3779-4F46-A117-D2D35CF6C896}"/>
                </a:ext>
              </a:extLst>
            </p:cNvPr>
            <p:cNvGrpSpPr/>
            <p:nvPr/>
          </p:nvGrpSpPr>
          <p:grpSpPr>
            <a:xfrm>
              <a:off x="-133871" y="-297340"/>
              <a:ext cx="11511946" cy="7284719"/>
              <a:chOff x="-10759439" y="-297340"/>
              <a:chExt cx="11511946" cy="7284719"/>
            </a:xfrm>
          </p:grpSpPr>
          <p:sp>
            <p:nvSpPr>
              <p:cNvPr id="58" name="מלבן 57">
                <a:extLst>
                  <a:ext uri="{FF2B5EF4-FFF2-40B4-BE49-F238E27FC236}">
                    <a16:creationId xmlns:a16="http://schemas.microsoft.com/office/drawing/2014/main" id="{0F6EEDB4-8C2A-42E3-8E56-F0FD4C700160}"/>
                  </a:ext>
                </a:extLst>
              </p:cNvPr>
              <p:cNvSpPr/>
              <p:nvPr/>
            </p:nvSpPr>
            <p:spPr>
              <a:xfrm>
                <a:off x="-10759439" y="-297340"/>
                <a:ext cx="10910980"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10" name="תיבת טקסט 109">
                <a:extLst>
                  <a:ext uri="{FF2B5EF4-FFF2-40B4-BE49-F238E27FC236}">
                    <a16:creationId xmlns:a16="http://schemas.microsoft.com/office/drawing/2014/main" id="{A076602A-44C8-457C-9D5A-A5591B0770A8}"/>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grpSp>
        <p:sp>
          <p:nvSpPr>
            <p:cNvPr id="112" name="מלבן 111">
              <a:extLst>
                <a:ext uri="{FF2B5EF4-FFF2-40B4-BE49-F238E27FC236}">
                  <a16:creationId xmlns:a16="http://schemas.microsoft.com/office/drawing/2014/main" id="{D91F23E8-82B2-49E4-9CB7-9AB709E0C0F0}"/>
                </a:ext>
              </a:extLst>
            </p:cNvPr>
            <p:cNvSpPr/>
            <p:nvPr/>
          </p:nvSpPr>
          <p:spPr>
            <a:xfrm>
              <a:off x="3043035" y="504612"/>
              <a:ext cx="5178807" cy="1477328"/>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SECURITY</a:t>
              </a:r>
              <a:br>
                <a:rPr lang="en-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br>
              <a:r>
                <a:rPr lang="en-IL" sz="3600" b="1" i="1" dirty="0">
                  <a:ln>
                    <a:solidFill>
                      <a:schemeClr val="bg2"/>
                    </a:solidFill>
                  </a:ln>
                  <a:solidFill>
                    <a:schemeClr val="bg1">
                      <a:lumMod val="95000"/>
                    </a:schemeClr>
                  </a:solidFill>
                  <a:effectLst>
                    <a:outerShdw blurRad="50800" dist="38100" dir="13500000" algn="br" rotWithShape="0">
                      <a:prstClr val="black">
                        <a:alpha val="40000"/>
                      </a:prstClr>
                    </a:outerShdw>
                  </a:effectLst>
                </a:rPr>
                <a:t>Possible</a:t>
              </a:r>
              <a:r>
                <a:rPr lang="en-IL" sz="3600" b="1" dirty="0">
                  <a:ln>
                    <a:solidFill>
                      <a:schemeClr val="bg2"/>
                    </a:solidFill>
                  </a:ln>
                  <a:solidFill>
                    <a:schemeClr val="bg1">
                      <a:lumMod val="95000"/>
                    </a:schemeClr>
                  </a:solidFill>
                  <a:effectLst>
                    <a:outerShdw blurRad="50800" dist="38100" dir="13500000" algn="br" rotWithShape="0">
                      <a:prstClr val="black">
                        <a:alpha val="40000"/>
                      </a:prstClr>
                    </a:outerShdw>
                  </a:effectLst>
                </a:rPr>
                <a:t> Implementation</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113" name="תיבת טקסט 112">
              <a:extLst>
                <a:ext uri="{FF2B5EF4-FFF2-40B4-BE49-F238E27FC236}">
                  <a16:creationId xmlns:a16="http://schemas.microsoft.com/office/drawing/2014/main" id="{5276DAA7-D6DF-49EC-BAFC-3B274F1CB737}"/>
                </a:ext>
              </a:extLst>
            </p:cNvPr>
            <p:cNvSpPr txBox="1"/>
            <p:nvPr/>
          </p:nvSpPr>
          <p:spPr>
            <a:xfrm>
              <a:off x="1095658" y="2189991"/>
              <a:ext cx="9188494" cy="4524315"/>
            </a:xfrm>
            <a:prstGeom prst="rect">
              <a:avLst/>
            </a:prstGeom>
            <a:noFill/>
          </p:spPr>
          <p:txBody>
            <a:bodyPr wrap="square" rtlCol="1">
              <a:spAutoFit/>
            </a:bodyPr>
            <a:lstStyle/>
            <a:p>
              <a:pPr algn="l" rtl="0"/>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The server will direct different users to the database based on permission level</a:t>
              </a:r>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a:t>
              </a:r>
            </a:p>
            <a:p>
              <a:pPr algn="l" rtl="0"/>
              <a:endPar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endParaRPr>
            </a:p>
            <a:p>
              <a:pPr algn="l" rtl="0"/>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The </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operation manager will have access to everything</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a:t>
              </a:r>
            </a:p>
            <a:p>
              <a:pPr algn="l" rtl="0"/>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Di</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strict manager</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s</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only to the parts relating to </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their</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district</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s. And clinic</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manager</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s</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to </a:t>
              </a:r>
              <a:r>
                <a:rPr lang="en-IL"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their</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clinic</a:t>
              </a:r>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s</a:t>
              </a:r>
              <a:r>
                <a:rPr lang="en-US" sz="2400" b="1" i="0"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a:t>
              </a:r>
            </a:p>
            <a:p>
              <a:pPr algn="l" rtl="0"/>
              <a:endParaRPr lang="en-US"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endParaRPr>
            </a:p>
            <a:p>
              <a:pPr algn="l" rtl="0"/>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Citizens only have access to</a:t>
              </a:r>
              <a:r>
                <a:rPr lang="en-US"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 </a:t>
              </a:r>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make and see their appointments, and status.</a:t>
              </a:r>
            </a:p>
            <a:p>
              <a:pPr algn="l" rtl="0"/>
              <a:endPar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endParaRPr>
            </a:p>
            <a:p>
              <a:pPr algn="l" rtl="0"/>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Health care workers can access everything relating to</a:t>
              </a:r>
              <a:b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br>
              <a:r>
                <a:rPr lang="en-IL" sz="2400" b="1" dirty="0">
                  <a:ln>
                    <a:solidFill>
                      <a:schemeClr val="bg1"/>
                    </a:solidFill>
                  </a:ln>
                  <a:solidFill>
                    <a:schemeClr val="bg1"/>
                  </a:solidFill>
                  <a:effectLst>
                    <a:outerShdw blurRad="38100" dist="38100" dir="2700000" algn="tl">
                      <a:srgbClr val="000000">
                        <a:alpha val="43137"/>
                      </a:srgbClr>
                    </a:outerShdw>
                  </a:effectLst>
                  <a:latin typeface="Consolas" panose="020B0609020204030204" pitchFamily="49" charset="0"/>
                </a:rPr>
                <a:t>their schedule and appointments/patients.</a:t>
              </a:r>
              <a:endParaRPr lang="he-IL" sz="2400" b="1" dirty="0">
                <a:ln>
                  <a:solidFill>
                    <a:schemeClr val="bg1"/>
                  </a:solidFill>
                </a:ln>
                <a:solidFill>
                  <a:schemeClr val="bg1"/>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76571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4037 -1.48148E-6 L -2.08333E-7 -1.48148E-6 " pathEditMode="relative" rAng="0" ptsTypes="AA">
                                      <p:cBhvr>
                                        <p:cTn id="6" dur="1500" fill="hold"/>
                                        <p:tgtEl>
                                          <p:spTgt spid="27"/>
                                        </p:tgtEl>
                                        <p:attrNameLst>
                                          <p:attrName>ppt_x</p:attrName>
                                          <p:attrName>ppt_y</p:attrName>
                                        </p:attrNameLst>
                                      </p:cBhvr>
                                      <p:rCtr x="4209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19" name="מלבן 118">
            <a:extLst>
              <a:ext uri="{FF2B5EF4-FFF2-40B4-BE49-F238E27FC236}">
                <a16:creationId xmlns:a16="http://schemas.microsoft.com/office/drawing/2014/main" id="{4003C3DA-CC7C-4D5F-A6C4-12E859CC61D5}"/>
              </a:ext>
            </a:extLst>
          </p:cNvPr>
          <p:cNvSpPr/>
          <p:nvPr/>
        </p:nvSpPr>
        <p:spPr>
          <a:xfrm>
            <a:off x="3465008" y="1990219"/>
            <a:ext cx="4673152" cy="2862322"/>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6000" dirty="0">
                <a:ln w="0"/>
                <a:effectLst>
                  <a:outerShdw blurRad="38100" dist="19050" dir="2700000" algn="tl" rotWithShape="0">
                    <a:schemeClr val="dk1">
                      <a:alpha val="40000"/>
                    </a:schemeClr>
                  </a:outerShdw>
                </a:effectLst>
              </a:rPr>
              <a:t>THANKS FOR YOUR ATTENTION </a:t>
            </a:r>
            <a:r>
              <a:rPr lang="en-US" sz="6000" dirty="0">
                <a:ln w="0"/>
                <a:effectLst>
                  <a:outerShdw blurRad="38100" dist="19050" dir="2700000" algn="tl" rotWithShape="0">
                    <a:schemeClr val="dk1">
                      <a:alpha val="40000"/>
                    </a:schemeClr>
                  </a:outerShdw>
                </a:effectLst>
                <a:sym typeface="Wingdings" panose="05000000000000000000" pitchFamily="2" charset="2"/>
              </a:rPr>
              <a:t></a:t>
            </a:r>
            <a:endParaRPr lang="he-IL" sz="6000" dirty="0">
              <a:ln w="0"/>
              <a:effectLst>
                <a:outerShdw blurRad="38100" dist="19050" dir="2700000" algn="tl" rotWithShape="0">
                  <a:schemeClr val="dk1">
                    <a:alpha val="40000"/>
                  </a:schemeClr>
                </a:outerShdw>
              </a:effectLst>
            </a:endParaRPr>
          </a:p>
        </p:txBody>
      </p:sp>
      <p:pic>
        <p:nvPicPr>
          <p:cNvPr id="4" name="תמונה 3">
            <a:extLst>
              <a:ext uri="{FF2B5EF4-FFF2-40B4-BE49-F238E27FC236}">
                <a16:creationId xmlns:a16="http://schemas.microsoft.com/office/drawing/2014/main" id="{B753B28B-7133-4BE3-AD78-E20EC157BC05}"/>
              </a:ext>
            </a:extLst>
          </p:cNvPr>
          <p:cNvPicPr>
            <a:picLocks noChangeAspect="1"/>
          </p:cNvPicPr>
          <p:nvPr/>
        </p:nvPicPr>
        <p:blipFill>
          <a:blip r:embed="rId2"/>
          <a:stretch>
            <a:fillRect/>
          </a:stretch>
        </p:blipFill>
        <p:spPr>
          <a:xfrm>
            <a:off x="-9332" y="1"/>
            <a:ext cx="12310203" cy="6858000"/>
          </a:xfrm>
          <a:prstGeom prst="rect">
            <a:avLst/>
          </a:prstGeom>
        </p:spPr>
      </p:pic>
    </p:spTree>
    <p:extLst>
      <p:ext uri="{BB962C8B-B14F-4D97-AF65-F5344CB8AC3E}">
        <p14:creationId xmlns:p14="http://schemas.microsoft.com/office/powerpoint/2010/main" val="244983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1500"/>
                                        <p:tgtEl>
                                          <p:spTgt spid="4"/>
                                        </p:tgtEl>
                                        <p:attrNameLst>
                                          <p:attrName>ppt_x</p:attrName>
                                        </p:attrNameLst>
                                      </p:cBhvr>
                                      <p:tavLst>
                                        <p:tav tm="0">
                                          <p:val>
                                            <p:strVal val="ppt_x"/>
                                          </p:val>
                                        </p:tav>
                                        <p:tav tm="100000">
                                          <p:val>
                                            <p:strVal val="ppt_x"/>
                                          </p:val>
                                        </p:tav>
                                      </p:tavLst>
                                    </p:anim>
                                    <p:anim calcmode="lin" valueType="num">
                                      <p:cBhvr additive="base">
                                        <p:cTn id="7" dur="1500"/>
                                        <p:tgtEl>
                                          <p:spTgt spid="4"/>
                                        </p:tgtEl>
                                        <p:attrNameLst>
                                          <p:attrName>ppt_y</p:attrName>
                                        </p:attrNameLst>
                                      </p:cBhvr>
                                      <p:tavLst>
                                        <p:tav tm="0">
                                          <p:val>
                                            <p:strVal val="ppt_y"/>
                                          </p:val>
                                        </p:tav>
                                        <p:tav tm="100000">
                                          <p:val>
                                            <p:strVal val="1+ppt_h/2"/>
                                          </p:val>
                                        </p:tav>
                                      </p:tavLst>
                                    </p:anim>
                                    <p:set>
                                      <p:cBhvr>
                                        <p:cTn id="8"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1" name="מלבן 30">
            <a:extLst>
              <a:ext uri="{FF2B5EF4-FFF2-40B4-BE49-F238E27FC236}">
                <a16:creationId xmlns:a16="http://schemas.microsoft.com/office/drawing/2014/main" id="{ADC8EDDA-1976-4F01-AE18-924A6556477D}"/>
              </a:ext>
            </a:extLst>
          </p:cNvPr>
          <p:cNvSpPr/>
          <p:nvPr/>
        </p:nvSpPr>
        <p:spPr>
          <a:xfrm>
            <a:off x="2855219" y="712301"/>
            <a:ext cx="6529544" cy="1754326"/>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COVID-19 vaccination</a:t>
            </a:r>
          </a:p>
          <a:p>
            <a:pPr algn="ctr" rtl="0"/>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management system</a:t>
            </a:r>
            <a:r>
              <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 </a:t>
            </a:r>
          </a:p>
        </p:txBody>
      </p:sp>
      <p:sp>
        <p:nvSpPr>
          <p:cNvPr id="38" name="תיבת טקסט 37">
            <a:extLst>
              <a:ext uri="{FF2B5EF4-FFF2-40B4-BE49-F238E27FC236}">
                <a16:creationId xmlns:a16="http://schemas.microsoft.com/office/drawing/2014/main" id="{EFB6D7A2-C4B8-4F38-BF86-170C40FFD311}"/>
              </a:ext>
            </a:extLst>
          </p:cNvPr>
          <p:cNvSpPr txBox="1"/>
          <p:nvPr/>
        </p:nvSpPr>
        <p:spPr>
          <a:xfrm>
            <a:off x="9781555" y="6024073"/>
            <a:ext cx="2591718" cy="646331"/>
          </a:xfrm>
          <a:prstGeom prst="rect">
            <a:avLst/>
          </a:prstGeom>
          <a:noFill/>
        </p:spPr>
        <p:txBody>
          <a:bodyPr wrap="square" rtlCol="1">
            <a:spAutoFit/>
          </a:bodyPr>
          <a:lstStyle/>
          <a:p>
            <a:pPr algn="l"/>
            <a:r>
              <a:rPr lang="en-US" dirty="0">
                <a:ln w="0"/>
                <a:effectLst>
                  <a:outerShdw blurRad="38100" dist="19050" dir="2700000" algn="tl" rotWithShape="0">
                    <a:schemeClr val="dk1">
                      <a:alpha val="40000"/>
                    </a:schemeClr>
                  </a:outerShdw>
                </a:effectLst>
              </a:rPr>
              <a:t>By Gal </a:t>
            </a:r>
            <a:r>
              <a:rPr lang="en-US" dirty="0" err="1">
                <a:ln w="0"/>
                <a:effectLst>
                  <a:outerShdw blurRad="38100" dist="19050" dir="2700000" algn="tl" rotWithShape="0">
                    <a:schemeClr val="dk1">
                      <a:alpha val="40000"/>
                    </a:schemeClr>
                  </a:outerShdw>
                </a:effectLst>
              </a:rPr>
              <a:t>Karastny</a:t>
            </a:r>
            <a:endParaRPr lang="en-US" dirty="0">
              <a:ln w="0"/>
              <a:effectLst>
                <a:outerShdw blurRad="38100" dist="19050" dir="2700000" algn="tl" rotWithShape="0">
                  <a:schemeClr val="dk1">
                    <a:alpha val="40000"/>
                  </a:schemeClr>
                </a:outerShdw>
              </a:effectLst>
            </a:endParaRPr>
          </a:p>
          <a:p>
            <a:pPr algn="l"/>
            <a:r>
              <a:rPr lang="en-US" dirty="0">
                <a:ln w="0"/>
                <a:effectLst>
                  <a:outerShdw blurRad="38100" dist="19050" dir="2700000" algn="tl" rotWithShape="0">
                    <a:schemeClr val="dk1">
                      <a:alpha val="40000"/>
                    </a:schemeClr>
                  </a:outerShdw>
                </a:effectLst>
              </a:rPr>
              <a:t>&amp; Elazar Fine</a:t>
            </a:r>
            <a:endParaRPr lang="he-IL" dirty="0">
              <a:ln w="0"/>
              <a:effectLst>
                <a:outerShdw blurRad="38100" dist="19050" dir="2700000" algn="tl" rotWithShape="0">
                  <a:schemeClr val="dk1">
                    <a:alpha val="40000"/>
                  </a:schemeClr>
                </a:outerShdw>
              </a:effectLst>
            </a:endParaRPr>
          </a:p>
        </p:txBody>
      </p:sp>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pic>
        <p:nvPicPr>
          <p:cNvPr id="30" name="תמונה 29">
            <a:extLst>
              <a:ext uri="{FF2B5EF4-FFF2-40B4-BE49-F238E27FC236}">
                <a16:creationId xmlns:a16="http://schemas.microsoft.com/office/drawing/2014/main" id="{3BDE9E9D-6B4E-4D08-8D15-9B1C4F0B9D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710" y="3753930"/>
            <a:ext cx="3259327" cy="284534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grpSp>
        <p:nvGrpSpPr>
          <p:cNvPr id="5" name="קבוצה 4">
            <a:extLst>
              <a:ext uri="{FF2B5EF4-FFF2-40B4-BE49-F238E27FC236}">
                <a16:creationId xmlns:a16="http://schemas.microsoft.com/office/drawing/2014/main" id="{E18740C2-89D2-4A32-9244-6A8B84BB8D69}"/>
              </a:ext>
            </a:extLst>
          </p:cNvPr>
          <p:cNvGrpSpPr/>
          <p:nvPr/>
        </p:nvGrpSpPr>
        <p:grpSpPr>
          <a:xfrm>
            <a:off x="384173" y="-23768"/>
            <a:ext cx="11749717" cy="7049407"/>
            <a:chOff x="384173" y="-23768"/>
            <a:chExt cx="11749717" cy="7049407"/>
          </a:xfrm>
        </p:grpSpPr>
        <p:grpSp>
          <p:nvGrpSpPr>
            <p:cNvPr id="4" name="קבוצה 3">
              <a:extLst>
                <a:ext uri="{FF2B5EF4-FFF2-40B4-BE49-F238E27FC236}">
                  <a16:creationId xmlns:a16="http://schemas.microsoft.com/office/drawing/2014/main" id="{0A721D29-CCE2-4051-A5E0-6AA00141B134}"/>
                </a:ext>
              </a:extLst>
            </p:cNvPr>
            <p:cNvGrpSpPr/>
            <p:nvPr/>
          </p:nvGrpSpPr>
          <p:grpSpPr>
            <a:xfrm>
              <a:off x="384173" y="-23768"/>
              <a:ext cx="11749717" cy="7049407"/>
              <a:chOff x="442039" y="-259080"/>
              <a:chExt cx="117497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49717" cy="7284719"/>
                <a:chOff x="-8276287" y="-259080"/>
                <a:chExt cx="10197731"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095599"/>
                  <a:ext cx="743194"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4"/>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1829752" y="-175288"/>
                <a:ext cx="7564763" cy="95415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GENERAL INTRODUCTION</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33" name="תיבת טקסט 32">
              <a:extLst>
                <a:ext uri="{FF2B5EF4-FFF2-40B4-BE49-F238E27FC236}">
                  <a16:creationId xmlns:a16="http://schemas.microsoft.com/office/drawing/2014/main" id="{9D3BD66D-5C13-4AE1-8891-5F8A470F68A7}"/>
                </a:ext>
              </a:extLst>
            </p:cNvPr>
            <p:cNvSpPr txBox="1"/>
            <p:nvPr/>
          </p:nvSpPr>
          <p:spPr>
            <a:xfrm>
              <a:off x="1547943" y="1581610"/>
              <a:ext cx="9008438" cy="3046988"/>
            </a:xfrm>
            <a:prstGeom prst="rect">
              <a:avLst/>
            </a:prstGeom>
            <a:noFill/>
          </p:spPr>
          <p:txBody>
            <a:bodyPr wrap="square" rtlCol="1">
              <a:spAutoFit/>
            </a:bodyPr>
            <a:lstStyle/>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system oversees a vaccination operation in a city, managing data about its citizens, medical workers, and clinics and their vaccine </a:t>
              </a:r>
              <a:r>
                <a:rPr lang="en-IL"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supplies</a:t>
              </a: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a:t>
              </a:r>
            </a:p>
            <a:p>
              <a:pPr algn="l" rtl="0"/>
              <a:endParaRPr lang="en-US"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endParaRPr>
            </a:p>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purpose of the system is to facilitate vaccination appointments for citizens of varying risk groups, track the vaccination phase for each citizen, and make sure each clinic is adequately staffed and has enough </a:t>
              </a:r>
              <a:r>
                <a:rPr lang="en-IL"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vaccine supplies</a:t>
              </a: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a:t>
              </a:r>
            </a:p>
          </p:txBody>
        </p:sp>
      </p:grpSp>
      <p:grpSp>
        <p:nvGrpSpPr>
          <p:cNvPr id="2" name="קבוצה 1">
            <a:extLst>
              <a:ext uri="{FF2B5EF4-FFF2-40B4-BE49-F238E27FC236}">
                <a16:creationId xmlns:a16="http://schemas.microsoft.com/office/drawing/2014/main" id="{2783F708-82D1-4F49-8ACE-06BC2B006AD5}"/>
              </a:ext>
            </a:extLst>
          </p:cNvPr>
          <p:cNvGrpSpPr/>
          <p:nvPr/>
        </p:nvGrpSpPr>
        <p:grpSpPr>
          <a:xfrm>
            <a:off x="-8469292" y="-259080"/>
            <a:ext cx="10174384"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41" name="מלבן 40">
            <a:extLst>
              <a:ext uri="{FF2B5EF4-FFF2-40B4-BE49-F238E27FC236}">
                <a16:creationId xmlns:a16="http://schemas.microsoft.com/office/drawing/2014/main" id="{29CCAF68-CEA8-46F6-B5D1-88F1DFE07460}"/>
              </a:ext>
            </a:extLst>
          </p:cNvPr>
          <p:cNvSpPr/>
          <p:nvPr/>
        </p:nvSpPr>
        <p:spPr>
          <a:xfrm>
            <a:off x="-8668488" y="-213360"/>
            <a:ext cx="96304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3" name="מלבן 42">
            <a:extLst>
              <a:ext uri="{FF2B5EF4-FFF2-40B4-BE49-F238E27FC236}">
                <a16:creationId xmlns:a16="http://schemas.microsoft.com/office/drawing/2014/main" id="{44D85E92-D230-4C02-9C12-982EBD87896A}"/>
              </a:ext>
            </a:extLst>
          </p:cNvPr>
          <p:cNvSpPr/>
          <p:nvPr/>
        </p:nvSpPr>
        <p:spPr>
          <a:xfrm>
            <a:off x="-8829608" y="-259080"/>
            <a:ext cx="9630415"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63388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2" name="תיבת טקסט 51">
            <a:extLst>
              <a:ext uri="{FF2B5EF4-FFF2-40B4-BE49-F238E27FC236}">
                <a16:creationId xmlns:a16="http://schemas.microsoft.com/office/drawing/2014/main" id="{39369F95-D935-4D8E-A50C-47317354AFDE}"/>
              </a:ext>
            </a:extLst>
          </p:cNvPr>
          <p:cNvSpPr txBox="1"/>
          <p:nvPr/>
        </p:nvSpPr>
        <p:spPr>
          <a:xfrm>
            <a:off x="71234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34" name="תיבת טקסט 33">
            <a:extLst>
              <a:ext uri="{FF2B5EF4-FFF2-40B4-BE49-F238E27FC236}">
                <a16:creationId xmlns:a16="http://schemas.microsoft.com/office/drawing/2014/main" id="{7FDD63D0-7F96-4550-9D27-799983511D40}"/>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35" name="תיבת טקסט 34">
            <a:extLst>
              <a:ext uri="{FF2B5EF4-FFF2-40B4-BE49-F238E27FC236}">
                <a16:creationId xmlns:a16="http://schemas.microsoft.com/office/drawing/2014/main" id="{B9B69B8A-6F92-4151-B53B-3B008E3A65FB}"/>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36" name="תיבת טקסט 35">
            <a:extLst>
              <a:ext uri="{FF2B5EF4-FFF2-40B4-BE49-F238E27FC236}">
                <a16:creationId xmlns:a16="http://schemas.microsoft.com/office/drawing/2014/main" id="{4887B269-409F-4CB3-96B7-54EAF1F3826E}"/>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37" name="תיבת טקסט 36">
            <a:extLst>
              <a:ext uri="{FF2B5EF4-FFF2-40B4-BE49-F238E27FC236}">
                <a16:creationId xmlns:a16="http://schemas.microsoft.com/office/drawing/2014/main" id="{9F0C40C4-6A43-4014-A628-C819D65B825B}"/>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407014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2187 3.33333E-6 L -0.00052 3.33333E-6 " pathEditMode="relative" rAng="0" ptsTypes="AA">
                                      <p:cBhvr>
                                        <p:cTn id="6" dur="1500" fill="hold"/>
                                        <p:tgtEl>
                                          <p:spTgt spid="5"/>
                                        </p:tgtEl>
                                        <p:attrNameLst>
                                          <p:attrName>ppt_x</p:attrName>
                                          <p:attrName>ppt_y</p:attrName>
                                        </p:attrNameLst>
                                      </p:cBhvr>
                                      <p:rCtr x="410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49" name="קבוצה 48">
            <a:extLst>
              <a:ext uri="{FF2B5EF4-FFF2-40B4-BE49-F238E27FC236}">
                <a16:creationId xmlns:a16="http://schemas.microsoft.com/office/drawing/2014/main" id="{9F8727F4-314A-43BF-A7C8-44FBCECF89FA}"/>
              </a:ext>
            </a:extLst>
          </p:cNvPr>
          <p:cNvGrpSpPr/>
          <p:nvPr/>
        </p:nvGrpSpPr>
        <p:grpSpPr>
          <a:xfrm>
            <a:off x="372598" y="-23768"/>
            <a:ext cx="11722817" cy="7049407"/>
            <a:chOff x="442039" y="-259080"/>
            <a:chExt cx="11722817" cy="7284719"/>
          </a:xfrm>
        </p:grpSpPr>
        <p:grpSp>
          <p:nvGrpSpPr>
            <p:cNvPr id="53" name="קבוצה 52">
              <a:extLst>
                <a:ext uri="{FF2B5EF4-FFF2-40B4-BE49-F238E27FC236}">
                  <a16:creationId xmlns:a16="http://schemas.microsoft.com/office/drawing/2014/main" id="{C35EAC19-BFD0-426A-B25C-CDE621FB6794}"/>
                </a:ext>
              </a:extLst>
            </p:cNvPr>
            <p:cNvGrpSpPr/>
            <p:nvPr/>
          </p:nvGrpSpPr>
          <p:grpSpPr>
            <a:xfrm>
              <a:off x="442039" y="-259080"/>
              <a:ext cx="11722817" cy="7284719"/>
              <a:chOff x="-8276287" y="-259080"/>
              <a:chExt cx="10174384" cy="7284719"/>
            </a:xfrm>
          </p:grpSpPr>
          <p:sp>
            <p:nvSpPr>
              <p:cNvPr id="63" name="מלבן 62">
                <a:extLst>
                  <a:ext uri="{FF2B5EF4-FFF2-40B4-BE49-F238E27FC236}">
                    <a16:creationId xmlns:a16="http://schemas.microsoft.com/office/drawing/2014/main" id="{1FAAC6B9-5197-4A0A-B4DF-66D54BBD04D1}"/>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4" name="מלבן: פינות מעוגלות 63">
                <a:extLst>
                  <a:ext uri="{FF2B5EF4-FFF2-40B4-BE49-F238E27FC236}">
                    <a16:creationId xmlns:a16="http://schemas.microsoft.com/office/drawing/2014/main" id="{456D0DBD-40C4-4FAC-90B4-C5A8C1A674DB}"/>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5" name="תיבת טקסט 64">
                <a:extLst>
                  <a:ext uri="{FF2B5EF4-FFF2-40B4-BE49-F238E27FC236}">
                    <a16:creationId xmlns:a16="http://schemas.microsoft.com/office/drawing/2014/main" id="{D06F8FC0-8683-4488-8202-36BB5A51AD31}"/>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60" name="מלבן 59">
              <a:extLst>
                <a:ext uri="{FF2B5EF4-FFF2-40B4-BE49-F238E27FC236}">
                  <a16:creationId xmlns:a16="http://schemas.microsoft.com/office/drawing/2014/main" id="{5D4C1786-E535-467E-BCA5-67FE01A15F0B}"/>
                </a:ext>
              </a:extLst>
            </p:cNvPr>
            <p:cNvSpPr/>
            <p:nvPr/>
          </p:nvSpPr>
          <p:spPr>
            <a:xfrm>
              <a:off x="2136963" y="103484"/>
              <a:ext cx="7564763" cy="95415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GENERAL INTRODUCTION</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61" name="תיבת טקסט 60">
              <a:extLst>
                <a:ext uri="{FF2B5EF4-FFF2-40B4-BE49-F238E27FC236}">
                  <a16:creationId xmlns:a16="http://schemas.microsoft.com/office/drawing/2014/main" id="{52FC8B33-67B2-4A0E-B078-736E14303350}"/>
                </a:ext>
              </a:extLst>
            </p:cNvPr>
            <p:cNvSpPr txBox="1"/>
            <p:nvPr/>
          </p:nvSpPr>
          <p:spPr>
            <a:xfrm>
              <a:off x="1628959" y="1399886"/>
              <a:ext cx="9008438" cy="3148698"/>
            </a:xfrm>
            <a:prstGeom prst="rect">
              <a:avLst/>
            </a:prstGeom>
            <a:noFill/>
          </p:spPr>
          <p:txBody>
            <a:bodyPr wrap="square" rtlCol="1">
              <a:spAutoFit/>
            </a:bodyPr>
            <a:lstStyle/>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system oversees a vaccination operation in a city, managing data about its citizens, medical workers, and clinics and their vaccine inventories.</a:t>
              </a:r>
            </a:p>
            <a:p>
              <a:pPr algn="l" rtl="0"/>
              <a:endParaRPr lang="en-US"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endParaRPr>
            </a:p>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purpose of the system is to facilitate vaccination appointments for citizens of varying risk groups, track the vaccination phase for each citizen, and make sure each clinic is adequately staffed and has enough vaccines in its inventory.</a:t>
              </a:r>
            </a:p>
          </p:txBody>
        </p:sp>
        <p:pic>
          <p:nvPicPr>
            <p:cNvPr id="62" name="Picture 2" descr="UK to conduct 'mix-and-match' trials with Oxford's COVID-19 vaccine and  Sputnik V shot">
              <a:extLst>
                <a:ext uri="{FF2B5EF4-FFF2-40B4-BE49-F238E27FC236}">
                  <a16:creationId xmlns:a16="http://schemas.microsoft.com/office/drawing/2014/main" id="{31947F57-B253-4535-9D5B-5CBEC80D0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68" name="קבוצה 67">
            <a:extLst>
              <a:ext uri="{FF2B5EF4-FFF2-40B4-BE49-F238E27FC236}">
                <a16:creationId xmlns:a16="http://schemas.microsoft.com/office/drawing/2014/main" id="{B6B248A2-8BFF-4E1E-84E3-1BBF3FCD5103}"/>
              </a:ext>
            </a:extLst>
          </p:cNvPr>
          <p:cNvGrpSpPr/>
          <p:nvPr/>
        </p:nvGrpSpPr>
        <p:grpSpPr>
          <a:xfrm>
            <a:off x="384173" y="-23768"/>
            <a:ext cx="11722817" cy="7049407"/>
            <a:chOff x="384173" y="-23768"/>
            <a:chExt cx="11722817" cy="7049407"/>
          </a:xfrm>
        </p:grpSpPr>
        <p:grpSp>
          <p:nvGrpSpPr>
            <p:cNvPr id="69" name="קבוצה 68">
              <a:extLst>
                <a:ext uri="{FF2B5EF4-FFF2-40B4-BE49-F238E27FC236}">
                  <a16:creationId xmlns:a16="http://schemas.microsoft.com/office/drawing/2014/main" id="{79557D4E-9C73-42A2-91EC-9C8E01C9AEB5}"/>
                </a:ext>
              </a:extLst>
            </p:cNvPr>
            <p:cNvGrpSpPr/>
            <p:nvPr/>
          </p:nvGrpSpPr>
          <p:grpSpPr>
            <a:xfrm>
              <a:off x="384173" y="-23768"/>
              <a:ext cx="11722817" cy="7049407"/>
              <a:chOff x="442039" y="-259080"/>
              <a:chExt cx="11722817" cy="7284719"/>
            </a:xfrm>
          </p:grpSpPr>
          <p:grpSp>
            <p:nvGrpSpPr>
              <p:cNvPr id="71" name="קבוצה 70">
                <a:extLst>
                  <a:ext uri="{FF2B5EF4-FFF2-40B4-BE49-F238E27FC236}">
                    <a16:creationId xmlns:a16="http://schemas.microsoft.com/office/drawing/2014/main" id="{E20F5D7B-2BA7-40EF-A921-B549BF08E56E}"/>
                  </a:ext>
                </a:extLst>
              </p:cNvPr>
              <p:cNvGrpSpPr/>
              <p:nvPr/>
            </p:nvGrpSpPr>
            <p:grpSpPr>
              <a:xfrm>
                <a:off x="442039" y="-259080"/>
                <a:ext cx="11722817" cy="7284719"/>
                <a:chOff x="-8276287" y="-259080"/>
                <a:chExt cx="10174384" cy="7284719"/>
              </a:xfrm>
            </p:grpSpPr>
            <p:sp>
              <p:nvSpPr>
                <p:cNvPr id="74" name="מלבן 73">
                  <a:extLst>
                    <a:ext uri="{FF2B5EF4-FFF2-40B4-BE49-F238E27FC236}">
                      <a16:creationId xmlns:a16="http://schemas.microsoft.com/office/drawing/2014/main" id="{4B5A563F-CF64-41C1-891C-55FB6EE74EB0}"/>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5" name="מלבן: פינות מעוגלות 74">
                  <a:extLst>
                    <a:ext uri="{FF2B5EF4-FFF2-40B4-BE49-F238E27FC236}">
                      <a16:creationId xmlns:a16="http://schemas.microsoft.com/office/drawing/2014/main" id="{BDC76B3E-6D86-4BD5-9BA4-0BFB82475539}"/>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6" name="תיבת טקסט 75">
                  <a:extLst>
                    <a:ext uri="{FF2B5EF4-FFF2-40B4-BE49-F238E27FC236}">
                      <a16:creationId xmlns:a16="http://schemas.microsoft.com/office/drawing/2014/main" id="{A8D36013-8F2B-42F4-A67D-E7DD6F56CEFD}"/>
                    </a:ext>
                  </a:extLst>
                </p:cNvPr>
                <p:cNvSpPr txBox="1"/>
                <p:nvPr/>
              </p:nvSpPr>
              <p:spPr>
                <a:xfrm>
                  <a:off x="1218078" y="6134808"/>
                  <a:ext cx="573933" cy="584774"/>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72" name="מלבן 71">
                <a:extLst>
                  <a:ext uri="{FF2B5EF4-FFF2-40B4-BE49-F238E27FC236}">
                    <a16:creationId xmlns:a16="http://schemas.microsoft.com/office/drawing/2014/main" id="{8E3BFBFE-970F-40B2-9751-EB57917BF4D2}"/>
                  </a:ext>
                </a:extLst>
              </p:cNvPr>
              <p:cNvSpPr/>
              <p:nvPr/>
            </p:nvSpPr>
            <p:spPr>
              <a:xfrm>
                <a:off x="2136963" y="103484"/>
                <a:ext cx="7564763" cy="95415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GENERAL INTRODUCTION</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3" name="Picture 2" descr="UK to conduct 'mix-and-match' trials with Oxford's COVID-19 vaccine and  Sputnik V shot">
                <a:extLst>
                  <a:ext uri="{FF2B5EF4-FFF2-40B4-BE49-F238E27FC236}">
                    <a16:creationId xmlns:a16="http://schemas.microsoft.com/office/drawing/2014/main" id="{1DA478F2-9E4A-4E27-993F-EEC5A744C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70" name="תיבת טקסט 69">
              <a:extLst>
                <a:ext uri="{FF2B5EF4-FFF2-40B4-BE49-F238E27FC236}">
                  <a16:creationId xmlns:a16="http://schemas.microsoft.com/office/drawing/2014/main" id="{2C687A91-5BC2-4483-AE25-8E7EFC22395B}"/>
                </a:ext>
              </a:extLst>
            </p:cNvPr>
            <p:cNvSpPr txBox="1"/>
            <p:nvPr/>
          </p:nvSpPr>
          <p:spPr>
            <a:xfrm>
              <a:off x="1547943" y="1581610"/>
              <a:ext cx="9008438" cy="3046988"/>
            </a:xfrm>
            <a:prstGeom prst="rect">
              <a:avLst/>
            </a:prstGeom>
            <a:noFill/>
          </p:spPr>
          <p:txBody>
            <a:bodyPr wrap="square" rtlCol="1">
              <a:spAutoFit/>
            </a:bodyPr>
            <a:lstStyle/>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system oversees a vaccination operation in a city, managing data about its citizens, medical workers, and clinics and their vaccine inventories.</a:t>
              </a:r>
            </a:p>
            <a:p>
              <a:pPr algn="l" rtl="0"/>
              <a:endParaRPr lang="en-US"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endParaRPr>
            </a:p>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purpose of the system is to facilitate vaccination appointments for citizens of varying risk groups, track the vaccination phase for each citizen, and make sure each clinic is adequately staffed and has enough vaccines in its inventory.</a:t>
              </a:r>
            </a:p>
          </p:txBody>
        </p:sp>
      </p:grpSp>
      <p:grpSp>
        <p:nvGrpSpPr>
          <p:cNvPr id="77" name="קבוצה 76">
            <a:extLst>
              <a:ext uri="{FF2B5EF4-FFF2-40B4-BE49-F238E27FC236}">
                <a16:creationId xmlns:a16="http://schemas.microsoft.com/office/drawing/2014/main" id="{8DE61F99-842D-421D-A90F-D4DAA86AA56D}"/>
              </a:ext>
            </a:extLst>
          </p:cNvPr>
          <p:cNvGrpSpPr/>
          <p:nvPr/>
        </p:nvGrpSpPr>
        <p:grpSpPr>
          <a:xfrm>
            <a:off x="373206" y="-49985"/>
            <a:ext cx="11722817" cy="7049407"/>
            <a:chOff x="384173" y="-23768"/>
            <a:chExt cx="11722817" cy="7049407"/>
          </a:xfrm>
        </p:grpSpPr>
        <p:grpSp>
          <p:nvGrpSpPr>
            <p:cNvPr id="78" name="קבוצה 77">
              <a:extLst>
                <a:ext uri="{FF2B5EF4-FFF2-40B4-BE49-F238E27FC236}">
                  <a16:creationId xmlns:a16="http://schemas.microsoft.com/office/drawing/2014/main" id="{E00D25CA-1964-4228-8AD2-28703A201290}"/>
                </a:ext>
              </a:extLst>
            </p:cNvPr>
            <p:cNvGrpSpPr/>
            <p:nvPr/>
          </p:nvGrpSpPr>
          <p:grpSpPr>
            <a:xfrm>
              <a:off x="384173" y="-23768"/>
              <a:ext cx="11722817" cy="7049407"/>
              <a:chOff x="442039" y="-259080"/>
              <a:chExt cx="11722817" cy="7284719"/>
            </a:xfrm>
          </p:grpSpPr>
          <p:grpSp>
            <p:nvGrpSpPr>
              <p:cNvPr id="80" name="קבוצה 79">
                <a:extLst>
                  <a:ext uri="{FF2B5EF4-FFF2-40B4-BE49-F238E27FC236}">
                    <a16:creationId xmlns:a16="http://schemas.microsoft.com/office/drawing/2014/main" id="{37981C26-D839-4737-ABC0-6FC189182E54}"/>
                  </a:ext>
                </a:extLst>
              </p:cNvPr>
              <p:cNvGrpSpPr/>
              <p:nvPr/>
            </p:nvGrpSpPr>
            <p:grpSpPr>
              <a:xfrm>
                <a:off x="442039" y="-259080"/>
                <a:ext cx="11722817" cy="7284719"/>
                <a:chOff x="-8276287" y="-259080"/>
                <a:chExt cx="10174384" cy="7284719"/>
              </a:xfrm>
            </p:grpSpPr>
            <p:sp>
              <p:nvSpPr>
                <p:cNvPr id="83" name="מלבן 82">
                  <a:extLst>
                    <a:ext uri="{FF2B5EF4-FFF2-40B4-BE49-F238E27FC236}">
                      <a16:creationId xmlns:a16="http://schemas.microsoft.com/office/drawing/2014/main" id="{F8137894-9735-4C4F-A8BD-642B8E46DC56}"/>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4" name="מלבן: פינות מעוגלות 83">
                  <a:extLst>
                    <a:ext uri="{FF2B5EF4-FFF2-40B4-BE49-F238E27FC236}">
                      <a16:creationId xmlns:a16="http://schemas.microsoft.com/office/drawing/2014/main" id="{9D3CB2F6-F601-41FF-AA5A-13CEDFFEA0BF}"/>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5" name="תיבת טקסט 84">
                  <a:extLst>
                    <a:ext uri="{FF2B5EF4-FFF2-40B4-BE49-F238E27FC236}">
                      <a16:creationId xmlns:a16="http://schemas.microsoft.com/office/drawing/2014/main" id="{44E3BA57-C88E-40D2-B53B-86FFAF00EFFB}"/>
                    </a:ext>
                  </a:extLst>
                </p:cNvPr>
                <p:cNvSpPr txBox="1"/>
                <p:nvPr/>
              </p:nvSpPr>
              <p:spPr>
                <a:xfrm>
                  <a:off x="1218078" y="6134808"/>
                  <a:ext cx="573933" cy="584774"/>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81" name="מלבן 80">
                <a:extLst>
                  <a:ext uri="{FF2B5EF4-FFF2-40B4-BE49-F238E27FC236}">
                    <a16:creationId xmlns:a16="http://schemas.microsoft.com/office/drawing/2014/main" id="{0EFC77CB-44AA-4270-9444-7097FD527B69}"/>
                  </a:ext>
                </a:extLst>
              </p:cNvPr>
              <p:cNvSpPr/>
              <p:nvPr/>
            </p:nvSpPr>
            <p:spPr>
              <a:xfrm>
                <a:off x="1829752" y="-175288"/>
                <a:ext cx="7564763" cy="95415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GENERAL INTRODUCTION</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82" name="Picture 2" descr="UK to conduct 'mix-and-match' trials with Oxford's COVID-19 vaccine and  Sputnik V shot">
                <a:extLst>
                  <a:ext uri="{FF2B5EF4-FFF2-40B4-BE49-F238E27FC236}">
                    <a16:creationId xmlns:a16="http://schemas.microsoft.com/office/drawing/2014/main" id="{FEFC7589-F04A-44D5-A2AC-59EE77B8A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79" name="תיבת טקסט 78">
              <a:extLst>
                <a:ext uri="{FF2B5EF4-FFF2-40B4-BE49-F238E27FC236}">
                  <a16:creationId xmlns:a16="http://schemas.microsoft.com/office/drawing/2014/main" id="{DC9C237B-ECEE-4052-8B45-F8E5592E0FC1}"/>
                </a:ext>
              </a:extLst>
            </p:cNvPr>
            <p:cNvSpPr txBox="1"/>
            <p:nvPr/>
          </p:nvSpPr>
          <p:spPr>
            <a:xfrm>
              <a:off x="1547943" y="1581610"/>
              <a:ext cx="9008438" cy="3046988"/>
            </a:xfrm>
            <a:prstGeom prst="rect">
              <a:avLst/>
            </a:prstGeom>
            <a:noFill/>
          </p:spPr>
          <p:txBody>
            <a:bodyPr wrap="square" rtlCol="1">
              <a:spAutoFit/>
            </a:bodyPr>
            <a:lstStyle/>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system oversees a vaccination operation in a city, managing data about its citizens, medical workers, and clinics and their vaccine </a:t>
              </a:r>
              <a:r>
                <a:rPr lang="en-IL"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supplies</a:t>
              </a: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a:t>
              </a:r>
            </a:p>
            <a:p>
              <a:pPr algn="l" rtl="0"/>
              <a:endParaRPr lang="en-US"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endParaRPr>
            </a:p>
            <a:p>
              <a:pPr marL="285750" indent="-285750" algn="l" rtl="0">
                <a:buFont typeface="Arial" panose="020B0604020202020204" pitchFamily="34" charset="0"/>
                <a:buChar char="•"/>
              </a:pP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The purpose of the system is to facilitate vaccination appointments for citizens of varying risk groups, track the vaccination phase for each citizen, and make sure each clinic is adequately staffed and has enough </a:t>
              </a:r>
              <a:r>
                <a:rPr lang="en-IL" sz="2400" b="1"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vaccine supplies</a:t>
              </a:r>
              <a:r>
                <a:rPr lang="en-US" sz="2400" b="1" i="0" dirty="0">
                  <a:ln w="0">
                    <a:solidFill>
                      <a:schemeClr val="bg1"/>
                    </a:solidFill>
                  </a:ln>
                  <a:solidFill>
                    <a:schemeClr val="bg1"/>
                  </a:solidFill>
                  <a:effectLst>
                    <a:outerShdw blurRad="38100" dist="38100" dir="2700000" algn="tl">
                      <a:srgbClr val="000000">
                        <a:alpha val="43137"/>
                      </a:srgbClr>
                    </a:outerShdw>
                  </a:effectLst>
                  <a:latin typeface="Calibri" panose="020F0502020204030204" pitchFamily="34" charset="0"/>
                  <a:ea typeface="Tahoma" panose="020B0604030504040204" pitchFamily="34" charset="0"/>
                  <a:cs typeface="Calibri" panose="020F0502020204030204" pitchFamily="34" charset="0"/>
                </a:rPr>
                <a:t>.</a:t>
              </a:r>
            </a:p>
          </p:txBody>
        </p:sp>
      </p:grpSp>
      <p:sp>
        <p:nvSpPr>
          <p:cNvPr id="86" name="מלבן: פינות מעוגלות 85">
            <a:extLst>
              <a:ext uri="{FF2B5EF4-FFF2-40B4-BE49-F238E27FC236}">
                <a16:creationId xmlns:a16="http://schemas.microsoft.com/office/drawing/2014/main" id="{596D21A1-8387-4E4F-9AB8-94DDD3FC9C90}"/>
              </a:ext>
            </a:extLst>
          </p:cNvPr>
          <p:cNvSpPr/>
          <p:nvPr/>
        </p:nvSpPr>
        <p:spPr>
          <a:xfrm>
            <a:off x="11304490" y="6125641"/>
            <a:ext cx="829400" cy="65894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12" name="קבוצה 11">
            <a:extLst>
              <a:ext uri="{FF2B5EF4-FFF2-40B4-BE49-F238E27FC236}">
                <a16:creationId xmlns:a16="http://schemas.microsoft.com/office/drawing/2014/main" id="{CC8365FD-AC3B-44EE-B41C-C174CCED0532}"/>
              </a:ext>
            </a:extLst>
          </p:cNvPr>
          <p:cNvGrpSpPr/>
          <p:nvPr/>
        </p:nvGrpSpPr>
        <p:grpSpPr>
          <a:xfrm>
            <a:off x="892371" y="-259080"/>
            <a:ext cx="11096062" cy="7284719"/>
            <a:chOff x="880790" y="-259080"/>
            <a:chExt cx="11096062" cy="7284719"/>
          </a:xfrm>
        </p:grpSpPr>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31" name="מלבן 30">
              <a:extLst>
                <a:ext uri="{FF2B5EF4-FFF2-40B4-BE49-F238E27FC236}">
                  <a16:creationId xmlns:a16="http://schemas.microsoft.com/office/drawing/2014/main" id="{F6DBB7AB-27FF-473B-BA00-E46200354582}"/>
                </a:ext>
              </a:extLst>
            </p:cNvPr>
            <p:cNvSpPr/>
            <p:nvPr/>
          </p:nvSpPr>
          <p:spPr>
            <a:xfrm>
              <a:off x="4728336" y="57317"/>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4" name="Picture 2" descr="Our Trucking Company | Bay &amp; Bay Transportation">
              <a:extLst>
                <a:ext uri="{FF2B5EF4-FFF2-40B4-BE49-F238E27FC236}">
                  <a16:creationId xmlns:a16="http://schemas.microsoft.com/office/drawing/2014/main" id="{F0B9CCB4-4A05-4F3A-BD2A-F918AA1D2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30DAF9A7-0F72-413E-8A82-30CA72CA4B47}"/>
                </a:ext>
              </a:extLst>
            </p:cNvPr>
            <p:cNvSpPr txBox="1"/>
            <p:nvPr/>
          </p:nvSpPr>
          <p:spPr>
            <a:xfrm>
              <a:off x="1716814" y="945297"/>
              <a:ext cx="9188494" cy="4154984"/>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r>
                <a:rPr lang="en-IL" sz="2400" b="1" i="0" dirty="0">
                  <a:ln>
                    <a:solidFill>
                      <a:schemeClr val="bg2"/>
                    </a:solidFill>
                  </a:ln>
                  <a:solidFill>
                    <a:schemeClr val="bg1"/>
                  </a:solidFill>
                  <a:effectLst>
                    <a:outerShdw blurRad="38100" dist="38100" dir="2700000" algn="tl">
                      <a:srgbClr val="000000">
                        <a:alpha val="43137"/>
                      </a:srgbClr>
                    </a:outerShdw>
                  </a:effectLst>
                </a:rPr>
                <a:t>:</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r>
                <a:rPr lang="en-IL" sz="2400" b="1" i="0" dirty="0">
                  <a:ln>
                    <a:solidFill>
                      <a:schemeClr val="bg2"/>
                    </a:solidFill>
                  </a:ln>
                  <a:solidFill>
                    <a:schemeClr val="bg1"/>
                  </a:solidFill>
                  <a:effectLst>
                    <a:outerShdw blurRad="38100" dist="38100" dir="2700000" algn="tl">
                      <a:srgbClr val="000000">
                        <a:alpha val="43137"/>
                      </a:srgbClr>
                    </a:outerShdw>
                  </a:effectLst>
                </a:rPr>
                <a:t>.</a:t>
              </a: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IL" sz="2400" b="1" i="0" dirty="0">
                  <a:ln>
                    <a:solidFill>
                      <a:schemeClr val="bg2"/>
                    </a:solidFill>
                  </a:ln>
                  <a:solidFill>
                    <a:schemeClr val="bg1"/>
                  </a:solidFill>
                  <a:effectLst>
                    <a:outerShdw blurRad="38100" dist="38100" dir="2700000" algn="tl">
                      <a:srgbClr val="000000">
                        <a:alpha val="43137"/>
                      </a:srgbClr>
                    </a:outerShdw>
                  </a:effectLst>
                </a:rPr>
                <a:t>Second </a:t>
              </a:r>
              <a:r>
                <a:rPr lang="en-US" sz="2400" b="1" i="0" dirty="0">
                  <a:ln>
                    <a:solidFill>
                      <a:schemeClr val="bg2"/>
                    </a:solidFill>
                  </a:ln>
                  <a:solidFill>
                    <a:schemeClr val="bg1"/>
                  </a:solidFill>
                  <a:effectLst>
                    <a:outerShdw blurRad="38100" dist="38100" dir="2700000" algn="tl">
                      <a:srgbClr val="000000">
                        <a:alpha val="43137"/>
                      </a:srgbClr>
                    </a:outerShdw>
                  </a:effectLst>
                </a:rPr>
                <a:t>for city leaders / project managers - to overlook the operation and get relevant information to make informed logistical and managerial decisions.</a:t>
              </a:r>
              <a:endParaRPr lang="en-IL" sz="2400" b="1" i="0" dirty="0">
                <a:ln>
                  <a:solidFill>
                    <a:schemeClr val="bg2"/>
                  </a:solidFill>
                </a:ln>
                <a:solidFill>
                  <a:schemeClr val="bg1"/>
                </a:solidFill>
                <a:effectLst>
                  <a:outerShdw blurRad="38100" dist="38100" dir="2700000" algn="tl">
                    <a:srgbClr val="000000">
                      <a:alpha val="43137"/>
                    </a:srgbClr>
                  </a:outerShdw>
                </a:effectLst>
              </a:endParaRPr>
            </a:p>
            <a:p>
              <a:pPr algn="l" rtl="0"/>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IL"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dirty="0">
                  <a:ln>
                    <a:solidFill>
                      <a:schemeClr val="bg2"/>
                    </a:solidFill>
                  </a:ln>
                  <a:solidFill>
                    <a:schemeClr val="bg1"/>
                  </a:solidFill>
                  <a:effectLst>
                    <a:outerShdw blurRad="38100" dist="38100" dir="2700000" algn="tl">
                      <a:srgbClr val="000000">
                        <a:alpha val="43137"/>
                      </a:srgbClr>
                    </a:outerShdw>
                  </a:effectLst>
                </a:rPr>
                <a:t> for health care workers – </a:t>
              </a:r>
              <a:r>
                <a:rPr lang="en-IL" sz="2400" b="1" dirty="0">
                  <a:ln>
                    <a:solidFill>
                      <a:schemeClr val="bg2"/>
                    </a:solidFill>
                  </a:ln>
                  <a:solidFill>
                    <a:schemeClr val="bg1"/>
                  </a:solidFill>
                  <a:effectLst>
                    <a:outerShdw blurRad="38100" dist="38100" dir="2700000" algn="tl">
                      <a:srgbClr val="000000">
                        <a:alpha val="43137"/>
                      </a:srgbClr>
                    </a:outerShdw>
                  </a:effectLst>
                </a:rPr>
                <a:t>to log vaccine administrations</a:t>
              </a:r>
              <a:br>
                <a:rPr lang="en-IL" sz="2400" b="1" dirty="0">
                  <a:ln>
                    <a:solidFill>
                      <a:schemeClr val="bg2"/>
                    </a:solidFill>
                  </a:ln>
                  <a:solidFill>
                    <a:schemeClr val="bg1"/>
                  </a:solidFill>
                  <a:effectLst>
                    <a:outerShdw blurRad="38100" dist="38100" dir="2700000" algn="tl">
                      <a:srgbClr val="000000">
                        <a:alpha val="43137"/>
                      </a:srgbClr>
                    </a:outerShdw>
                  </a:effectLst>
                </a:rPr>
              </a:br>
              <a:r>
                <a:rPr lang="en-IL" sz="2400" b="1" dirty="0">
                  <a:ln>
                    <a:solidFill>
                      <a:schemeClr val="bg2"/>
                    </a:solidFill>
                  </a:ln>
                  <a:solidFill>
                    <a:schemeClr val="bg1"/>
                  </a:solidFill>
                  <a:effectLst>
                    <a:outerShdw blurRad="38100" dist="38100" dir="2700000" algn="tl">
                      <a:srgbClr val="000000">
                        <a:alpha val="43137"/>
                      </a:srgbClr>
                    </a:outerShdw>
                  </a:effectLst>
                </a:rPr>
                <a:t>and to view their schedule.</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sp>
        <p:nvSpPr>
          <p:cNvPr id="41" name="מלבן 40">
            <a:extLst>
              <a:ext uri="{FF2B5EF4-FFF2-40B4-BE49-F238E27FC236}">
                <a16:creationId xmlns:a16="http://schemas.microsoft.com/office/drawing/2014/main" id="{29CCAF68-CEA8-46F6-B5D1-88F1DFE07460}"/>
              </a:ext>
            </a:extLst>
          </p:cNvPr>
          <p:cNvSpPr/>
          <p:nvPr/>
        </p:nvSpPr>
        <p:spPr>
          <a:xfrm>
            <a:off x="-8668488" y="-213360"/>
            <a:ext cx="96304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3" name="מלבן 42">
            <a:extLst>
              <a:ext uri="{FF2B5EF4-FFF2-40B4-BE49-F238E27FC236}">
                <a16:creationId xmlns:a16="http://schemas.microsoft.com/office/drawing/2014/main" id="{44D85E92-D230-4C02-9C12-982EBD87896A}"/>
              </a:ext>
            </a:extLst>
          </p:cNvPr>
          <p:cNvSpPr/>
          <p:nvPr/>
        </p:nvSpPr>
        <p:spPr>
          <a:xfrm>
            <a:off x="-8829608" y="-259080"/>
            <a:ext cx="9630415"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633888" y="3206684"/>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33" name="תיבת טקסט 32">
            <a:extLst>
              <a:ext uri="{FF2B5EF4-FFF2-40B4-BE49-F238E27FC236}">
                <a16:creationId xmlns:a16="http://schemas.microsoft.com/office/drawing/2014/main" id="{C22EE4FD-52B9-4C7B-B71F-11E4510A7786}"/>
              </a:ext>
            </a:extLst>
          </p:cNvPr>
          <p:cNvSpPr txBox="1"/>
          <p:nvPr/>
        </p:nvSpPr>
        <p:spPr>
          <a:xfrm>
            <a:off x="71234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sp>
        <p:nvSpPr>
          <p:cNvPr id="87" name="תיבת טקסט 86">
            <a:extLst>
              <a:ext uri="{FF2B5EF4-FFF2-40B4-BE49-F238E27FC236}">
                <a16:creationId xmlns:a16="http://schemas.microsoft.com/office/drawing/2014/main" id="{D5DCDDD5-03DD-4336-A67E-57BB744A952F}"/>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66" name="תיבת טקסט 65">
            <a:extLst>
              <a:ext uri="{FF2B5EF4-FFF2-40B4-BE49-F238E27FC236}">
                <a16:creationId xmlns:a16="http://schemas.microsoft.com/office/drawing/2014/main" id="{EFA74669-4765-400E-A93A-F22E24F5F731}"/>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67" name="תיבת טקסט 66">
            <a:extLst>
              <a:ext uri="{FF2B5EF4-FFF2-40B4-BE49-F238E27FC236}">
                <a16:creationId xmlns:a16="http://schemas.microsoft.com/office/drawing/2014/main" id="{E013DE28-F596-4151-8F1A-44557B9B1A19}"/>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88" name="תיבת טקסט 87">
            <a:extLst>
              <a:ext uri="{FF2B5EF4-FFF2-40B4-BE49-F238E27FC236}">
                <a16:creationId xmlns:a16="http://schemas.microsoft.com/office/drawing/2014/main" id="{A1EEDCCE-AB0A-42A3-A5F5-4ED3E4A7D66B}"/>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89" name="תיבת טקסט 88">
            <a:extLst>
              <a:ext uri="{FF2B5EF4-FFF2-40B4-BE49-F238E27FC236}">
                <a16:creationId xmlns:a16="http://schemas.microsoft.com/office/drawing/2014/main" id="{9F8A39D3-77ED-4E4D-8D19-8E368823826A}"/>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251267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4362 2.96296E-6 L -0.00209 2.96296E-6 " pathEditMode="relative" rAng="0" ptsTypes="AA">
                                      <p:cBhvr>
                                        <p:cTn id="6" dur="1500" fill="hold"/>
                                        <p:tgtEl>
                                          <p:spTgt spid="12"/>
                                        </p:tgtEl>
                                        <p:attrNameLst>
                                          <p:attrName>ppt_x</p:attrName>
                                          <p:attrName>ppt_y</p:attrName>
                                        </p:attrNameLst>
                                      </p:cBhvr>
                                      <p:rCtr x="420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3" name="מלבן: פינות מעוגלות 92">
            <a:extLst>
              <a:ext uri="{FF2B5EF4-FFF2-40B4-BE49-F238E27FC236}">
                <a16:creationId xmlns:a16="http://schemas.microsoft.com/office/drawing/2014/main" id="{5A34B5E1-54E8-4C05-B778-A84F1A478AB8}"/>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600586" cy="7284719"/>
            <a:chOff x="442039" y="-259080"/>
            <a:chExt cx="11600586"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600586" cy="7284719"/>
              <a:chOff x="-8276287" y="-259080"/>
              <a:chExt cx="10068298"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5" name="קבוצה 84">
            <a:extLst>
              <a:ext uri="{FF2B5EF4-FFF2-40B4-BE49-F238E27FC236}">
                <a16:creationId xmlns:a16="http://schemas.microsoft.com/office/drawing/2014/main" id="{62496F86-48BA-4BAD-BDE2-2D499FCCC05E}"/>
              </a:ext>
            </a:extLst>
          </p:cNvPr>
          <p:cNvGrpSpPr/>
          <p:nvPr/>
        </p:nvGrpSpPr>
        <p:grpSpPr>
          <a:xfrm>
            <a:off x="892371" y="-259080"/>
            <a:ext cx="11096062" cy="7284719"/>
            <a:chOff x="880790" y="-259080"/>
            <a:chExt cx="11096062" cy="7284719"/>
          </a:xfrm>
        </p:grpSpPr>
        <p:grpSp>
          <p:nvGrpSpPr>
            <p:cNvPr id="86" name="קבוצה 85">
              <a:extLst>
                <a:ext uri="{FF2B5EF4-FFF2-40B4-BE49-F238E27FC236}">
                  <a16:creationId xmlns:a16="http://schemas.microsoft.com/office/drawing/2014/main" id="{48D620C7-83DE-4394-8440-18C3ED2B0F16}"/>
                </a:ext>
              </a:extLst>
            </p:cNvPr>
            <p:cNvGrpSpPr/>
            <p:nvPr/>
          </p:nvGrpSpPr>
          <p:grpSpPr>
            <a:xfrm>
              <a:off x="880790" y="-259080"/>
              <a:ext cx="11096062" cy="7284719"/>
              <a:chOff x="-8469292" y="-259080"/>
              <a:chExt cx="10174384" cy="7284719"/>
            </a:xfrm>
          </p:grpSpPr>
          <p:sp>
            <p:nvSpPr>
              <p:cNvPr id="90" name="מלבן 89">
                <a:extLst>
                  <a:ext uri="{FF2B5EF4-FFF2-40B4-BE49-F238E27FC236}">
                    <a16:creationId xmlns:a16="http://schemas.microsoft.com/office/drawing/2014/main" id="{3D8A82DA-A3DC-41A9-A237-AF03F48D5FC5}"/>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91" name="מלבן: פינות מעוגלות 90">
                <a:extLst>
                  <a:ext uri="{FF2B5EF4-FFF2-40B4-BE49-F238E27FC236}">
                    <a16:creationId xmlns:a16="http://schemas.microsoft.com/office/drawing/2014/main" id="{30F616C0-0901-4D3E-8665-8E08DC6BB147}"/>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2" name="תיבת טקסט 91">
                <a:extLst>
                  <a:ext uri="{FF2B5EF4-FFF2-40B4-BE49-F238E27FC236}">
                    <a16:creationId xmlns:a16="http://schemas.microsoft.com/office/drawing/2014/main" id="{51608180-5186-41B7-957B-89FAAFF37F27}"/>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87" name="מלבן 86">
              <a:extLst>
                <a:ext uri="{FF2B5EF4-FFF2-40B4-BE49-F238E27FC236}">
                  <a16:creationId xmlns:a16="http://schemas.microsoft.com/office/drawing/2014/main" id="{5F3CDE78-4C11-4914-8BBB-D27A00322F96}"/>
                </a:ext>
              </a:extLst>
            </p:cNvPr>
            <p:cNvSpPr/>
            <p:nvPr/>
          </p:nvSpPr>
          <p:spPr>
            <a:xfrm>
              <a:off x="4728336" y="57317"/>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88" name="Picture 2" descr="Our Trucking Company | Bay &amp; Bay Transportation">
              <a:extLst>
                <a:ext uri="{FF2B5EF4-FFF2-40B4-BE49-F238E27FC236}">
                  <a16:creationId xmlns:a16="http://schemas.microsoft.com/office/drawing/2014/main" id="{CB5286B0-9AC3-435A-B940-DF7C3771A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89" name="תיבת טקסט 88">
              <a:extLst>
                <a:ext uri="{FF2B5EF4-FFF2-40B4-BE49-F238E27FC236}">
                  <a16:creationId xmlns:a16="http://schemas.microsoft.com/office/drawing/2014/main" id="{4A3FA4AB-F1D0-4D4E-9A18-E2113840B787}"/>
                </a:ext>
              </a:extLst>
            </p:cNvPr>
            <p:cNvSpPr txBox="1"/>
            <p:nvPr/>
          </p:nvSpPr>
          <p:spPr>
            <a:xfrm>
              <a:off x="1716814" y="945297"/>
              <a:ext cx="9188494" cy="4154984"/>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r>
                <a:rPr lang="en-IL" sz="2400" b="1" i="0" dirty="0">
                  <a:ln>
                    <a:solidFill>
                      <a:schemeClr val="bg2"/>
                    </a:solidFill>
                  </a:ln>
                  <a:solidFill>
                    <a:schemeClr val="bg1"/>
                  </a:solidFill>
                  <a:effectLst>
                    <a:outerShdw blurRad="38100" dist="38100" dir="2700000" algn="tl">
                      <a:srgbClr val="000000">
                        <a:alpha val="43137"/>
                      </a:srgbClr>
                    </a:outerShdw>
                  </a:effectLst>
                </a:rPr>
                <a:t>:</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r>
                <a:rPr lang="en-IL" sz="2400" b="1" i="0" dirty="0">
                  <a:ln>
                    <a:solidFill>
                      <a:schemeClr val="bg2"/>
                    </a:solidFill>
                  </a:ln>
                  <a:solidFill>
                    <a:schemeClr val="bg1"/>
                  </a:solidFill>
                  <a:effectLst>
                    <a:outerShdw blurRad="38100" dist="38100" dir="2700000" algn="tl">
                      <a:srgbClr val="000000">
                        <a:alpha val="43137"/>
                      </a:srgbClr>
                    </a:outerShdw>
                  </a:effectLst>
                </a:rPr>
                <a:t>.</a:t>
              </a: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IL" sz="2400" b="1" i="0" dirty="0">
                  <a:ln>
                    <a:solidFill>
                      <a:schemeClr val="bg2"/>
                    </a:solidFill>
                  </a:ln>
                  <a:solidFill>
                    <a:schemeClr val="bg1"/>
                  </a:solidFill>
                  <a:effectLst>
                    <a:outerShdw blurRad="38100" dist="38100" dir="2700000" algn="tl">
                      <a:srgbClr val="000000">
                        <a:alpha val="43137"/>
                      </a:srgbClr>
                    </a:outerShdw>
                  </a:effectLst>
                </a:rPr>
                <a:t>Second </a:t>
              </a:r>
              <a:r>
                <a:rPr lang="en-US" sz="2400" b="1" i="0" dirty="0">
                  <a:ln>
                    <a:solidFill>
                      <a:schemeClr val="bg2"/>
                    </a:solidFill>
                  </a:ln>
                  <a:solidFill>
                    <a:schemeClr val="bg1"/>
                  </a:solidFill>
                  <a:effectLst>
                    <a:outerShdw blurRad="38100" dist="38100" dir="2700000" algn="tl">
                      <a:srgbClr val="000000">
                        <a:alpha val="43137"/>
                      </a:srgbClr>
                    </a:outerShdw>
                  </a:effectLst>
                </a:rPr>
                <a:t>for city leaders / project managers - to overlook the operation and get relevant information to make informed logistical and managerial decisions.</a:t>
              </a:r>
              <a:endParaRPr lang="en-IL" sz="2400" b="1" i="0" dirty="0">
                <a:ln>
                  <a:solidFill>
                    <a:schemeClr val="bg2"/>
                  </a:solidFill>
                </a:ln>
                <a:solidFill>
                  <a:schemeClr val="bg1"/>
                </a:solidFill>
                <a:effectLst>
                  <a:outerShdw blurRad="38100" dist="38100" dir="2700000" algn="tl">
                    <a:srgbClr val="000000">
                      <a:alpha val="43137"/>
                    </a:srgbClr>
                  </a:outerShdw>
                </a:effectLst>
              </a:endParaRPr>
            </a:p>
            <a:p>
              <a:pPr algn="l" rtl="0"/>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IL"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dirty="0">
                  <a:ln>
                    <a:solidFill>
                      <a:schemeClr val="bg2"/>
                    </a:solidFill>
                  </a:ln>
                  <a:solidFill>
                    <a:schemeClr val="bg1"/>
                  </a:solidFill>
                  <a:effectLst>
                    <a:outerShdw blurRad="38100" dist="38100" dir="2700000" algn="tl">
                      <a:srgbClr val="000000">
                        <a:alpha val="43137"/>
                      </a:srgbClr>
                    </a:outerShdw>
                  </a:effectLst>
                </a:rPr>
                <a:t> for health care workers – </a:t>
              </a:r>
              <a:r>
                <a:rPr lang="en-IL" sz="2400" b="1" dirty="0">
                  <a:ln>
                    <a:solidFill>
                      <a:schemeClr val="bg2"/>
                    </a:solidFill>
                  </a:ln>
                  <a:solidFill>
                    <a:schemeClr val="bg1"/>
                  </a:solidFill>
                  <a:effectLst>
                    <a:outerShdw blurRad="38100" dist="38100" dir="2700000" algn="tl">
                      <a:srgbClr val="000000">
                        <a:alpha val="43137"/>
                      </a:srgbClr>
                    </a:outerShdw>
                  </a:effectLst>
                </a:rPr>
                <a:t>to log vaccine administrations</a:t>
              </a:r>
              <a:br>
                <a:rPr lang="en-IL" sz="2400" b="1" dirty="0">
                  <a:ln>
                    <a:solidFill>
                      <a:schemeClr val="bg2"/>
                    </a:solidFill>
                  </a:ln>
                  <a:solidFill>
                    <a:schemeClr val="bg1"/>
                  </a:solidFill>
                  <a:effectLst>
                    <a:outerShdw blurRad="38100" dist="38100" dir="2700000" algn="tl">
                      <a:srgbClr val="000000">
                        <a:alpha val="43137"/>
                      </a:srgbClr>
                    </a:outerShdw>
                  </a:effectLst>
                </a:rPr>
              </a:br>
              <a:r>
                <a:rPr lang="en-IL" sz="2400" b="1" dirty="0">
                  <a:ln>
                    <a:solidFill>
                      <a:schemeClr val="bg2"/>
                    </a:solidFill>
                  </a:ln>
                  <a:solidFill>
                    <a:schemeClr val="bg1"/>
                  </a:solidFill>
                  <a:effectLst>
                    <a:outerShdw blurRad="38100" dist="38100" dir="2700000" algn="tl">
                      <a:srgbClr val="000000">
                        <a:alpha val="43137"/>
                      </a:srgbClr>
                    </a:outerShdw>
                  </a:effectLst>
                </a:rPr>
                <a:t>and to view their schedule.</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648771" y="1271107"/>
              <a:ext cx="10044820" cy="3532505"/>
            </a:xfrm>
            <a:prstGeom prst="rect">
              <a:avLst/>
            </a:prstGeom>
            <a:noFill/>
          </p:spPr>
          <p:txBody>
            <a:bodyPr wrap="square" rtlCol="1">
              <a:spAutoFit/>
            </a:bodyPr>
            <a:lstStyle/>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PhasesComplete</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ClinicName, </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PhoneNum, Email, Street, HouseNum, District)</a:t>
              </a:r>
            </a:p>
            <a:p>
              <a:pPr algn="l" rtl="0">
                <a:lnSpc>
                  <a:spcPct val="107000"/>
                </a:lnSpc>
                <a:spcBef>
                  <a:spcPts val="1200"/>
                </a:spcBef>
                <a:spcAft>
                  <a:spcPts val="800"/>
                </a:spcAft>
              </a:pP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IL"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VaccineID</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ExpiryDate,</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WorkerID*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endParaRPr lang="he-IL" sz="1700" b="1" dirty="0">
                <a:ln>
                  <a:solidFill>
                    <a:schemeClr val="bg2"/>
                  </a:solidFill>
                </a:ln>
                <a:solidFill>
                  <a:schemeClr val="bg1"/>
                </a:solidFill>
                <a:effectLst>
                  <a:outerShdw blurRad="38100" dist="38100" dir="2700000" algn="tl">
                    <a:srgbClr val="000000">
                      <a:alpha val="43137"/>
                    </a:srgbClr>
                  </a:outerShdw>
                </a:effectLst>
              </a:endParaRPr>
            </a:p>
          </p:txBody>
        </p:sp>
      </p:grpSp>
      <p:sp>
        <p:nvSpPr>
          <p:cNvPr id="43" name="מלבן 42">
            <a:extLst>
              <a:ext uri="{FF2B5EF4-FFF2-40B4-BE49-F238E27FC236}">
                <a16:creationId xmlns:a16="http://schemas.microsoft.com/office/drawing/2014/main" id="{44D85E92-D230-4C02-9C12-982EBD87896A}"/>
              </a:ext>
            </a:extLst>
          </p:cNvPr>
          <p:cNvSpPr/>
          <p:nvPr/>
        </p:nvSpPr>
        <p:spPr>
          <a:xfrm>
            <a:off x="-8829608" y="-259080"/>
            <a:ext cx="9630415"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63388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37" name="תיבת טקסט 36">
            <a:extLst>
              <a:ext uri="{FF2B5EF4-FFF2-40B4-BE49-F238E27FC236}">
                <a16:creationId xmlns:a16="http://schemas.microsoft.com/office/drawing/2014/main" id="{C49FAD80-324C-4605-91F9-7389EBB8DFE8}"/>
              </a:ext>
            </a:extLst>
          </p:cNvPr>
          <p:cNvSpPr txBox="1"/>
          <p:nvPr/>
        </p:nvSpPr>
        <p:spPr>
          <a:xfrm>
            <a:off x="71234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sp>
        <p:nvSpPr>
          <p:cNvPr id="94" name="תיבת טקסט 93">
            <a:extLst>
              <a:ext uri="{FF2B5EF4-FFF2-40B4-BE49-F238E27FC236}">
                <a16:creationId xmlns:a16="http://schemas.microsoft.com/office/drawing/2014/main" id="{9A3C089D-9920-49A2-8B83-CC673275D39F}"/>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52" name="תיבת טקסט 51">
            <a:extLst>
              <a:ext uri="{FF2B5EF4-FFF2-40B4-BE49-F238E27FC236}">
                <a16:creationId xmlns:a16="http://schemas.microsoft.com/office/drawing/2014/main" id="{86CFCB7A-8294-4093-B607-8019EC7C560E}"/>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53" name="תיבת טקסט 52">
            <a:extLst>
              <a:ext uri="{FF2B5EF4-FFF2-40B4-BE49-F238E27FC236}">
                <a16:creationId xmlns:a16="http://schemas.microsoft.com/office/drawing/2014/main" id="{A4193B64-54D1-4818-B310-8A9BD1DAA793}"/>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60" name="תיבת טקסט 59">
            <a:extLst>
              <a:ext uri="{FF2B5EF4-FFF2-40B4-BE49-F238E27FC236}">
                <a16:creationId xmlns:a16="http://schemas.microsoft.com/office/drawing/2014/main" id="{2824AA4C-5249-413E-A249-BF01C9656E15}"/>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69" name="תיבת טקסט 68">
            <a:extLst>
              <a:ext uri="{FF2B5EF4-FFF2-40B4-BE49-F238E27FC236}">
                <a16:creationId xmlns:a16="http://schemas.microsoft.com/office/drawing/2014/main" id="{495DB51E-0DCD-4002-B204-276A8A1F1C2A}"/>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397085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53 0 L -0.0013 0 " pathEditMode="relative" rAng="0" ptsTypes="AA">
                                      <p:cBhvr>
                                        <p:cTn id="6" dur="1500" fill="hold"/>
                                        <p:tgtEl>
                                          <p:spTgt spid="12"/>
                                        </p:tgtEl>
                                        <p:attrNameLst>
                                          <p:attrName>ppt_x</p:attrName>
                                          <p:attrName>ppt_y</p:attrName>
                                        </p:attrNameLst>
                                      </p:cBhvr>
                                      <p:rCtr x="425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FF648357-72E4-473A-8227-388C6FEE2971}"/>
              </a:ext>
            </a:extLst>
          </p:cNvPr>
          <p:cNvGrpSpPr/>
          <p:nvPr/>
        </p:nvGrpSpPr>
        <p:grpSpPr>
          <a:xfrm>
            <a:off x="791832" y="-213360"/>
            <a:ext cx="11055743" cy="7284719"/>
            <a:chOff x="791832" y="-213360"/>
            <a:chExt cx="11055743" cy="7284719"/>
          </a:xfrm>
        </p:grpSpPr>
        <p:grpSp>
          <p:nvGrpSpPr>
            <p:cNvPr id="81" name="קבוצה 80">
              <a:extLst>
                <a:ext uri="{FF2B5EF4-FFF2-40B4-BE49-F238E27FC236}">
                  <a16:creationId xmlns:a16="http://schemas.microsoft.com/office/drawing/2014/main" id="{98FBE98E-489C-47AF-83C9-561724CCC242}"/>
                </a:ext>
              </a:extLst>
            </p:cNvPr>
            <p:cNvGrpSpPr/>
            <p:nvPr/>
          </p:nvGrpSpPr>
          <p:grpSpPr>
            <a:xfrm>
              <a:off x="791832" y="-213360"/>
              <a:ext cx="11055743" cy="7284719"/>
              <a:chOff x="-9540888" y="-213360"/>
              <a:chExt cx="11055743" cy="7284719"/>
            </a:xfrm>
          </p:grpSpPr>
          <p:sp>
            <p:nvSpPr>
              <p:cNvPr id="85" name="מלבן 84">
                <a:extLst>
                  <a:ext uri="{FF2B5EF4-FFF2-40B4-BE49-F238E27FC236}">
                    <a16:creationId xmlns:a16="http://schemas.microsoft.com/office/drawing/2014/main" id="{497A3903-9D19-44F5-BF80-A113669CB53E}"/>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05F74D8C-4570-4037-802A-B199D0B3F85C}"/>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4FFA7AF1-E398-4C82-B6FE-9AA1FDA5348D}"/>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82" name="מלבן 81">
              <a:extLst>
                <a:ext uri="{FF2B5EF4-FFF2-40B4-BE49-F238E27FC236}">
                  <a16:creationId xmlns:a16="http://schemas.microsoft.com/office/drawing/2014/main" id="{2D83F553-1EB7-4A69-B446-80E2C1DB92E1}"/>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83" name="תמונה 82">
              <a:extLst>
                <a:ext uri="{FF2B5EF4-FFF2-40B4-BE49-F238E27FC236}">
                  <a16:creationId xmlns:a16="http://schemas.microsoft.com/office/drawing/2014/main" id="{FF3C8665-A41C-4224-952B-737E88BEC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84" name="תיבת טקסט 83">
              <a:extLst>
                <a:ext uri="{FF2B5EF4-FFF2-40B4-BE49-F238E27FC236}">
                  <a16:creationId xmlns:a16="http://schemas.microsoft.com/office/drawing/2014/main" id="{497C9A99-35EE-4825-8036-F37AC04996F3}"/>
                </a:ext>
              </a:extLst>
            </p:cNvPr>
            <p:cNvSpPr txBox="1"/>
            <p:nvPr/>
          </p:nvSpPr>
          <p:spPr>
            <a:xfrm>
              <a:off x="1648771" y="1271107"/>
              <a:ext cx="10044820" cy="3532505"/>
            </a:xfrm>
            <a:prstGeom prst="rect">
              <a:avLst/>
            </a:prstGeom>
            <a:noFill/>
          </p:spPr>
          <p:txBody>
            <a:bodyPr wrap="square" rtlCol="1">
              <a:spAutoFit/>
            </a:bodyPr>
            <a:lstStyle/>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PhasesComplete</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ClinicName, </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PhoneNum, Email, Street, HouseNum, District)</a:t>
              </a:r>
            </a:p>
            <a:p>
              <a:pPr algn="l" rtl="0">
                <a:lnSpc>
                  <a:spcPct val="107000"/>
                </a:lnSpc>
                <a:spcBef>
                  <a:spcPts val="1200"/>
                </a:spcBef>
                <a:spcAft>
                  <a:spcPts val="800"/>
                </a:spcAft>
              </a:pP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IL"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SupplyID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VaccineID</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ExpiryDate,</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17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a:t>
              </a:r>
              <a:r>
                <a:rPr lang="en-IL"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WorkerID*</a:t>
              </a:r>
              <a:r>
                <a:rPr lang="en-US" sz="17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t>
              </a:r>
            </a:p>
            <a:p>
              <a:pPr algn="l" rtl="0"/>
              <a:endParaRPr lang="he-IL" sz="17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7" name="קבוצה 16">
            <a:extLst>
              <a:ext uri="{FF2B5EF4-FFF2-40B4-BE49-F238E27FC236}">
                <a16:creationId xmlns:a16="http://schemas.microsoft.com/office/drawing/2014/main" id="{1DEDF5D3-58C5-4B0D-A272-6200536A49E3}"/>
              </a:ext>
            </a:extLst>
          </p:cNvPr>
          <p:cNvGrpSpPr/>
          <p:nvPr/>
        </p:nvGrpSpPr>
        <p:grpSpPr>
          <a:xfrm>
            <a:off x="-1956119" y="-259080"/>
            <a:ext cx="13710609" cy="7284719"/>
            <a:chOff x="-1956119" y="-259080"/>
            <a:chExt cx="13710609" cy="7284719"/>
          </a:xfrm>
        </p:grpSpPr>
        <p:grpSp>
          <p:nvGrpSpPr>
            <p:cNvPr id="16" name="קבוצה 15">
              <a:extLst>
                <a:ext uri="{FF2B5EF4-FFF2-40B4-BE49-F238E27FC236}">
                  <a16:creationId xmlns:a16="http://schemas.microsoft.com/office/drawing/2014/main" id="{D6CC13E3-CF9D-455A-97D9-5D09FED9A088}"/>
                </a:ext>
              </a:extLst>
            </p:cNvPr>
            <p:cNvGrpSpPr/>
            <p:nvPr/>
          </p:nvGrpSpPr>
          <p:grpSpPr>
            <a:xfrm>
              <a:off x="-1956119" y="-259080"/>
              <a:ext cx="13710609" cy="7284719"/>
              <a:chOff x="-1967694" y="-259080"/>
              <a:chExt cx="13710609" cy="7284719"/>
            </a:xfrm>
          </p:grpSpPr>
          <p:grpSp>
            <p:nvGrpSpPr>
              <p:cNvPr id="10" name="קבוצה 9">
                <a:extLst>
                  <a:ext uri="{FF2B5EF4-FFF2-40B4-BE49-F238E27FC236}">
                    <a16:creationId xmlns:a16="http://schemas.microsoft.com/office/drawing/2014/main" id="{F559D27F-5DC3-48D8-834B-2AD34E9567D5}"/>
                  </a:ext>
                </a:extLst>
              </p:cNvPr>
              <p:cNvGrpSpPr/>
              <p:nvPr/>
            </p:nvGrpSpPr>
            <p:grpSpPr>
              <a:xfrm>
                <a:off x="-1967694" y="-259080"/>
                <a:ext cx="13710609" cy="7284719"/>
                <a:chOff x="-2013994" y="-259080"/>
                <a:chExt cx="13710609" cy="7284719"/>
              </a:xfrm>
            </p:grpSpPr>
            <p:sp>
              <p:nvSpPr>
                <p:cNvPr id="43" name="מלבן 42">
                  <a:extLst>
                    <a:ext uri="{FF2B5EF4-FFF2-40B4-BE49-F238E27FC236}">
                      <a16:creationId xmlns:a16="http://schemas.microsoft.com/office/drawing/2014/main" id="{44D85E92-D230-4C02-9C12-982EBD87896A}"/>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4" name="מלבן: פינות מעוגלות 43">
                  <a:extLst>
                    <a:ext uri="{FF2B5EF4-FFF2-40B4-BE49-F238E27FC236}">
                      <a16:creationId xmlns:a16="http://schemas.microsoft.com/office/drawing/2014/main" id="{D62C9578-EB6F-4F27-880E-1CD5AD229D1F}"/>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37" name="תיבת טקסט 36">
                  <a:extLst>
                    <a:ext uri="{FF2B5EF4-FFF2-40B4-BE49-F238E27FC236}">
                      <a16:creationId xmlns:a16="http://schemas.microsoft.com/office/drawing/2014/main" id="{C49FAD80-324C-4605-91F9-7389EBB8DFE8}"/>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47" name="מלבן 46">
                <a:extLst>
                  <a:ext uri="{FF2B5EF4-FFF2-40B4-BE49-F238E27FC236}">
                    <a16:creationId xmlns:a16="http://schemas.microsoft.com/office/drawing/2014/main" id="{52D22196-EA92-4241-86F4-B25FA9A68990}"/>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4" name="תמונה 13">
              <a:extLst>
                <a:ext uri="{FF2B5EF4-FFF2-40B4-BE49-F238E27FC236}">
                  <a16:creationId xmlns:a16="http://schemas.microsoft.com/office/drawing/2014/main" id="{7545AA02-64C8-4AD3-933B-22908059EE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sp>
        <p:nvSpPr>
          <p:cNvPr id="50" name="מלבן 49">
            <a:extLst>
              <a:ext uri="{FF2B5EF4-FFF2-40B4-BE49-F238E27FC236}">
                <a16:creationId xmlns:a16="http://schemas.microsoft.com/office/drawing/2014/main" id="{E86D7056-3092-4DAA-BBB7-A1AB37FF390B}"/>
              </a:ext>
            </a:extLst>
          </p:cNvPr>
          <p:cNvSpPr/>
          <p:nvPr/>
        </p:nvSpPr>
        <p:spPr>
          <a:xfrm>
            <a:off x="-8999162" y="-259080"/>
            <a:ext cx="9630415"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38598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54270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88" name="תיבת טקסט 87">
            <a:extLst>
              <a:ext uri="{FF2B5EF4-FFF2-40B4-BE49-F238E27FC236}">
                <a16:creationId xmlns:a16="http://schemas.microsoft.com/office/drawing/2014/main" id="{59AD456A-4CF4-46B3-9FC5-D43E94A4D44A}"/>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89" name="תיבת טקסט 88">
            <a:extLst>
              <a:ext uri="{FF2B5EF4-FFF2-40B4-BE49-F238E27FC236}">
                <a16:creationId xmlns:a16="http://schemas.microsoft.com/office/drawing/2014/main" id="{4E8C5B7E-C5B6-40A3-8EBD-4210F839DFCC}"/>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52" name="תיבת טקסט 51">
            <a:extLst>
              <a:ext uri="{FF2B5EF4-FFF2-40B4-BE49-F238E27FC236}">
                <a16:creationId xmlns:a16="http://schemas.microsoft.com/office/drawing/2014/main" id="{5C72428C-4D45-4B62-8E65-59C7EB474663}"/>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170641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5429 2.96296E-6 L -2.91667E-6 2.96296E-6 " pathEditMode="relative" rAng="0" ptsTypes="AA">
                                      <p:cBhvr>
                                        <p:cTn id="6" dur="1500" fill="hold"/>
                                        <p:tgtEl>
                                          <p:spTgt spid="17"/>
                                        </p:tgtEl>
                                        <p:attrNameLst>
                                          <p:attrName>ppt_x</p:attrName>
                                          <p:attrName>ppt_y</p:attrName>
                                        </p:attrNameLst>
                                      </p:cBhvr>
                                      <p:rCtr x="4272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5611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sp>
        <p:nvSpPr>
          <p:cNvPr id="54" name="מלבן 53">
            <a:extLst>
              <a:ext uri="{FF2B5EF4-FFF2-40B4-BE49-F238E27FC236}">
                <a16:creationId xmlns:a16="http://schemas.microsoft.com/office/drawing/2014/main" id="{BD112FE5-A4B6-4F93-9F0E-F8F2EDB13A54}"/>
              </a:ext>
            </a:extLst>
          </p:cNvPr>
          <p:cNvSpPr/>
          <p:nvPr/>
        </p:nvSpPr>
        <p:spPr>
          <a:xfrm>
            <a:off x="-9180681" y="-167640"/>
            <a:ext cx="9630415"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sp>
        <p:nvSpPr>
          <p:cNvPr id="89" name="תיבת טקסט 88">
            <a:extLst>
              <a:ext uri="{FF2B5EF4-FFF2-40B4-BE49-F238E27FC236}">
                <a16:creationId xmlns:a16="http://schemas.microsoft.com/office/drawing/2014/main" id="{0DDFB5A8-60F2-480A-930D-8345B73979D2}"/>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71" name="תיבת טקסט 70">
            <a:extLst>
              <a:ext uri="{FF2B5EF4-FFF2-40B4-BE49-F238E27FC236}">
                <a16:creationId xmlns:a16="http://schemas.microsoft.com/office/drawing/2014/main" id="{898E821E-9DA1-4610-82DE-A0F847DDBE02}"/>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345847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543 2.96296E-6 L 1.04167E-6 2.96296E-6 " pathEditMode="relative" rAng="0" ptsTypes="AA">
                                      <p:cBhvr>
                                        <p:cTn id="6" dur="1500" fill="hold"/>
                                        <p:tgtEl>
                                          <p:spTgt spid="20"/>
                                        </p:tgtEl>
                                        <p:attrNameLst>
                                          <p:attrName>ppt_x</p:attrName>
                                          <p:attrName>ppt_y</p:attrName>
                                        </p:attrNameLst>
                                      </p:cBhvr>
                                      <p:rCtr x="42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5611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2" name="תיבת טקסט 91">
            <a:extLst>
              <a:ext uri="{FF2B5EF4-FFF2-40B4-BE49-F238E27FC236}">
                <a16:creationId xmlns:a16="http://schemas.microsoft.com/office/drawing/2014/main" id="{8BCC107F-E19C-429A-9D8B-63880CBDD9BD}"/>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90" name="תיבת טקסט 89">
            <a:extLst>
              <a:ext uri="{FF2B5EF4-FFF2-40B4-BE49-F238E27FC236}">
                <a16:creationId xmlns:a16="http://schemas.microsoft.com/office/drawing/2014/main" id="{9F69E301-7381-4AC0-AF43-067792EB41A4}"/>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48508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6185 -1.48148E-6 L 1.66667E-6 -1.48148E-6 " pathEditMode="relative" rAng="0" ptsTypes="AA">
                                      <p:cBhvr>
                                        <p:cTn id="6" dur="1500" fill="hold"/>
                                        <p:tgtEl>
                                          <p:spTgt spid="18"/>
                                        </p:tgtEl>
                                        <p:attrNameLst>
                                          <p:attrName>ppt_x</p:attrName>
                                          <p:attrName>ppt_y</p:attrName>
                                        </p:attrNameLst>
                                      </p:cBhvr>
                                      <p:rCtr x="430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5611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sp>
        <p:nvSpPr>
          <p:cNvPr id="56" name="מלבן 55">
            <a:extLst>
              <a:ext uri="{FF2B5EF4-FFF2-40B4-BE49-F238E27FC236}">
                <a16:creationId xmlns:a16="http://schemas.microsoft.com/office/drawing/2014/main" id="{2F2BB30F-08A0-40DD-97D3-B22D7C1707BC}"/>
              </a:ext>
            </a:extLst>
          </p:cNvPr>
          <p:cNvSpPr/>
          <p:nvPr/>
        </p:nvSpPr>
        <p:spPr>
          <a:xfrm>
            <a:off x="-9348558" y="-167640"/>
            <a:ext cx="9630415"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sp>
        <p:nvSpPr>
          <p:cNvPr id="94" name="תיבת טקסט 93">
            <a:extLst>
              <a:ext uri="{FF2B5EF4-FFF2-40B4-BE49-F238E27FC236}">
                <a16:creationId xmlns:a16="http://schemas.microsoft.com/office/drawing/2014/main" id="{D209E77A-BCA8-489F-8F01-18D1AA2B5EEF}"/>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335110193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מלבן 7">
            <a:extLst>
              <a:ext uri="{FF2B5EF4-FFF2-40B4-BE49-F238E27FC236}">
                <a16:creationId xmlns:a16="http://schemas.microsoft.com/office/drawing/2014/main" id="{26ECCC3A-E90D-4838-B812-A89FF194D808}"/>
              </a:ext>
            </a:extLst>
          </p:cNvPr>
          <p:cNvSpPr/>
          <p:nvPr/>
        </p:nvSpPr>
        <p:spPr>
          <a:xfrm>
            <a:off x="408111" y="-23768"/>
            <a:ext cx="693092" cy="6858000"/>
          </a:xfrm>
          <a:prstGeom prst="rect">
            <a:avLst/>
          </a:prstGeom>
          <a:solidFill>
            <a:schemeClr val="accent5">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grpSp>
        <p:nvGrpSpPr>
          <p:cNvPr id="4" name="קבוצה 3">
            <a:extLst>
              <a:ext uri="{FF2B5EF4-FFF2-40B4-BE49-F238E27FC236}">
                <a16:creationId xmlns:a16="http://schemas.microsoft.com/office/drawing/2014/main" id="{0A721D29-CCE2-4051-A5E0-6AA00141B134}"/>
              </a:ext>
            </a:extLst>
          </p:cNvPr>
          <p:cNvGrpSpPr/>
          <p:nvPr/>
        </p:nvGrpSpPr>
        <p:grpSpPr>
          <a:xfrm>
            <a:off x="361021" y="-259080"/>
            <a:ext cx="11722817" cy="7284719"/>
            <a:chOff x="442039" y="-259080"/>
            <a:chExt cx="11722817" cy="7284719"/>
          </a:xfrm>
        </p:grpSpPr>
        <p:grpSp>
          <p:nvGrpSpPr>
            <p:cNvPr id="7" name="קבוצה 6">
              <a:extLst>
                <a:ext uri="{FF2B5EF4-FFF2-40B4-BE49-F238E27FC236}">
                  <a16:creationId xmlns:a16="http://schemas.microsoft.com/office/drawing/2014/main" id="{11B90F5E-BC7B-40B5-8A4B-28D07B202BBC}"/>
                </a:ext>
              </a:extLst>
            </p:cNvPr>
            <p:cNvGrpSpPr/>
            <p:nvPr/>
          </p:nvGrpSpPr>
          <p:grpSpPr>
            <a:xfrm>
              <a:off x="442039" y="-259080"/>
              <a:ext cx="11722817" cy="7284719"/>
              <a:chOff x="-8276287" y="-259080"/>
              <a:chExt cx="10174384" cy="7284719"/>
            </a:xfrm>
          </p:grpSpPr>
          <p:sp>
            <p:nvSpPr>
              <p:cNvPr id="9" name="מלבן 8">
                <a:extLst>
                  <a:ext uri="{FF2B5EF4-FFF2-40B4-BE49-F238E27FC236}">
                    <a16:creationId xmlns:a16="http://schemas.microsoft.com/office/drawing/2014/main" id="{335D70EA-EF05-439D-A635-0C908FF84A8A}"/>
                  </a:ext>
                </a:extLst>
              </p:cNvPr>
              <p:cNvSpPr/>
              <p:nvPr/>
            </p:nvSpPr>
            <p:spPr>
              <a:xfrm>
                <a:off x="-8276287" y="-259080"/>
                <a:ext cx="9630415" cy="728471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3" name="מלבן: פינות מעוגלות 12">
                <a:extLst>
                  <a:ext uri="{FF2B5EF4-FFF2-40B4-BE49-F238E27FC236}">
                    <a16:creationId xmlns:a16="http://schemas.microsoft.com/office/drawing/2014/main" id="{E9BDABF4-C882-4781-82B6-FEB8598BE844}"/>
                  </a:ext>
                </a:extLst>
              </p:cNvPr>
              <p:cNvSpPr/>
              <p:nvPr/>
            </p:nvSpPr>
            <p:spPr>
              <a:xfrm>
                <a:off x="1178250" y="6107793"/>
                <a:ext cx="719847"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15" name="תיבת טקסט 14">
                <a:extLst>
                  <a:ext uri="{FF2B5EF4-FFF2-40B4-BE49-F238E27FC236}">
                    <a16:creationId xmlns:a16="http://schemas.microsoft.com/office/drawing/2014/main" id="{767EF6C5-F626-41E2-9231-D6EBE988E0D6}"/>
                  </a:ext>
                </a:extLst>
              </p:cNvPr>
              <p:cNvSpPr txBox="1"/>
              <p:nvPr/>
            </p:nvSpPr>
            <p:spPr>
              <a:xfrm>
                <a:off x="1218078" y="6134808"/>
                <a:ext cx="573933" cy="58477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grpSp>
        <p:sp>
          <p:nvSpPr>
            <p:cNvPr id="28" name="מלבן 27">
              <a:extLst>
                <a:ext uri="{FF2B5EF4-FFF2-40B4-BE49-F238E27FC236}">
                  <a16:creationId xmlns:a16="http://schemas.microsoft.com/office/drawing/2014/main" id="{6C414503-2907-42B8-B941-417BFADBEE79}"/>
                </a:ext>
              </a:extLst>
            </p:cNvPr>
            <p:cNvSpPr/>
            <p:nvPr/>
          </p:nvSpPr>
          <p:spPr>
            <a:xfrm>
              <a:off x="4488500" y="103484"/>
              <a:ext cx="2861681"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GENERAL</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sp>
          <p:nvSpPr>
            <p:cNvPr id="3" name="תיבת טקסט 2">
              <a:extLst>
                <a:ext uri="{FF2B5EF4-FFF2-40B4-BE49-F238E27FC236}">
                  <a16:creationId xmlns:a16="http://schemas.microsoft.com/office/drawing/2014/main" id="{5D997220-ED5B-4247-9D34-98F7F3D7FB4B}"/>
                </a:ext>
              </a:extLst>
            </p:cNvPr>
            <p:cNvSpPr txBox="1"/>
            <p:nvPr/>
          </p:nvSpPr>
          <p:spPr>
            <a:xfrm>
              <a:off x="1670667" y="1296627"/>
              <a:ext cx="9008438" cy="3693319"/>
            </a:xfrm>
            <a:prstGeom prst="rect">
              <a:avLst/>
            </a:prstGeom>
            <a:noFill/>
          </p:spPr>
          <p:txBody>
            <a:bodyPr wrap="square" rtlCol="1">
              <a:spAutoFit/>
            </a:bodyPr>
            <a:lstStyle/>
            <a:p>
              <a:pPr marL="285750" indent="-285750" algn="l" rtl="0">
                <a:buFont typeface="Arial" panose="020B0604020202020204" pitchFamily="34" charset="0"/>
                <a:buChar char="•"/>
              </a:pPr>
              <a:r>
                <a:rPr lang="en-US" b="1" i="0" dirty="0">
                  <a:effectLst/>
                  <a:latin typeface="Sitka Small" panose="02000505000000020004" pitchFamily="2" charset="0"/>
                </a:rPr>
                <a:t>The system oversees a vaccination operation in a city, managing data about its citizens, medical workers, and clinics and their vaccine inventories.</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purpose of the system is to facilitate vaccination appointments for citizens of varying risk groups, track the vaccination phase for each citizen, and make sure each clinic is adequately staffed and has enough vaccines in its inventory.</a:t>
              </a:r>
            </a:p>
            <a:p>
              <a:pPr algn="l" rtl="0"/>
              <a:endParaRPr lang="en-US" b="1" dirty="0">
                <a:latin typeface="Sitka Small" panose="02000505000000020004" pitchFamily="2" charset="0"/>
              </a:endParaRPr>
            </a:p>
            <a:p>
              <a:pPr marL="285750" indent="-285750" algn="l" rtl="0">
                <a:buFont typeface="Arial" panose="020B0604020202020204" pitchFamily="34" charset="0"/>
                <a:buChar char="•"/>
              </a:pPr>
              <a:r>
                <a:rPr lang="en-US" b="1" i="0" dirty="0">
                  <a:effectLst/>
                  <a:latin typeface="Sitka Small" panose="02000505000000020004" pitchFamily="2" charset="0"/>
                </a:rPr>
                <a:t>The system has a front end for users to make appointments and track their status through an app and a website, and one for city leaders / project managers to overlook the operation and get relevant information to make informed logistical and managerial decisions.</a:t>
              </a:r>
              <a:endParaRPr lang="he-IL" b="1" dirty="0">
                <a:latin typeface="Sitka Small" panose="02000505000000020004" pitchFamily="2" charset="0"/>
              </a:endParaRPr>
            </a:p>
          </p:txBody>
        </p:sp>
        <p:pic>
          <p:nvPicPr>
            <p:cNvPr id="32" name="Picture 2" descr="UK to conduct 'mix-and-match' trials with Oxford's COVID-19 vaccine and  Sputnik V shot">
              <a:extLst>
                <a:ext uri="{FF2B5EF4-FFF2-40B4-BE49-F238E27FC236}">
                  <a16:creationId xmlns:a16="http://schemas.microsoft.com/office/drawing/2014/main" id="{C182421D-C3A7-4A9B-A5C0-B50181555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297" y="5258758"/>
              <a:ext cx="2593989" cy="1460825"/>
            </a:xfrm>
            <a:prstGeom prst="roundRect">
              <a:avLst>
                <a:gd name="adj" fmla="val 4167"/>
              </a:avLst>
            </a:prstGeom>
            <a:solidFill>
              <a:srgbClr val="FFFFFF"/>
            </a:solidFill>
            <a:ln w="57150" cap="sq">
              <a:solidFill>
                <a:schemeClr val="accent5">
                  <a:lumMod val="60000"/>
                  <a:lumOff val="40000"/>
                </a:schemeClr>
              </a:solidFill>
              <a:miter lim="800000"/>
            </a:ln>
            <a:effectLst>
              <a:outerShdw blurRad="76200" dir="18900000" sy="23000" kx="-1200000" algn="bl" rotWithShape="0">
                <a:prstClr val="black">
                  <a:alpha val="20000"/>
                </a:prstClr>
              </a:outerShdw>
            </a:effectLst>
            <a:scene3d>
              <a:camera prst="perspectiveHeroicExtremeLeftFacing"/>
              <a:lightRig rig="threePt" dir="t">
                <a:rot lat="0" lon="0" rev="2700000"/>
              </a:lightRig>
            </a:scene3d>
            <a:sp3d>
              <a:bevelT h="38100" prst="coolSlant"/>
              <a:contourClr>
                <a:srgbClr val="C0C0C0"/>
              </a:contourClr>
            </a:sp3d>
          </p:spPr>
        </p:pic>
      </p:grpSp>
      <p:sp>
        <p:nvSpPr>
          <p:cNvPr id="60" name="מלבן: פינות מעוגלות 59">
            <a:extLst>
              <a:ext uri="{FF2B5EF4-FFF2-40B4-BE49-F238E27FC236}">
                <a16:creationId xmlns:a16="http://schemas.microsoft.com/office/drawing/2014/main" id="{91E5C4C6-A08C-43DA-8623-CDC001464503}"/>
              </a:ext>
            </a:extLst>
          </p:cNvPr>
          <p:cNvSpPr/>
          <p:nvPr/>
        </p:nvSpPr>
        <p:spPr>
          <a:xfrm>
            <a:off x="11304490" y="6103645"/>
            <a:ext cx="829400" cy="68093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grpSp>
        <p:nvGrpSpPr>
          <p:cNvPr id="2" name="קבוצה 1">
            <a:extLst>
              <a:ext uri="{FF2B5EF4-FFF2-40B4-BE49-F238E27FC236}">
                <a16:creationId xmlns:a16="http://schemas.microsoft.com/office/drawing/2014/main" id="{2783F708-82D1-4F49-8ACE-06BC2B006AD5}"/>
              </a:ext>
            </a:extLst>
          </p:cNvPr>
          <p:cNvGrpSpPr/>
          <p:nvPr/>
        </p:nvGrpSpPr>
        <p:grpSpPr>
          <a:xfrm>
            <a:off x="880790" y="-259080"/>
            <a:ext cx="11096062" cy="7284719"/>
            <a:chOff x="-8469292" y="-259080"/>
            <a:chExt cx="10174384" cy="7284719"/>
          </a:xfrm>
        </p:grpSpPr>
        <p:sp>
          <p:nvSpPr>
            <p:cNvPr id="39" name="מלבן 38">
              <a:extLst>
                <a:ext uri="{FF2B5EF4-FFF2-40B4-BE49-F238E27FC236}">
                  <a16:creationId xmlns:a16="http://schemas.microsoft.com/office/drawing/2014/main" id="{8AF136B5-BF36-45D9-8635-484D86F3F429}"/>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0" name="מלבן: פינות מעוגלות 39">
              <a:extLst>
                <a:ext uri="{FF2B5EF4-FFF2-40B4-BE49-F238E27FC236}">
                  <a16:creationId xmlns:a16="http://schemas.microsoft.com/office/drawing/2014/main" id="{65CDE85D-AEA2-44BA-9A91-F6B1ED43235D}"/>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5" name="תיבת טקסט 44">
              <a:extLst>
                <a:ext uri="{FF2B5EF4-FFF2-40B4-BE49-F238E27FC236}">
                  <a16:creationId xmlns:a16="http://schemas.microsoft.com/office/drawing/2014/main" id="{0F32C981-9A2A-4C2C-86E1-DFDFF87933C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grpSp>
        <p:nvGrpSpPr>
          <p:cNvPr id="61" name="קבוצה 60">
            <a:extLst>
              <a:ext uri="{FF2B5EF4-FFF2-40B4-BE49-F238E27FC236}">
                <a16:creationId xmlns:a16="http://schemas.microsoft.com/office/drawing/2014/main" id="{98FED3F5-5729-4441-8821-D83C6178E1D8}"/>
              </a:ext>
            </a:extLst>
          </p:cNvPr>
          <p:cNvGrpSpPr/>
          <p:nvPr/>
        </p:nvGrpSpPr>
        <p:grpSpPr>
          <a:xfrm>
            <a:off x="869221" y="-259080"/>
            <a:ext cx="11096062" cy="7284719"/>
            <a:chOff x="880790" y="-259080"/>
            <a:chExt cx="11096062" cy="7284719"/>
          </a:xfrm>
        </p:grpSpPr>
        <p:grpSp>
          <p:nvGrpSpPr>
            <p:cNvPr id="62" name="קבוצה 61">
              <a:extLst>
                <a:ext uri="{FF2B5EF4-FFF2-40B4-BE49-F238E27FC236}">
                  <a16:creationId xmlns:a16="http://schemas.microsoft.com/office/drawing/2014/main" id="{97975AA1-A769-4DC9-BB39-DB7B0280BC3B}"/>
                </a:ext>
              </a:extLst>
            </p:cNvPr>
            <p:cNvGrpSpPr/>
            <p:nvPr/>
          </p:nvGrpSpPr>
          <p:grpSpPr>
            <a:xfrm>
              <a:off x="880790" y="-259080"/>
              <a:ext cx="11096062" cy="7284719"/>
              <a:chOff x="-8469292" y="-259080"/>
              <a:chExt cx="10174384" cy="7284719"/>
            </a:xfrm>
          </p:grpSpPr>
          <p:sp>
            <p:nvSpPr>
              <p:cNvPr id="66" name="מלבן 65">
                <a:extLst>
                  <a:ext uri="{FF2B5EF4-FFF2-40B4-BE49-F238E27FC236}">
                    <a16:creationId xmlns:a16="http://schemas.microsoft.com/office/drawing/2014/main" id="{73F81014-784D-4A4D-AFBD-8DF7C2957D1D}"/>
                  </a:ext>
                </a:extLst>
              </p:cNvPr>
              <p:cNvSpPr/>
              <p:nvPr/>
            </p:nvSpPr>
            <p:spPr>
              <a:xfrm>
                <a:off x="-8469292" y="-259080"/>
                <a:ext cx="9630415" cy="7284719"/>
              </a:xfrm>
              <a:prstGeom prst="rect">
                <a:avLst/>
              </a:prstGeom>
              <a:solidFill>
                <a:srgbClr val="7EB0DE"/>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67" name="מלבן: פינות מעוגלות 66">
                <a:extLst>
                  <a:ext uri="{FF2B5EF4-FFF2-40B4-BE49-F238E27FC236}">
                    <a16:creationId xmlns:a16="http://schemas.microsoft.com/office/drawing/2014/main" id="{1916B0FF-B72F-4961-B72E-BACD42477720}"/>
                  </a:ext>
                </a:extLst>
              </p:cNvPr>
              <p:cNvSpPr/>
              <p:nvPr/>
            </p:nvSpPr>
            <p:spPr>
              <a:xfrm>
                <a:off x="985245" y="5361033"/>
                <a:ext cx="719847" cy="680936"/>
              </a:xfrm>
              <a:prstGeom prst="roundRect">
                <a:avLst/>
              </a:prstGeom>
              <a:solidFill>
                <a:srgbClr val="7EB0DE"/>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8" name="תיבת טקסט 67">
                <a:extLst>
                  <a:ext uri="{FF2B5EF4-FFF2-40B4-BE49-F238E27FC236}">
                    <a16:creationId xmlns:a16="http://schemas.microsoft.com/office/drawing/2014/main" id="{90137E14-16BB-4055-B7AD-7938DAA09A1B}"/>
                  </a:ext>
                </a:extLst>
              </p:cNvPr>
              <p:cNvSpPr txBox="1"/>
              <p:nvPr/>
            </p:nvSpPr>
            <p:spPr>
              <a:xfrm>
                <a:off x="1123047" y="5340929"/>
                <a:ext cx="573933" cy="584775"/>
              </a:xfrm>
              <a:prstGeom prst="rect">
                <a:avLst/>
              </a:prstGeom>
              <a:noFill/>
            </p:spPr>
            <p:txBody>
              <a:bodyPr wrap="square" rtlCol="1">
                <a:spAutoFit/>
              </a:bodyPr>
              <a:lstStyle/>
              <a:p>
                <a:r>
                  <a:rPr lang="en-US" sz="3200" dirty="0">
                    <a:latin typeface="Rockwell Extra Bold" panose="02060903040505020403" pitchFamily="18" charset="0"/>
                  </a:rPr>
                  <a:t>U</a:t>
                </a:r>
                <a:endParaRPr lang="he-IL" sz="3200" dirty="0">
                  <a:latin typeface="Rockwell Extra Bold" panose="02060903040505020403" pitchFamily="18" charset="0"/>
                </a:endParaRPr>
              </a:p>
            </p:txBody>
          </p:sp>
        </p:grpSp>
        <p:sp>
          <p:nvSpPr>
            <p:cNvPr id="63" name="מלבן 62">
              <a:extLst>
                <a:ext uri="{FF2B5EF4-FFF2-40B4-BE49-F238E27FC236}">
                  <a16:creationId xmlns:a16="http://schemas.microsoft.com/office/drawing/2014/main" id="{BB6890E9-F7AC-4187-A6CF-09570636F195}"/>
                </a:ext>
              </a:extLst>
            </p:cNvPr>
            <p:cNvSpPr/>
            <p:nvPr/>
          </p:nvSpPr>
          <p:spPr>
            <a:xfrm>
              <a:off x="4268206" y="-193723"/>
              <a:ext cx="2011769"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USERS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64" name="Picture 2" descr="Our Trucking Company | Bay &amp; Bay Transportation">
              <a:extLst>
                <a:ext uri="{FF2B5EF4-FFF2-40B4-BE49-F238E27FC236}">
                  <a16:creationId xmlns:a16="http://schemas.microsoft.com/office/drawing/2014/main" id="{EDE5EF1D-809D-4003-8612-66B30CDD5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68" y="5175810"/>
              <a:ext cx="2249681" cy="1499787"/>
            </a:xfrm>
            <a:prstGeom prst="rect">
              <a:avLst/>
            </a:prstGeom>
            <a:noFill/>
            <a:ln w="34925">
              <a:noFill/>
            </a:ln>
            <a:effectLst>
              <a:reflection blurRad="6350" stA="52000" endA="300" endPos="35000" dir="5400000" sy="-100000" algn="bl" rotWithShape="0"/>
            </a:effectLst>
            <a:scene3d>
              <a:camera prst="perspectiveHeroicExtremeRightFacing"/>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
          <p:nvSpPr>
            <p:cNvPr id="65" name="תיבת טקסט 64">
              <a:extLst>
                <a:ext uri="{FF2B5EF4-FFF2-40B4-BE49-F238E27FC236}">
                  <a16:creationId xmlns:a16="http://schemas.microsoft.com/office/drawing/2014/main" id="{474EADD0-A4FD-4259-8F99-618A8C9B54BD}"/>
                </a:ext>
              </a:extLst>
            </p:cNvPr>
            <p:cNvSpPr txBox="1"/>
            <p:nvPr/>
          </p:nvSpPr>
          <p:spPr>
            <a:xfrm>
              <a:off x="1669478" y="822207"/>
              <a:ext cx="9188494" cy="3785652"/>
            </a:xfrm>
            <a:prstGeom prst="rect">
              <a:avLst/>
            </a:prstGeom>
            <a:noFill/>
          </p:spPr>
          <p:txBody>
            <a:bodyPr wrap="square" rtlCol="1">
              <a:spAutoFit/>
            </a:bodyPr>
            <a:lstStyle/>
            <a:p>
              <a:pPr algn="l" rtl="0"/>
              <a:r>
                <a:rPr lang="en-US" sz="2400" b="1" i="0" dirty="0">
                  <a:ln>
                    <a:solidFill>
                      <a:schemeClr val="bg2"/>
                    </a:solidFill>
                  </a:ln>
                  <a:solidFill>
                    <a:schemeClr val="bg1"/>
                  </a:solidFill>
                  <a:effectLst>
                    <a:outerShdw blurRad="38100" dist="38100" dir="2700000" algn="tl">
                      <a:srgbClr val="000000">
                        <a:alpha val="43137"/>
                      </a:srgbClr>
                    </a:outerShdw>
                  </a:effectLst>
                </a:rPr>
                <a:t>The system has three front ends</a:t>
              </a:r>
              <a:endParaRPr lang="en-US" sz="2400" b="1"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One for citizens - to make appointments and track their status through an app and a website</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dirty="0">
                  <a:ln>
                    <a:solidFill>
                      <a:schemeClr val="bg2"/>
                    </a:solidFill>
                  </a:ln>
                  <a:solidFill>
                    <a:schemeClr val="bg1"/>
                  </a:solidFill>
                  <a:effectLst>
                    <a:outerShdw blurRad="38100" dist="38100" dir="2700000" algn="tl">
                      <a:srgbClr val="000000">
                        <a:alpha val="43137"/>
                      </a:srgbClr>
                    </a:outerShdw>
                  </a:effectLst>
                </a:rPr>
                <a:t>Second for health care workers - to receive daily schedules</a:t>
              </a:r>
            </a:p>
            <a:p>
              <a:pPr marL="285750" indent="-285750" algn="l" rtl="0">
                <a:buFont typeface="Arial" panose="020B0604020202020204" pitchFamily="34" charset="0"/>
                <a:buChar char="•"/>
              </a:pPr>
              <a:endParaRPr lang="en-US" sz="2400" b="1" i="0" dirty="0">
                <a:ln>
                  <a:solidFill>
                    <a:schemeClr val="bg2"/>
                  </a:solidFill>
                </a:ln>
                <a:solidFill>
                  <a:schemeClr val="bg1"/>
                </a:solidFill>
                <a:effectLst>
                  <a:outerShdw blurRad="38100" dist="38100" dir="2700000" algn="tl">
                    <a:srgbClr val="000000">
                      <a:alpha val="43137"/>
                    </a:srgbClr>
                  </a:outerShdw>
                </a:effectLst>
              </a:endParaRPr>
            </a:p>
            <a:p>
              <a:pPr marL="285750" indent="-285750" algn="l" rtl="0">
                <a:buFont typeface="Arial" panose="020B0604020202020204" pitchFamily="34" charset="0"/>
                <a:buChar char="•"/>
              </a:pPr>
              <a:r>
                <a:rPr lang="en-US" sz="2400" b="1" i="0" dirty="0">
                  <a:ln>
                    <a:solidFill>
                      <a:schemeClr val="bg2"/>
                    </a:solidFill>
                  </a:ln>
                  <a:solidFill>
                    <a:schemeClr val="bg1"/>
                  </a:solidFill>
                  <a:effectLst>
                    <a:outerShdw blurRad="38100" dist="38100" dir="2700000" algn="tl">
                      <a:srgbClr val="000000">
                        <a:alpha val="43137"/>
                      </a:srgbClr>
                    </a:outerShdw>
                  </a:effectLst>
                </a:rPr>
                <a:t> </a:t>
              </a:r>
              <a:r>
                <a:rPr lang="en-US" sz="2400" b="1" dirty="0">
                  <a:ln>
                    <a:solidFill>
                      <a:schemeClr val="bg2"/>
                    </a:solidFill>
                  </a:ln>
                  <a:solidFill>
                    <a:schemeClr val="bg1"/>
                  </a:solidFill>
                  <a:effectLst>
                    <a:outerShdw blurRad="38100" dist="38100" dir="2700000" algn="tl">
                      <a:srgbClr val="000000">
                        <a:alpha val="43137"/>
                      </a:srgbClr>
                    </a:outerShdw>
                  </a:effectLst>
                </a:rPr>
                <a:t>Third</a:t>
              </a:r>
              <a:r>
                <a:rPr lang="en-US" sz="2400" b="1" i="0" dirty="0">
                  <a:ln>
                    <a:solidFill>
                      <a:schemeClr val="bg2"/>
                    </a:solidFill>
                  </a:ln>
                  <a:solidFill>
                    <a:schemeClr val="bg1"/>
                  </a:solidFill>
                  <a:effectLst>
                    <a:outerShdw blurRad="38100" dist="38100" dir="2700000" algn="tl">
                      <a:srgbClr val="000000">
                        <a:alpha val="43137"/>
                      </a:srgbClr>
                    </a:outerShdw>
                  </a:effectLst>
                </a:rPr>
                <a:t> for city leaders / project managers - to overlook the operation and get relevant information to make informed logistical and managerial decisions.</a:t>
              </a:r>
            </a:p>
            <a:p>
              <a:pPr algn="l" rtl="0"/>
              <a:r>
                <a:rPr lang="en-US" sz="2400" b="1" dirty="0">
                  <a:ln>
                    <a:solidFill>
                      <a:schemeClr val="bg2"/>
                    </a:solidFill>
                  </a:ln>
                  <a:solidFill>
                    <a:schemeClr val="bg1"/>
                  </a:solidFill>
                  <a:effectLst>
                    <a:outerShdw blurRad="38100" dist="38100" dir="2700000" algn="tl">
                      <a:srgbClr val="000000">
                        <a:alpha val="43137"/>
                      </a:srgbClr>
                    </a:outerShdw>
                  </a:effectLst>
                </a:rPr>
                <a:t> </a:t>
              </a:r>
              <a:endParaRPr lang="he-IL" sz="24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12" name="קבוצה 11">
            <a:extLst>
              <a:ext uri="{FF2B5EF4-FFF2-40B4-BE49-F238E27FC236}">
                <a16:creationId xmlns:a16="http://schemas.microsoft.com/office/drawing/2014/main" id="{8F81DCAF-CAC8-48D9-8983-9B55788D8814}"/>
              </a:ext>
            </a:extLst>
          </p:cNvPr>
          <p:cNvGrpSpPr/>
          <p:nvPr/>
        </p:nvGrpSpPr>
        <p:grpSpPr>
          <a:xfrm>
            <a:off x="791832" y="-213360"/>
            <a:ext cx="11055743" cy="7284719"/>
            <a:chOff x="791832" y="-213360"/>
            <a:chExt cx="11055743" cy="7284719"/>
          </a:xfrm>
        </p:grpSpPr>
        <p:grpSp>
          <p:nvGrpSpPr>
            <p:cNvPr id="6" name="קבוצה 5">
              <a:extLst>
                <a:ext uri="{FF2B5EF4-FFF2-40B4-BE49-F238E27FC236}">
                  <a16:creationId xmlns:a16="http://schemas.microsoft.com/office/drawing/2014/main" id="{88BB3964-2E1B-4BD4-A050-AF9DE8CBF618}"/>
                </a:ext>
              </a:extLst>
            </p:cNvPr>
            <p:cNvGrpSpPr/>
            <p:nvPr/>
          </p:nvGrpSpPr>
          <p:grpSpPr>
            <a:xfrm>
              <a:off x="791832" y="-213360"/>
              <a:ext cx="11055743" cy="7284719"/>
              <a:chOff x="-9540888" y="-213360"/>
              <a:chExt cx="11055743" cy="7284719"/>
            </a:xfrm>
          </p:grpSpPr>
          <p:sp>
            <p:nvSpPr>
              <p:cNvPr id="41" name="מלבן 40">
                <a:extLst>
                  <a:ext uri="{FF2B5EF4-FFF2-40B4-BE49-F238E27FC236}">
                    <a16:creationId xmlns:a16="http://schemas.microsoft.com/office/drawing/2014/main" id="{29CCAF68-CEA8-46F6-B5D1-88F1DFE07460}"/>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42" name="מלבן: פינות מעוגלות 41">
                <a:extLst>
                  <a:ext uri="{FF2B5EF4-FFF2-40B4-BE49-F238E27FC236}">
                    <a16:creationId xmlns:a16="http://schemas.microsoft.com/office/drawing/2014/main" id="{13751B75-ACEF-46B9-B5E8-CDD2F7EF89C3}"/>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46" name="תיבת טקסט 45">
                <a:extLst>
                  <a:ext uri="{FF2B5EF4-FFF2-40B4-BE49-F238E27FC236}">
                    <a16:creationId xmlns:a16="http://schemas.microsoft.com/office/drawing/2014/main" id="{84F5F650-011D-413C-948B-12815C522EE4}"/>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35" name="מלבן 34">
              <a:extLst>
                <a:ext uri="{FF2B5EF4-FFF2-40B4-BE49-F238E27FC236}">
                  <a16:creationId xmlns:a16="http://schemas.microsoft.com/office/drawing/2014/main" id="{83E721BC-E954-46EB-8418-8AFD66D54708}"/>
                </a:ext>
              </a:extLst>
            </p:cNvPr>
            <p:cNvSpPr/>
            <p:nvPr/>
          </p:nvSpPr>
          <p:spPr>
            <a:xfrm>
              <a:off x="4491801" y="-167680"/>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33" name="תמונה 32">
              <a:extLst>
                <a:ext uri="{FF2B5EF4-FFF2-40B4-BE49-F238E27FC236}">
                  <a16:creationId xmlns:a16="http://schemas.microsoft.com/office/drawing/2014/main" id="{04BDF0FA-F9C0-4C8B-8666-E8BE2F3D2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5" name="תיבת טקסט 4">
              <a:extLst>
                <a:ext uri="{FF2B5EF4-FFF2-40B4-BE49-F238E27FC236}">
                  <a16:creationId xmlns:a16="http://schemas.microsoft.com/office/drawing/2014/main" id="{51063AF5-8FCC-4F62-BC4D-D57DD9B4217B}"/>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72" name="קבוצה 71">
            <a:extLst>
              <a:ext uri="{FF2B5EF4-FFF2-40B4-BE49-F238E27FC236}">
                <a16:creationId xmlns:a16="http://schemas.microsoft.com/office/drawing/2014/main" id="{07763DCB-5A46-4298-8247-9E9875E8C3E3}"/>
              </a:ext>
            </a:extLst>
          </p:cNvPr>
          <p:cNvGrpSpPr/>
          <p:nvPr/>
        </p:nvGrpSpPr>
        <p:grpSpPr>
          <a:xfrm>
            <a:off x="779438" y="-222667"/>
            <a:ext cx="11055743" cy="7284719"/>
            <a:chOff x="791832" y="-213360"/>
            <a:chExt cx="11055743" cy="7284719"/>
          </a:xfrm>
        </p:grpSpPr>
        <p:grpSp>
          <p:nvGrpSpPr>
            <p:cNvPr id="73" name="קבוצה 72">
              <a:extLst>
                <a:ext uri="{FF2B5EF4-FFF2-40B4-BE49-F238E27FC236}">
                  <a16:creationId xmlns:a16="http://schemas.microsoft.com/office/drawing/2014/main" id="{9B0B2168-C809-44A1-BF10-52E5D1E4E261}"/>
                </a:ext>
              </a:extLst>
            </p:cNvPr>
            <p:cNvGrpSpPr/>
            <p:nvPr/>
          </p:nvGrpSpPr>
          <p:grpSpPr>
            <a:xfrm>
              <a:off x="791832" y="-213360"/>
              <a:ext cx="11055743" cy="7284719"/>
              <a:chOff x="-9540888" y="-213360"/>
              <a:chExt cx="11055743" cy="7284719"/>
            </a:xfrm>
          </p:grpSpPr>
          <p:sp>
            <p:nvSpPr>
              <p:cNvPr id="77" name="מלבן 76">
                <a:extLst>
                  <a:ext uri="{FF2B5EF4-FFF2-40B4-BE49-F238E27FC236}">
                    <a16:creationId xmlns:a16="http://schemas.microsoft.com/office/drawing/2014/main" id="{F4476B00-8F90-4A5D-86EE-83FCE7E325CB}"/>
                  </a:ext>
                </a:extLst>
              </p:cNvPr>
              <p:cNvSpPr/>
              <p:nvPr/>
            </p:nvSpPr>
            <p:spPr>
              <a:xfrm>
                <a:off x="-9540888" y="-213360"/>
                <a:ext cx="10502815" cy="7284719"/>
              </a:xfrm>
              <a:prstGeom prst="rect">
                <a:avLst/>
              </a:prstGeom>
              <a:solidFill>
                <a:srgbClr val="4E93D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78" name="מלבן: פינות מעוגלות 77">
                <a:extLst>
                  <a:ext uri="{FF2B5EF4-FFF2-40B4-BE49-F238E27FC236}">
                    <a16:creationId xmlns:a16="http://schemas.microsoft.com/office/drawing/2014/main" id="{242BEBE9-9354-49D9-B381-D4ACCBD342DE}"/>
                  </a:ext>
                </a:extLst>
              </p:cNvPr>
              <p:cNvSpPr/>
              <p:nvPr/>
            </p:nvSpPr>
            <p:spPr>
              <a:xfrm>
                <a:off x="795008" y="4614273"/>
                <a:ext cx="719847" cy="680936"/>
              </a:xfrm>
              <a:prstGeom prst="roundRect">
                <a:avLst/>
              </a:prstGeom>
              <a:solidFill>
                <a:srgbClr val="4E93D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9" name="תיבת טקסט 78">
                <a:extLst>
                  <a:ext uri="{FF2B5EF4-FFF2-40B4-BE49-F238E27FC236}">
                    <a16:creationId xmlns:a16="http://schemas.microsoft.com/office/drawing/2014/main" id="{8C42142C-17C2-4AE7-BBFF-34381C991688}"/>
                  </a:ext>
                </a:extLst>
              </p:cNvPr>
              <p:cNvSpPr txBox="1"/>
              <p:nvPr/>
            </p:nvSpPr>
            <p:spPr>
              <a:xfrm>
                <a:off x="936552" y="4614273"/>
                <a:ext cx="573933" cy="584775"/>
              </a:xfrm>
              <a:prstGeom prst="rect">
                <a:avLst/>
              </a:prstGeom>
              <a:noFill/>
            </p:spPr>
            <p:txBody>
              <a:bodyPr wrap="square" rtlCol="1">
                <a:spAutoFit/>
              </a:bodyPr>
              <a:lstStyle/>
              <a:p>
                <a:r>
                  <a:rPr lang="en-US" sz="3200" dirty="0">
                    <a:latin typeface="Rockwell Extra Bold" panose="02060903040505020403" pitchFamily="18" charset="0"/>
                  </a:rPr>
                  <a:t>E</a:t>
                </a:r>
                <a:endParaRPr lang="he-IL" sz="3200" dirty="0">
                  <a:latin typeface="Rockwell Extra Bold" panose="02060903040505020403" pitchFamily="18" charset="0"/>
                </a:endParaRPr>
              </a:p>
            </p:txBody>
          </p:sp>
        </p:grpSp>
        <p:sp>
          <p:nvSpPr>
            <p:cNvPr id="74" name="מלבן 73">
              <a:extLst>
                <a:ext uri="{FF2B5EF4-FFF2-40B4-BE49-F238E27FC236}">
                  <a16:creationId xmlns:a16="http://schemas.microsoft.com/office/drawing/2014/main" id="{A34EFF9D-2001-4DDC-8910-3FFC320BE4AB}"/>
                </a:ext>
              </a:extLst>
            </p:cNvPr>
            <p:cNvSpPr/>
            <p:nvPr/>
          </p:nvSpPr>
          <p:spPr>
            <a:xfrm>
              <a:off x="4385443" y="61957"/>
              <a:ext cx="2693046"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ENTITIES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pic>
          <p:nvPicPr>
            <p:cNvPr id="75" name="תמונה 74">
              <a:extLst>
                <a:ext uri="{FF2B5EF4-FFF2-40B4-BE49-F238E27FC236}">
                  <a16:creationId xmlns:a16="http://schemas.microsoft.com/office/drawing/2014/main" id="{DA761048-F6DE-4BCD-B564-AB32FBA5DB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457" y="5063005"/>
              <a:ext cx="3567292" cy="1783646"/>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2000" endA="300" endPos="35000" dir="5400000" sy="-100000" algn="bl" rotWithShape="0"/>
            </a:effectLst>
            <a:scene3d>
              <a:camera prst="perspectiveRelaxed">
                <a:rot lat="19800000" lon="1200000" rev="20820000"/>
              </a:camera>
              <a:lightRig rig="threePt" dir="t"/>
            </a:scene3d>
            <a:sp3d contourW="6350" prstMaterial="matte">
              <a:bevelT w="101600" h="101600" prst="slope"/>
              <a:contourClr>
                <a:srgbClr val="969696"/>
              </a:contourClr>
            </a:sp3d>
          </p:spPr>
        </p:pic>
        <p:sp>
          <p:nvSpPr>
            <p:cNvPr id="76" name="תיבת טקסט 75">
              <a:extLst>
                <a:ext uri="{FF2B5EF4-FFF2-40B4-BE49-F238E27FC236}">
                  <a16:creationId xmlns:a16="http://schemas.microsoft.com/office/drawing/2014/main" id="{CC289F20-683D-42CB-B632-4C6D31C2FD17}"/>
                </a:ext>
              </a:extLst>
            </p:cNvPr>
            <p:cNvSpPr txBox="1"/>
            <p:nvPr/>
          </p:nvSpPr>
          <p:spPr>
            <a:xfrm>
              <a:off x="1561206" y="1089060"/>
              <a:ext cx="9721980" cy="3761030"/>
            </a:xfrm>
            <a:prstGeom prst="rect">
              <a:avLst/>
            </a:prstGeom>
            <a:noFill/>
          </p:spPr>
          <p:txBody>
            <a:bodyPr wrap="square" rtlCol="1">
              <a:spAutoFit/>
            </a:bodyPr>
            <a:lstStyle/>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Name, Company)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CitizenID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Fname, Lname, PhoneNum, RiskGroup, Age, Weight, Email,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HealthCareWorker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WorkerID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FirstName, LastName, PhoneNum, LicenseNum, Seniority)</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ClinicID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PhoneNum, Email, Street, HouseNum, District)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InventoryID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VaccineID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Amount)</a:t>
              </a:r>
            </a:p>
            <a:p>
              <a:pPr algn="l" rtl="0">
                <a:lnSpc>
                  <a:spcPct val="107000"/>
                </a:lnSpc>
                <a:spcBef>
                  <a:spcPts val="1200"/>
                </a:spcBef>
                <a:spcAft>
                  <a:spcPts val="800"/>
                </a:spcAft>
              </a:pP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 (</a:t>
              </a:r>
              <a:r>
                <a:rPr lang="en-US" sz="2000" b="1" u="sng"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AppointmentID</a:t>
              </a:r>
              <a:r>
                <a:rPr lang="en-US" sz="2000" b="1" dirty="0">
                  <a:ln>
                    <a:solidFill>
                      <a:schemeClr val="bg2"/>
                    </a:solidFill>
                  </a:ln>
                  <a:solidFill>
                    <a:schemeClr val="bg1"/>
                  </a:solidFill>
                  <a:effectLst>
                    <a:outerShdw blurRad="38100" dist="38100" dir="2700000" algn="tl">
                      <a:srgbClr val="000000">
                        <a:alpha val="43137"/>
                      </a:srgbClr>
                    </a:outerShdw>
                  </a:effectLst>
                  <a:ea typeface="Calibri" panose="020F0502020204030204" pitchFamily="34" charset="0"/>
                  <a:cs typeface="Arial" panose="020B0604020202020204" pitchFamily="34" charset="0"/>
                </a:rPr>
                <a:t>, Date, ClinicID, WorkerID, Fullfield)</a:t>
              </a:r>
            </a:p>
            <a:p>
              <a:pPr algn="l" rtl="0"/>
              <a:endParaRPr lang="he-IL" sz="2000" b="1" dirty="0">
                <a:ln>
                  <a:solidFill>
                    <a:schemeClr val="bg2"/>
                  </a:solidFill>
                </a:ln>
                <a:solidFill>
                  <a:schemeClr val="bg1"/>
                </a:solidFill>
                <a:effectLst>
                  <a:outerShdw blurRad="38100" dist="38100" dir="2700000" algn="tl">
                    <a:srgbClr val="000000">
                      <a:alpha val="43137"/>
                    </a:srgbClr>
                  </a:outerShdw>
                </a:effectLst>
              </a:endParaRPr>
            </a:p>
          </p:txBody>
        </p:sp>
      </p:grpSp>
      <p:grpSp>
        <p:nvGrpSpPr>
          <p:cNvPr id="80" name="קבוצה 79">
            <a:extLst>
              <a:ext uri="{FF2B5EF4-FFF2-40B4-BE49-F238E27FC236}">
                <a16:creationId xmlns:a16="http://schemas.microsoft.com/office/drawing/2014/main" id="{449EE6B6-E814-4BE0-BE58-633D240D2CD0}"/>
              </a:ext>
            </a:extLst>
          </p:cNvPr>
          <p:cNvGrpSpPr/>
          <p:nvPr/>
        </p:nvGrpSpPr>
        <p:grpSpPr>
          <a:xfrm>
            <a:off x="-1971359" y="-259080"/>
            <a:ext cx="13710609" cy="7284719"/>
            <a:chOff x="-1956119" y="-259080"/>
            <a:chExt cx="13710609" cy="7284719"/>
          </a:xfrm>
        </p:grpSpPr>
        <p:grpSp>
          <p:nvGrpSpPr>
            <p:cNvPr id="81" name="קבוצה 80">
              <a:extLst>
                <a:ext uri="{FF2B5EF4-FFF2-40B4-BE49-F238E27FC236}">
                  <a16:creationId xmlns:a16="http://schemas.microsoft.com/office/drawing/2014/main" id="{215208F6-A341-4FBA-8F74-0CAA57C0BBC1}"/>
                </a:ext>
              </a:extLst>
            </p:cNvPr>
            <p:cNvGrpSpPr/>
            <p:nvPr/>
          </p:nvGrpSpPr>
          <p:grpSpPr>
            <a:xfrm>
              <a:off x="-1956119" y="-259080"/>
              <a:ext cx="13710609" cy="7284719"/>
              <a:chOff x="-1967694" y="-259080"/>
              <a:chExt cx="13710609" cy="7284719"/>
            </a:xfrm>
          </p:grpSpPr>
          <p:grpSp>
            <p:nvGrpSpPr>
              <p:cNvPr id="83" name="קבוצה 82">
                <a:extLst>
                  <a:ext uri="{FF2B5EF4-FFF2-40B4-BE49-F238E27FC236}">
                    <a16:creationId xmlns:a16="http://schemas.microsoft.com/office/drawing/2014/main" id="{0ED51BC6-C36F-4312-BA4C-E53AC4984C60}"/>
                  </a:ext>
                </a:extLst>
              </p:cNvPr>
              <p:cNvGrpSpPr/>
              <p:nvPr/>
            </p:nvGrpSpPr>
            <p:grpSpPr>
              <a:xfrm>
                <a:off x="-1967694" y="-259080"/>
                <a:ext cx="13710609" cy="7284719"/>
                <a:chOff x="-2013994" y="-259080"/>
                <a:chExt cx="13710609" cy="7284719"/>
              </a:xfrm>
            </p:grpSpPr>
            <p:sp>
              <p:nvSpPr>
                <p:cNvPr id="85" name="מלבן 84">
                  <a:extLst>
                    <a:ext uri="{FF2B5EF4-FFF2-40B4-BE49-F238E27FC236}">
                      <a16:creationId xmlns:a16="http://schemas.microsoft.com/office/drawing/2014/main" id="{7BBF334C-B5E4-4555-9656-FE368283E4AD}"/>
                    </a:ext>
                  </a:extLst>
                </p:cNvPr>
                <p:cNvSpPr/>
                <p:nvPr/>
              </p:nvSpPr>
              <p:spPr>
                <a:xfrm>
                  <a:off x="-2013994" y="-259080"/>
                  <a:ext cx="13157682" cy="7284719"/>
                </a:xfrm>
                <a:prstGeom prst="rect">
                  <a:avLst/>
                </a:prstGeom>
                <a:solidFill>
                  <a:srgbClr val="2E76B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86" name="מלבן: פינות מעוגלות 85">
                  <a:extLst>
                    <a:ext uri="{FF2B5EF4-FFF2-40B4-BE49-F238E27FC236}">
                      <a16:creationId xmlns:a16="http://schemas.microsoft.com/office/drawing/2014/main" id="{4DCF4642-4C71-4CEC-A572-1E582CC58B79}"/>
                    </a:ext>
                  </a:extLst>
                </p:cNvPr>
                <p:cNvSpPr/>
                <p:nvPr/>
              </p:nvSpPr>
              <p:spPr>
                <a:xfrm>
                  <a:off x="10976768" y="3206683"/>
                  <a:ext cx="719847" cy="1361870"/>
                </a:xfrm>
                <a:prstGeom prst="roundRect">
                  <a:avLst/>
                </a:prstGeom>
                <a:solidFill>
                  <a:srgbClr val="2E76B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7" name="תיבת טקסט 86">
                  <a:extLst>
                    <a:ext uri="{FF2B5EF4-FFF2-40B4-BE49-F238E27FC236}">
                      <a16:creationId xmlns:a16="http://schemas.microsoft.com/office/drawing/2014/main" id="{0B5F5653-D399-45F7-8385-F47346F39DE3}"/>
                    </a:ext>
                  </a:extLst>
                </p:cNvPr>
                <p:cNvSpPr txBox="1"/>
                <p:nvPr/>
              </p:nvSpPr>
              <p:spPr>
                <a:xfrm>
                  <a:off x="11055226" y="3286509"/>
                  <a:ext cx="573933" cy="1200329"/>
                </a:xfrm>
                <a:prstGeom prst="rect">
                  <a:avLst/>
                </a:prstGeom>
                <a:noFill/>
              </p:spPr>
              <p:txBody>
                <a:bodyPr wrap="square" rtlCol="1">
                  <a:spAutoFit/>
                </a:bodyPr>
                <a:lstStyle/>
                <a:p>
                  <a:r>
                    <a:rPr lang="en-US" sz="2400" dirty="0">
                      <a:latin typeface="Rockwell Extra Bold" panose="02060903040505020403" pitchFamily="18" charset="0"/>
                    </a:rPr>
                    <a:t>E</a:t>
                  </a:r>
                </a:p>
                <a:p>
                  <a:r>
                    <a:rPr lang="en-US" sz="2400" dirty="0">
                      <a:latin typeface="Rockwell Extra Bold" panose="02060903040505020403" pitchFamily="18" charset="0"/>
                    </a:rPr>
                    <a:t>R</a:t>
                  </a:r>
                </a:p>
                <a:p>
                  <a:r>
                    <a:rPr lang="en-US" sz="2400" dirty="0">
                      <a:latin typeface="Rockwell Extra Bold" panose="02060903040505020403" pitchFamily="18" charset="0"/>
                    </a:rPr>
                    <a:t>D</a:t>
                  </a:r>
                  <a:endParaRPr lang="he-IL" sz="2400" dirty="0">
                    <a:latin typeface="Rockwell Extra Bold" panose="02060903040505020403" pitchFamily="18" charset="0"/>
                  </a:endParaRPr>
                </a:p>
              </p:txBody>
            </p:sp>
          </p:grpSp>
          <p:sp>
            <p:nvSpPr>
              <p:cNvPr id="84" name="מלבן 83">
                <a:extLst>
                  <a:ext uri="{FF2B5EF4-FFF2-40B4-BE49-F238E27FC236}">
                    <a16:creationId xmlns:a16="http://schemas.microsoft.com/office/drawing/2014/main" id="{E0C480E7-72B8-4A75-9270-F049F9D8AB8E}"/>
                  </a:ext>
                </a:extLst>
              </p:cNvPr>
              <p:cNvSpPr/>
              <p:nvPr/>
            </p:nvSpPr>
            <p:spPr>
              <a:xfrm>
                <a:off x="5162091" y="117480"/>
                <a:ext cx="1133644" cy="769441"/>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4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rPr>
                  <a:t>ERD</a:t>
                </a:r>
                <a:endParaRPr lang="he-IL" sz="5400" b="1" dirty="0">
                  <a:ln>
                    <a:solidFill>
                      <a:schemeClr val="accent5">
                        <a:lumMod val="60000"/>
                        <a:lumOff val="40000"/>
                      </a:schemeClr>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82" name="תמונה 81">
              <a:extLst>
                <a:ext uri="{FF2B5EF4-FFF2-40B4-BE49-F238E27FC236}">
                  <a16:creationId xmlns:a16="http://schemas.microsoft.com/office/drawing/2014/main" id="{7EE066B9-7027-4BE7-989A-337047280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473" y="967299"/>
              <a:ext cx="7453397" cy="5603481"/>
            </a:xfrm>
            <a:prstGeom prst="rect">
              <a:avLst/>
            </a:prstGeom>
          </p:spPr>
        </p:pic>
      </p:grpSp>
      <p:grpSp>
        <p:nvGrpSpPr>
          <p:cNvPr id="20" name="קבוצה 19">
            <a:extLst>
              <a:ext uri="{FF2B5EF4-FFF2-40B4-BE49-F238E27FC236}">
                <a16:creationId xmlns:a16="http://schemas.microsoft.com/office/drawing/2014/main" id="{1A20E0EC-36EC-4C8A-92D4-3305DF861126}"/>
              </a:ext>
            </a:extLst>
          </p:cNvPr>
          <p:cNvGrpSpPr/>
          <p:nvPr/>
        </p:nvGrpSpPr>
        <p:grpSpPr>
          <a:xfrm>
            <a:off x="-1280160" y="-259080"/>
            <a:ext cx="12866674" cy="7284719"/>
            <a:chOff x="-1280160" y="-259080"/>
            <a:chExt cx="12866674" cy="7284719"/>
          </a:xfrm>
        </p:grpSpPr>
        <p:grpSp>
          <p:nvGrpSpPr>
            <p:cNvPr id="99" name="קבוצה 98">
              <a:extLst>
                <a:ext uri="{FF2B5EF4-FFF2-40B4-BE49-F238E27FC236}">
                  <a16:creationId xmlns:a16="http://schemas.microsoft.com/office/drawing/2014/main" id="{9D89FBD6-EB50-4E4A-9A9A-A66B1D317BD7}"/>
                </a:ext>
              </a:extLst>
            </p:cNvPr>
            <p:cNvGrpSpPr/>
            <p:nvPr/>
          </p:nvGrpSpPr>
          <p:grpSpPr>
            <a:xfrm>
              <a:off x="-1280160" y="-259080"/>
              <a:ext cx="12866674" cy="7284719"/>
              <a:chOff x="-1280160" y="-259080"/>
              <a:chExt cx="12866674" cy="7284719"/>
            </a:xfrm>
          </p:grpSpPr>
          <p:sp>
            <p:nvSpPr>
              <p:cNvPr id="50" name="מלבן 49">
                <a:extLst>
                  <a:ext uri="{FF2B5EF4-FFF2-40B4-BE49-F238E27FC236}">
                    <a16:creationId xmlns:a16="http://schemas.microsoft.com/office/drawing/2014/main" id="{E86D7056-3092-4DAA-BBB7-A1AB37FF390B}"/>
                  </a:ext>
                </a:extLst>
              </p:cNvPr>
              <p:cNvSpPr/>
              <p:nvPr/>
            </p:nvSpPr>
            <p:spPr>
              <a:xfrm>
                <a:off x="-1280160" y="-259080"/>
                <a:ext cx="12381293" cy="7284719"/>
              </a:xfrm>
              <a:prstGeom prst="rect">
                <a:avLst/>
              </a:prstGeom>
              <a:solidFill>
                <a:srgbClr val="26639A"/>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מלבן: פינות מעוגלות 50">
                <a:extLst>
                  <a:ext uri="{FF2B5EF4-FFF2-40B4-BE49-F238E27FC236}">
                    <a16:creationId xmlns:a16="http://schemas.microsoft.com/office/drawing/2014/main" id="{F7B902B4-7FDC-406E-8056-D872DB4962DA}"/>
                  </a:ext>
                </a:extLst>
              </p:cNvPr>
              <p:cNvSpPr/>
              <p:nvPr/>
            </p:nvSpPr>
            <p:spPr>
              <a:xfrm>
                <a:off x="10855860" y="2466628"/>
                <a:ext cx="719847" cy="678000"/>
              </a:xfrm>
              <a:prstGeom prst="roundRect">
                <a:avLst/>
              </a:prstGeom>
              <a:solidFill>
                <a:srgbClr val="26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70" name="תיבת טקסט 69">
                <a:extLst>
                  <a:ext uri="{FF2B5EF4-FFF2-40B4-BE49-F238E27FC236}">
                    <a16:creationId xmlns:a16="http://schemas.microsoft.com/office/drawing/2014/main" id="{283A2499-7B18-431E-A5A9-F026D8990E35}"/>
                  </a:ext>
                </a:extLst>
              </p:cNvPr>
              <p:cNvSpPr txBox="1"/>
              <p:nvPr/>
            </p:nvSpPr>
            <p:spPr>
              <a:xfrm>
                <a:off x="11012581" y="2494246"/>
                <a:ext cx="573933" cy="584775"/>
              </a:xfrm>
              <a:prstGeom prst="rect">
                <a:avLst/>
              </a:prstGeom>
              <a:noFill/>
            </p:spPr>
            <p:txBody>
              <a:bodyPr wrap="square" rtlCol="1">
                <a:spAutoFit/>
              </a:bodyPr>
              <a:lstStyle/>
              <a:p>
                <a:r>
                  <a:rPr lang="en-US" sz="3200" dirty="0">
                    <a:latin typeface="Rockwell Extra Bold" panose="02060903040505020403" pitchFamily="18" charset="0"/>
                  </a:rPr>
                  <a:t>T</a:t>
                </a:r>
                <a:endParaRPr lang="he-IL" sz="3200" dirty="0">
                  <a:latin typeface="Rockwell Extra Bold" panose="02060903040505020403" pitchFamily="18" charset="0"/>
                </a:endParaRPr>
              </a:p>
            </p:txBody>
          </p:sp>
          <p:sp>
            <p:nvSpPr>
              <p:cNvPr id="98" name="מלבן 97">
                <a:extLst>
                  <a:ext uri="{FF2B5EF4-FFF2-40B4-BE49-F238E27FC236}">
                    <a16:creationId xmlns:a16="http://schemas.microsoft.com/office/drawing/2014/main" id="{6E409D72-EF48-4E5F-A3CE-3384C4E8B82F}"/>
                  </a:ext>
                </a:extLst>
              </p:cNvPr>
              <p:cNvSpPr/>
              <p:nvPr/>
            </p:nvSpPr>
            <p:spPr>
              <a:xfrm>
                <a:off x="4789162" y="105394"/>
                <a:ext cx="2239780" cy="923330"/>
              </a:xfrm>
              <a:prstGeom prst="rect">
                <a:avLst/>
              </a:prstGeom>
              <a:noFill/>
              <a:ln>
                <a:noFill/>
              </a:ln>
            </p:spPr>
            <p:txBody>
              <a:bodyPr wrap="non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TABELS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pic>
          <p:nvPicPr>
            <p:cNvPr id="19" name="תמונה 18">
              <a:extLst>
                <a:ext uri="{FF2B5EF4-FFF2-40B4-BE49-F238E27FC236}">
                  <a16:creationId xmlns:a16="http://schemas.microsoft.com/office/drawing/2014/main" id="{B0D36639-463E-41C9-8985-A204F535C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0122" y="1160632"/>
              <a:ext cx="7232202" cy="5414802"/>
            </a:xfrm>
            <a:prstGeom prst="rect">
              <a:avLst/>
            </a:prstGeom>
          </p:spPr>
        </p:pic>
      </p:grpSp>
      <p:grpSp>
        <p:nvGrpSpPr>
          <p:cNvPr id="18" name="קבוצה 17">
            <a:extLst>
              <a:ext uri="{FF2B5EF4-FFF2-40B4-BE49-F238E27FC236}">
                <a16:creationId xmlns:a16="http://schemas.microsoft.com/office/drawing/2014/main" id="{615E06CB-E0C5-493B-9DA3-CF3E019E9AF6}"/>
              </a:ext>
            </a:extLst>
          </p:cNvPr>
          <p:cNvGrpSpPr/>
          <p:nvPr/>
        </p:nvGrpSpPr>
        <p:grpSpPr>
          <a:xfrm>
            <a:off x="-1906915" y="-167640"/>
            <a:ext cx="13556416" cy="7284719"/>
            <a:chOff x="-1906915" y="-167640"/>
            <a:chExt cx="13556416" cy="7284719"/>
          </a:xfrm>
        </p:grpSpPr>
        <p:grpSp>
          <p:nvGrpSpPr>
            <p:cNvPr id="10" name="קבוצה 9">
              <a:extLst>
                <a:ext uri="{FF2B5EF4-FFF2-40B4-BE49-F238E27FC236}">
                  <a16:creationId xmlns:a16="http://schemas.microsoft.com/office/drawing/2014/main" id="{FE24AAF7-18F6-45E2-96BA-76A3D6AF0B98}"/>
                </a:ext>
              </a:extLst>
            </p:cNvPr>
            <p:cNvGrpSpPr/>
            <p:nvPr/>
          </p:nvGrpSpPr>
          <p:grpSpPr>
            <a:xfrm>
              <a:off x="-1906915" y="-167640"/>
              <a:ext cx="13556416" cy="7284719"/>
              <a:chOff x="-12468235" y="-167640"/>
              <a:chExt cx="13556416" cy="7284719"/>
            </a:xfrm>
          </p:grpSpPr>
          <p:sp>
            <p:nvSpPr>
              <p:cNvPr id="54" name="מלבן 53">
                <a:extLst>
                  <a:ext uri="{FF2B5EF4-FFF2-40B4-BE49-F238E27FC236}">
                    <a16:creationId xmlns:a16="http://schemas.microsoft.com/office/drawing/2014/main" id="{BD112FE5-A4B6-4F93-9F0E-F8F2EDB13A54}"/>
                  </a:ext>
                </a:extLst>
              </p:cNvPr>
              <p:cNvSpPr/>
              <p:nvPr/>
            </p:nvSpPr>
            <p:spPr>
              <a:xfrm>
                <a:off x="-12468235" y="-167640"/>
                <a:ext cx="12917970" cy="7284719"/>
              </a:xfrm>
              <a:prstGeom prst="rect">
                <a:avLst/>
              </a:prstGeom>
              <a:solidFill>
                <a:srgbClr val="2B4D89"/>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5" name="מלבן: פינות מעוגלות 54">
                <a:extLst>
                  <a:ext uri="{FF2B5EF4-FFF2-40B4-BE49-F238E27FC236}">
                    <a16:creationId xmlns:a16="http://schemas.microsoft.com/office/drawing/2014/main" id="{49F61E5C-4787-4190-BC06-A647027BBE79}"/>
                  </a:ext>
                </a:extLst>
              </p:cNvPr>
              <p:cNvSpPr/>
              <p:nvPr/>
            </p:nvSpPr>
            <p:spPr>
              <a:xfrm>
                <a:off x="311718" y="1723637"/>
                <a:ext cx="719847" cy="680936"/>
              </a:xfrm>
              <a:prstGeom prst="roundRect">
                <a:avLst/>
              </a:prstGeom>
              <a:solidFill>
                <a:srgbClr val="2B4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88" name="תיבת טקסט 87">
                <a:extLst>
                  <a:ext uri="{FF2B5EF4-FFF2-40B4-BE49-F238E27FC236}">
                    <a16:creationId xmlns:a16="http://schemas.microsoft.com/office/drawing/2014/main" id="{541DD7EC-40F7-46C9-8A2F-1CFB36E27224}"/>
                  </a:ext>
                </a:extLst>
              </p:cNvPr>
              <p:cNvSpPr txBox="1"/>
              <p:nvPr/>
            </p:nvSpPr>
            <p:spPr>
              <a:xfrm>
                <a:off x="188855" y="1830531"/>
                <a:ext cx="899326" cy="461665"/>
              </a:xfrm>
              <a:prstGeom prst="rect">
                <a:avLst/>
              </a:prstGeom>
              <a:noFill/>
            </p:spPr>
            <p:txBody>
              <a:bodyPr wrap="square" rtlCol="1">
                <a:spAutoFit/>
              </a:bodyPr>
              <a:lstStyle/>
              <a:p>
                <a:r>
                  <a:rPr lang="en-US" sz="2400" dirty="0">
                    <a:latin typeface="Rockwell Extra Bold" panose="02060903040505020403" pitchFamily="18" charset="0"/>
                  </a:rPr>
                  <a:t>TR</a:t>
                </a:r>
                <a:endParaRPr lang="he-IL" sz="3200" dirty="0">
                  <a:latin typeface="Rockwell Extra Bold" panose="02060903040505020403" pitchFamily="18" charset="0"/>
                </a:endParaRPr>
              </a:p>
            </p:txBody>
          </p:sp>
        </p:grpSp>
        <p:sp>
          <p:nvSpPr>
            <p:cNvPr id="89" name="מלבן 88">
              <a:extLst>
                <a:ext uri="{FF2B5EF4-FFF2-40B4-BE49-F238E27FC236}">
                  <a16:creationId xmlns:a16="http://schemas.microsoft.com/office/drawing/2014/main" id="{BF4DB3C2-3938-4189-87BE-FF1B71021FF0}"/>
                </a:ext>
              </a:extLst>
            </p:cNvPr>
            <p:cNvSpPr/>
            <p:nvPr/>
          </p:nvSpPr>
          <p:spPr>
            <a:xfrm>
              <a:off x="3498307" y="230214"/>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TRIGGERS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grpSp>
          <p:nvGrpSpPr>
            <p:cNvPr id="17" name="קבוצה 16">
              <a:extLst>
                <a:ext uri="{FF2B5EF4-FFF2-40B4-BE49-F238E27FC236}">
                  <a16:creationId xmlns:a16="http://schemas.microsoft.com/office/drawing/2014/main" id="{8D939B61-17BB-46A0-9A29-725EB5996B4F}"/>
                </a:ext>
              </a:extLst>
            </p:cNvPr>
            <p:cNvGrpSpPr/>
            <p:nvPr/>
          </p:nvGrpSpPr>
          <p:grpSpPr>
            <a:xfrm>
              <a:off x="951910" y="1208064"/>
              <a:ext cx="9679969" cy="5414802"/>
              <a:chOff x="951910" y="1208064"/>
              <a:chExt cx="9679969" cy="5414802"/>
            </a:xfrm>
          </p:grpSpPr>
          <p:sp>
            <p:nvSpPr>
              <p:cNvPr id="14" name="מלבן 13">
                <a:extLst>
                  <a:ext uri="{FF2B5EF4-FFF2-40B4-BE49-F238E27FC236}">
                    <a16:creationId xmlns:a16="http://schemas.microsoft.com/office/drawing/2014/main" id="{329A385D-8A92-4243-A69E-6F4825F168A0}"/>
                  </a:ext>
                </a:extLst>
              </p:cNvPr>
              <p:cNvSpPr/>
              <p:nvPr/>
            </p:nvSpPr>
            <p:spPr>
              <a:xfrm>
                <a:off x="951910" y="1208064"/>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2052" name="Picture 4">
                <a:extLst>
                  <a:ext uri="{FF2B5EF4-FFF2-40B4-BE49-F238E27FC236}">
                    <a16:creationId xmlns:a16="http://schemas.microsoft.com/office/drawing/2014/main" id="{B2594680-31BD-463A-82FA-98671A7161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9409" y="3549123"/>
                <a:ext cx="3810000" cy="2390775"/>
              </a:xfrm>
              <a:prstGeom prst="rect">
                <a:avLst/>
              </a:prstGeom>
              <a:noFill/>
              <a:ln w="28575">
                <a:no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84F8C98-160C-4D6E-AA5F-866B5B69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227" y="1411090"/>
                <a:ext cx="4038600" cy="1514475"/>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9830F8E-CEBC-44FD-B800-37A2603EC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2832" y="1372243"/>
                <a:ext cx="4782648" cy="4684862"/>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grpSp>
        <p:nvGrpSpPr>
          <p:cNvPr id="11" name="קבוצה 10">
            <a:extLst>
              <a:ext uri="{FF2B5EF4-FFF2-40B4-BE49-F238E27FC236}">
                <a16:creationId xmlns:a16="http://schemas.microsoft.com/office/drawing/2014/main" id="{F6BD0311-DE6F-44A6-8072-D29BD511AC2A}"/>
              </a:ext>
            </a:extLst>
          </p:cNvPr>
          <p:cNvGrpSpPr/>
          <p:nvPr/>
        </p:nvGrpSpPr>
        <p:grpSpPr>
          <a:xfrm>
            <a:off x="961917" y="1208080"/>
            <a:ext cx="9679969" cy="5414802"/>
            <a:chOff x="961917" y="1208080"/>
            <a:chExt cx="9679969" cy="5414802"/>
          </a:xfrm>
        </p:grpSpPr>
        <p:sp>
          <p:nvSpPr>
            <p:cNvPr id="90" name="מלבן 89">
              <a:extLst>
                <a:ext uri="{FF2B5EF4-FFF2-40B4-BE49-F238E27FC236}">
                  <a16:creationId xmlns:a16="http://schemas.microsoft.com/office/drawing/2014/main" id="{0DEEDFA3-D11B-40E1-AFF2-DF23A84AE15E}"/>
                </a:ext>
              </a:extLst>
            </p:cNvPr>
            <p:cNvSpPr/>
            <p:nvPr/>
          </p:nvSpPr>
          <p:spPr>
            <a:xfrm>
              <a:off x="961917" y="1208080"/>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91" name="Picture 2">
              <a:extLst>
                <a:ext uri="{FF2B5EF4-FFF2-40B4-BE49-F238E27FC236}">
                  <a16:creationId xmlns:a16="http://schemas.microsoft.com/office/drawing/2014/main" id="{A32745E6-142C-4DDD-A01D-231D9080EA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3710" y="1556201"/>
              <a:ext cx="3651072" cy="4764038"/>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92" name="Picture 8">
              <a:extLst>
                <a:ext uri="{FF2B5EF4-FFF2-40B4-BE49-F238E27FC236}">
                  <a16:creationId xmlns:a16="http://schemas.microsoft.com/office/drawing/2014/main" id="{44019570-45A8-46D6-80B9-79DA20D380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52262" y="1400988"/>
              <a:ext cx="3027360" cy="4987869"/>
            </a:xfrm>
            <a:prstGeom prst="rect">
              <a:avLst/>
            </a:prstGeom>
            <a:noFill/>
            <a:ln w="38100">
              <a:noFill/>
            </a:ln>
            <a:extLst>
              <a:ext uri="{909E8E84-426E-40DD-AFC4-6F175D3DCCD1}">
                <a14:hiddenFill xmlns:a14="http://schemas.microsoft.com/office/drawing/2010/main">
                  <a:solidFill>
                    <a:srgbClr val="FFFFFF"/>
                  </a:solidFill>
                </a14:hiddenFill>
              </a:ext>
            </a:extLst>
          </p:spPr>
        </p:pic>
      </p:grpSp>
      <p:grpSp>
        <p:nvGrpSpPr>
          <p:cNvPr id="26" name="קבוצה 25">
            <a:extLst>
              <a:ext uri="{FF2B5EF4-FFF2-40B4-BE49-F238E27FC236}">
                <a16:creationId xmlns:a16="http://schemas.microsoft.com/office/drawing/2014/main" id="{22BF8946-878F-4FF3-A08C-9AAE62FA6360}"/>
              </a:ext>
            </a:extLst>
          </p:cNvPr>
          <p:cNvGrpSpPr/>
          <p:nvPr/>
        </p:nvGrpSpPr>
        <p:grpSpPr>
          <a:xfrm>
            <a:off x="-3947160" y="-167640"/>
            <a:ext cx="15458694" cy="7284719"/>
            <a:chOff x="-3947160" y="-167640"/>
            <a:chExt cx="15458694" cy="7284719"/>
          </a:xfrm>
        </p:grpSpPr>
        <p:grpSp>
          <p:nvGrpSpPr>
            <p:cNvPr id="21" name="קבוצה 20">
              <a:extLst>
                <a:ext uri="{FF2B5EF4-FFF2-40B4-BE49-F238E27FC236}">
                  <a16:creationId xmlns:a16="http://schemas.microsoft.com/office/drawing/2014/main" id="{FCBC0010-591A-4055-AED1-364ACE68612B}"/>
                </a:ext>
              </a:extLst>
            </p:cNvPr>
            <p:cNvGrpSpPr/>
            <p:nvPr/>
          </p:nvGrpSpPr>
          <p:grpSpPr>
            <a:xfrm>
              <a:off x="-3947160" y="-167640"/>
              <a:ext cx="15458694" cy="7284719"/>
              <a:chOff x="-14575870" y="-167640"/>
              <a:chExt cx="15458694" cy="7284719"/>
            </a:xfrm>
          </p:grpSpPr>
          <p:sp>
            <p:nvSpPr>
              <p:cNvPr id="56" name="מלבן 55">
                <a:extLst>
                  <a:ext uri="{FF2B5EF4-FFF2-40B4-BE49-F238E27FC236}">
                    <a16:creationId xmlns:a16="http://schemas.microsoft.com/office/drawing/2014/main" id="{2F2BB30F-08A0-40DD-97D3-B22D7C1707BC}"/>
                  </a:ext>
                </a:extLst>
              </p:cNvPr>
              <p:cNvSpPr/>
              <p:nvPr/>
            </p:nvSpPr>
            <p:spPr>
              <a:xfrm>
                <a:off x="-14575870" y="-167640"/>
                <a:ext cx="14857727" cy="7284719"/>
              </a:xfrm>
              <a:prstGeom prst="rect">
                <a:avLst/>
              </a:prstGeom>
              <a:solidFill>
                <a:srgbClr val="244072"/>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7" name="מלבן: פינות מעוגלות 56">
                <a:extLst>
                  <a:ext uri="{FF2B5EF4-FFF2-40B4-BE49-F238E27FC236}">
                    <a16:creationId xmlns:a16="http://schemas.microsoft.com/office/drawing/2014/main" id="{86A4FF6A-5738-45F8-A21C-94D0DF910BE1}"/>
                  </a:ext>
                </a:extLst>
              </p:cNvPr>
              <p:cNvSpPr/>
              <p:nvPr/>
            </p:nvSpPr>
            <p:spPr>
              <a:xfrm>
                <a:off x="162977" y="980647"/>
                <a:ext cx="719847" cy="680936"/>
              </a:xfrm>
              <a:prstGeom prst="roundRect">
                <a:avLst/>
              </a:prstGeom>
              <a:solidFill>
                <a:srgbClr val="244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93" name="תיבת טקסט 92">
                <a:extLst>
                  <a:ext uri="{FF2B5EF4-FFF2-40B4-BE49-F238E27FC236}">
                    <a16:creationId xmlns:a16="http://schemas.microsoft.com/office/drawing/2014/main" id="{D42C9C39-8F4C-4A0D-9FD9-74EDA4C62477}"/>
                  </a:ext>
                </a:extLst>
              </p:cNvPr>
              <p:cNvSpPr txBox="1"/>
              <p:nvPr/>
            </p:nvSpPr>
            <p:spPr>
              <a:xfrm>
                <a:off x="244255" y="1051646"/>
                <a:ext cx="573933" cy="584775"/>
              </a:xfrm>
              <a:prstGeom prst="rect">
                <a:avLst/>
              </a:prstGeom>
              <a:noFill/>
            </p:spPr>
            <p:txBody>
              <a:bodyPr wrap="square" rtlCol="1">
                <a:spAutoFit/>
              </a:bodyPr>
              <a:lstStyle/>
              <a:p>
                <a:r>
                  <a:rPr lang="en-US" sz="3200" dirty="0">
                    <a:latin typeface="Rockwell Extra Bold" panose="02060903040505020403" pitchFamily="18" charset="0"/>
                  </a:rPr>
                  <a:t>Q</a:t>
                </a:r>
                <a:endParaRPr lang="he-IL" sz="3200" dirty="0">
                  <a:latin typeface="Rockwell Extra Bold" panose="02060903040505020403" pitchFamily="18" charset="0"/>
                </a:endParaRPr>
              </a:p>
            </p:txBody>
          </p:sp>
        </p:grpSp>
        <p:sp>
          <p:nvSpPr>
            <p:cNvPr id="94" name="מלבן 93">
              <a:extLst>
                <a:ext uri="{FF2B5EF4-FFF2-40B4-BE49-F238E27FC236}">
                  <a16:creationId xmlns:a16="http://schemas.microsoft.com/office/drawing/2014/main" id="{F1FC4C4C-6799-4E82-BCE5-50444CB1D789}"/>
                </a:ext>
              </a:extLst>
            </p:cNvPr>
            <p:cNvSpPr/>
            <p:nvPr/>
          </p:nvSpPr>
          <p:spPr>
            <a:xfrm>
              <a:off x="3632648" y="352212"/>
              <a:ext cx="3686540" cy="923330"/>
            </a:xfrm>
            <a:prstGeom prst="rect">
              <a:avLst/>
            </a:prstGeom>
            <a:noFill/>
            <a:ln>
              <a:noFill/>
            </a:ln>
          </p:spPr>
          <p:txBody>
            <a:bodyPr wrap="square" lIns="91440" tIns="45720" rIns="91440" bIns="45720">
              <a:spAutoFit/>
              <a:scene3d>
                <a:camera prst="orthographicFront"/>
                <a:lightRig rig="harsh" dir="t"/>
              </a:scene3d>
              <a:sp3d prstMaterial="matte">
                <a:contourClr>
                  <a:schemeClr val="bg1">
                    <a:lumMod val="65000"/>
                  </a:schemeClr>
                </a:contourClr>
              </a:sp3d>
            </a:bodyPr>
            <a:lstStyle/>
            <a:p>
              <a:pPr algn="ctr"/>
              <a:r>
                <a:rPr lang="en-US" sz="5400" b="1" dirty="0">
                  <a:ln>
                    <a:solidFill>
                      <a:schemeClr val="bg2"/>
                    </a:solidFill>
                  </a:ln>
                  <a:solidFill>
                    <a:schemeClr val="bg1">
                      <a:lumMod val="95000"/>
                    </a:schemeClr>
                  </a:solidFill>
                  <a:effectLst>
                    <a:outerShdw blurRad="50800" dist="38100" dir="13500000" algn="br" rotWithShape="0">
                      <a:prstClr val="black">
                        <a:alpha val="40000"/>
                      </a:prstClr>
                    </a:outerShdw>
                  </a:effectLst>
                </a:rPr>
                <a:t>QUERIES</a:t>
              </a:r>
              <a:endParaRPr lang="he-IL" sz="5400" b="1" dirty="0">
                <a:ln>
                  <a:solidFill>
                    <a:schemeClr val="bg2"/>
                  </a:solidFill>
                </a:ln>
                <a:solidFill>
                  <a:schemeClr val="bg1">
                    <a:lumMod val="95000"/>
                  </a:schemeClr>
                </a:solidFill>
                <a:effectLst>
                  <a:outerShdw blurRad="50800" dist="38100" dir="13500000" algn="br" rotWithShape="0">
                    <a:prstClr val="black">
                      <a:alpha val="40000"/>
                    </a:prstClr>
                  </a:outerShdw>
                </a:effectLst>
              </a:endParaRPr>
            </a:p>
          </p:txBody>
        </p:sp>
        <p:sp>
          <p:nvSpPr>
            <p:cNvPr id="95" name="מלבן 94">
              <a:extLst>
                <a:ext uri="{FF2B5EF4-FFF2-40B4-BE49-F238E27FC236}">
                  <a16:creationId xmlns:a16="http://schemas.microsoft.com/office/drawing/2014/main" id="{AF9FBF7A-9096-4D20-AE75-566FB160A8BE}"/>
                </a:ext>
              </a:extLst>
            </p:cNvPr>
            <p:cNvSpPr/>
            <p:nvPr/>
          </p:nvSpPr>
          <p:spPr>
            <a:xfrm>
              <a:off x="638421" y="1297558"/>
              <a:ext cx="9679969" cy="5414802"/>
            </a:xfrm>
            <a:prstGeom prst="rect">
              <a:avLst/>
            </a:prstGeom>
            <a:solidFill>
              <a:srgbClr val="282C34"/>
            </a:solidFill>
          </p:spPr>
          <p:style>
            <a:lnRef idx="2">
              <a:schemeClr val="dk1"/>
            </a:lnRef>
            <a:fillRef idx="1">
              <a:schemeClr val="lt1"/>
            </a:fillRef>
            <a:effectRef idx="0">
              <a:schemeClr val="dk1"/>
            </a:effectRef>
            <a:fontRef idx="minor">
              <a:schemeClr val="dk1"/>
            </a:fontRef>
          </p:style>
          <p:txBody>
            <a:bodyPr rtlCol="1" anchor="ctr"/>
            <a:lstStyle/>
            <a:p>
              <a:pPr algn="ctr"/>
              <a:endParaRPr lang="he-IL" dirty="0"/>
            </a:p>
          </p:txBody>
        </p:sp>
        <p:pic>
          <p:nvPicPr>
            <p:cNvPr id="1026" name="Picture 2">
              <a:extLst>
                <a:ext uri="{FF2B5EF4-FFF2-40B4-BE49-F238E27FC236}">
                  <a16:creationId xmlns:a16="http://schemas.microsoft.com/office/drawing/2014/main" id="{8DC68384-166A-4F6F-A375-95DEB822CBE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28" y="1888141"/>
              <a:ext cx="4067175"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F23773A-1258-4F4B-98B5-4CE7F07390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78694" y="1904181"/>
              <a:ext cx="40290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A20CFA6-5185-417D-8A3B-2D3A7D8C4C9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886" y="3134978"/>
              <a:ext cx="4391025" cy="10382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7BA796D-9C63-4FA8-9928-3DAAC1A984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63301" y="3299988"/>
              <a:ext cx="4868654" cy="15529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EF6447B-8EF7-445E-B9B2-4A3E4A7BBBB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3286" y="4518200"/>
              <a:ext cx="4000503" cy="19312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148E3A2-6453-40B8-9821-5D51A6DC8E0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19379" y="5037734"/>
              <a:ext cx="4733925" cy="1657350"/>
            </a:xfrm>
            <a:prstGeom prst="rect">
              <a:avLst/>
            </a:prstGeom>
            <a:noFill/>
            <a:extLst>
              <a:ext uri="{909E8E84-426E-40DD-AFC4-6F175D3DCCD1}">
                <a14:hiddenFill xmlns:a14="http://schemas.microsoft.com/office/drawing/2010/main">
                  <a:solidFill>
                    <a:srgbClr val="FFFFFF"/>
                  </a:solidFill>
                </a14:hiddenFill>
              </a:ext>
            </a:extLst>
          </p:spPr>
        </p:pic>
        <p:sp>
          <p:nvSpPr>
            <p:cNvPr id="22" name="מלבן 21">
              <a:extLst>
                <a:ext uri="{FF2B5EF4-FFF2-40B4-BE49-F238E27FC236}">
                  <a16:creationId xmlns:a16="http://schemas.microsoft.com/office/drawing/2014/main" id="{F5344AD7-9C33-4391-BCB3-58A396C29BE0}"/>
                </a:ext>
              </a:extLst>
            </p:cNvPr>
            <p:cNvSpPr/>
            <p:nvPr/>
          </p:nvSpPr>
          <p:spPr>
            <a:xfrm>
              <a:off x="4360790" y="1281219"/>
              <a:ext cx="1483098" cy="369332"/>
            </a:xfrm>
            <a:prstGeom prst="rect">
              <a:avLst/>
            </a:prstGeom>
            <a:noFill/>
          </p:spPr>
          <p:txBody>
            <a:bodyPr wrap="none" lIns="91440" tIns="45720" rIns="91440" bIns="45720">
              <a:spAutoFit/>
            </a:bodyPr>
            <a:lstStyle/>
            <a:p>
              <a:pPr algn="ctr"/>
              <a:r>
                <a:rPr lang="en-US" dirty="0">
                  <a:ln w="0"/>
                  <a:gradFill>
                    <a:gsLst>
                      <a:gs pos="21000">
                        <a:srgbClr val="53575C"/>
                      </a:gs>
                      <a:gs pos="88000">
                        <a:srgbClr val="C5C7CA"/>
                      </a:gs>
                    </a:gsLst>
                    <a:lin ang="5400000"/>
                  </a:gradFill>
                </a:rPr>
                <a:t>s</a:t>
              </a:r>
              <a:r>
                <a:rPr lang="en-US" b="0" cap="none" spc="0" dirty="0">
                  <a:ln w="0"/>
                  <a:gradFill>
                    <a:gsLst>
                      <a:gs pos="21000">
                        <a:srgbClr val="53575C"/>
                      </a:gs>
                      <a:gs pos="88000">
                        <a:srgbClr val="C5C7CA"/>
                      </a:gs>
                    </a:gsLst>
                    <a:lin ang="5400000"/>
                  </a:gradFill>
                  <a:effectLst/>
                </a:rPr>
                <a:t>elect queries</a:t>
              </a:r>
              <a:endParaRPr lang="he-IL" b="0" cap="none" spc="0" dirty="0">
                <a:ln w="0"/>
                <a:gradFill>
                  <a:gsLst>
                    <a:gs pos="21000">
                      <a:srgbClr val="53575C"/>
                    </a:gs>
                    <a:gs pos="88000">
                      <a:srgbClr val="C5C7CA"/>
                    </a:gs>
                  </a:gsLst>
                  <a:lin ang="5400000"/>
                </a:gradFill>
                <a:effectLst/>
              </a:endParaRPr>
            </a:p>
          </p:txBody>
        </p:sp>
      </p:grpSp>
      <p:sp>
        <p:nvSpPr>
          <p:cNvPr id="58" name="מלבן 57">
            <a:extLst>
              <a:ext uri="{FF2B5EF4-FFF2-40B4-BE49-F238E27FC236}">
                <a16:creationId xmlns:a16="http://schemas.microsoft.com/office/drawing/2014/main" id="{0F6EEDB4-8C2A-42E3-8E56-F0FD4C700160}"/>
              </a:ext>
            </a:extLst>
          </p:cNvPr>
          <p:cNvSpPr/>
          <p:nvPr/>
        </p:nvSpPr>
        <p:spPr>
          <a:xfrm>
            <a:off x="-9478875" y="-297340"/>
            <a:ext cx="9630415" cy="7284719"/>
          </a:xfrm>
          <a:prstGeom prst="rect">
            <a:avLst/>
          </a:prstGeom>
          <a:solidFill>
            <a:srgbClr val="1C3158"/>
          </a:solidFill>
          <a:ln>
            <a:noFill/>
          </a:ln>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9" name="מלבן: פינות מעוגלות 58">
            <a:extLst>
              <a:ext uri="{FF2B5EF4-FFF2-40B4-BE49-F238E27FC236}">
                <a16:creationId xmlns:a16="http://schemas.microsoft.com/office/drawing/2014/main" id="{B3C92DA4-CAF2-41DB-B5DA-82CCDEF97E4B}"/>
              </a:ext>
            </a:extLst>
          </p:cNvPr>
          <p:cNvSpPr/>
          <p:nvPr/>
        </p:nvSpPr>
        <p:spPr>
          <a:xfrm>
            <a:off x="32660" y="208920"/>
            <a:ext cx="719847" cy="680936"/>
          </a:xfrm>
          <a:prstGeom prst="roundRect">
            <a:avLst/>
          </a:prstGeom>
          <a:solidFill>
            <a:srgbClr val="1C3158"/>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ln w="0"/>
              <a:solidFill>
                <a:schemeClr val="tx1"/>
              </a:solidFill>
              <a:effectLst>
                <a:outerShdw blurRad="38100" dist="19050" dir="2700000" algn="tl" rotWithShape="0">
                  <a:schemeClr val="dk1">
                    <a:alpha val="40000"/>
                  </a:schemeClr>
                </a:outerShdw>
              </a:effectLst>
            </a:endParaRPr>
          </a:p>
        </p:txBody>
      </p:sp>
      <p:sp>
        <p:nvSpPr>
          <p:cNvPr id="69" name="תיבת טקסט 68">
            <a:extLst>
              <a:ext uri="{FF2B5EF4-FFF2-40B4-BE49-F238E27FC236}">
                <a16:creationId xmlns:a16="http://schemas.microsoft.com/office/drawing/2014/main" id="{B125A5CE-A1F7-4E2F-8F7D-08DDC335717E}"/>
              </a:ext>
            </a:extLst>
          </p:cNvPr>
          <p:cNvSpPr txBox="1"/>
          <p:nvPr/>
        </p:nvSpPr>
        <p:spPr>
          <a:xfrm>
            <a:off x="11350379" y="6151784"/>
            <a:ext cx="661279" cy="565885"/>
          </a:xfrm>
          <a:prstGeom prst="rect">
            <a:avLst/>
          </a:prstGeom>
          <a:noFill/>
        </p:spPr>
        <p:txBody>
          <a:bodyPr wrap="square" rtlCol="1">
            <a:spAutoFit/>
          </a:bodyPr>
          <a:lstStyle/>
          <a:p>
            <a:r>
              <a:rPr lang="en-US" sz="3200" dirty="0">
                <a:latin typeface="Rockwell Extra Bold" panose="02060903040505020403" pitchFamily="18" charset="0"/>
              </a:rPr>
              <a:t>G</a:t>
            </a:r>
            <a:endParaRPr lang="he-IL" sz="3200" dirty="0">
              <a:latin typeface="Rockwell Extra Bold" panose="02060903040505020403" pitchFamily="18" charset="0"/>
            </a:endParaRPr>
          </a:p>
        </p:txBody>
      </p:sp>
      <p:sp>
        <p:nvSpPr>
          <p:cNvPr id="16" name="AutoShape 2">
            <a:extLst>
              <a:ext uri="{FF2B5EF4-FFF2-40B4-BE49-F238E27FC236}">
                <a16:creationId xmlns:a16="http://schemas.microsoft.com/office/drawing/2014/main" id="{F657358B-C723-46DD-83CE-038380D8A504}"/>
              </a:ext>
            </a:extLst>
          </p:cNvPr>
          <p:cNvSpPr>
            <a:spLocks noChangeAspect="1" noChangeArrowheads="1"/>
          </p:cNvSpPr>
          <p:nvPr/>
        </p:nvSpPr>
        <p:spPr bwMode="auto">
          <a:xfrm>
            <a:off x="5943599" y="3276599"/>
            <a:ext cx="2680359" cy="26803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dirty="0"/>
          </a:p>
        </p:txBody>
      </p:sp>
      <p:sp>
        <p:nvSpPr>
          <p:cNvPr id="96" name="תיבת טקסט 95">
            <a:extLst>
              <a:ext uri="{FF2B5EF4-FFF2-40B4-BE49-F238E27FC236}">
                <a16:creationId xmlns:a16="http://schemas.microsoft.com/office/drawing/2014/main" id="{19E533C7-9A62-4030-B59B-BFE07DA77F54}"/>
              </a:ext>
            </a:extLst>
          </p:cNvPr>
          <p:cNvSpPr txBox="1"/>
          <p:nvPr/>
        </p:nvSpPr>
        <p:spPr>
          <a:xfrm>
            <a:off x="152727" y="208920"/>
            <a:ext cx="573933" cy="584775"/>
          </a:xfrm>
          <a:prstGeom prst="rect">
            <a:avLst/>
          </a:prstGeom>
          <a:noFill/>
        </p:spPr>
        <p:txBody>
          <a:bodyPr wrap="square" rtlCol="1">
            <a:spAutoFit/>
          </a:bodyPr>
          <a:lstStyle/>
          <a:p>
            <a:r>
              <a:rPr lang="en-US" sz="3200" dirty="0">
                <a:latin typeface="Rockwell Extra Bold" panose="02060903040505020403" pitchFamily="18" charset="0"/>
              </a:rPr>
              <a:t>S</a:t>
            </a:r>
            <a:endParaRPr lang="he-IL" sz="3200" dirty="0">
              <a:latin typeface="Rockwell Extra Bold" panose="02060903040505020403" pitchFamily="18" charset="0"/>
            </a:endParaRPr>
          </a:p>
        </p:txBody>
      </p:sp>
    </p:spTree>
    <p:extLst>
      <p:ext uri="{BB962C8B-B14F-4D97-AF65-F5344CB8AC3E}">
        <p14:creationId xmlns:p14="http://schemas.microsoft.com/office/powerpoint/2010/main" val="231836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86641 -1.48148E-6 L 3.75E-6 -1.48148E-6 " pathEditMode="relative" rAng="0" ptsTypes="AA">
                                      <p:cBhvr>
                                        <p:cTn id="6" dur="1500" fill="hold"/>
                                        <p:tgtEl>
                                          <p:spTgt spid="26"/>
                                        </p:tgtEl>
                                        <p:attrNameLst>
                                          <p:attrName>ppt_x</p:attrName>
                                          <p:attrName>ppt_y</p:attrName>
                                        </p:attrNameLst>
                                      </p:cBhvr>
                                      <p:rCtr x="4332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2309</TotalTime>
  <Words>4241</Words>
  <Application>Microsoft Office PowerPoint</Application>
  <PresentationFormat>מסך רחב</PresentationFormat>
  <Paragraphs>571</Paragraphs>
  <Slides>15</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Arial</vt:lpstr>
      <vt:lpstr>Calibri</vt:lpstr>
      <vt:lpstr>Calibri Light</vt:lpstr>
      <vt:lpstr>Consolas</vt:lpstr>
      <vt:lpstr>Rockwell Extra Bold</vt:lpstr>
      <vt:lpstr>Sitka Small</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gal kara</dc:creator>
  <cp:lastModifiedBy>gal kara</cp:lastModifiedBy>
  <cp:revision>89</cp:revision>
  <dcterms:created xsi:type="dcterms:W3CDTF">2021-01-07T19:28:34Z</dcterms:created>
  <dcterms:modified xsi:type="dcterms:W3CDTF">2021-01-13T12:40:45Z</dcterms:modified>
</cp:coreProperties>
</file>