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6" r:id="rId1"/>
  </p:sldMasterIdLst>
  <p:notesMasterIdLst>
    <p:notesMasterId r:id="rId21"/>
  </p:notesMasterIdLst>
  <p:sldIdLst>
    <p:sldId id="256" r:id="rId2"/>
    <p:sldId id="258" r:id="rId3"/>
    <p:sldId id="261" r:id="rId4"/>
    <p:sldId id="262" r:id="rId5"/>
    <p:sldId id="279" r:id="rId6"/>
    <p:sldId id="310" r:id="rId7"/>
    <p:sldId id="285" r:id="rId8"/>
    <p:sldId id="307" r:id="rId9"/>
    <p:sldId id="309" r:id="rId10"/>
    <p:sldId id="308" r:id="rId11"/>
    <p:sldId id="311" r:id="rId12"/>
    <p:sldId id="312" r:id="rId13"/>
    <p:sldId id="313" r:id="rId14"/>
    <p:sldId id="314" r:id="rId15"/>
    <p:sldId id="316" r:id="rId16"/>
    <p:sldId id="292" r:id="rId17"/>
    <p:sldId id="318" r:id="rId18"/>
    <p:sldId id="317" r:id="rId19"/>
    <p:sldId id="306" r:id="rId20"/>
  </p:sldIdLst>
  <p:sldSz cx="9144000" cy="5143500" type="screen16x9"/>
  <p:notesSz cx="6858000" cy="9144000"/>
  <p:embeddedFontLst>
    <p:embeddedFont>
      <p:font typeface="Andalus" panose="02020603050405020304" pitchFamily="18" charset="-78"/>
      <p:regular r:id="rId22"/>
    </p:embeddedFont>
    <p:embeddedFont>
      <p:font typeface="Bahnschrift Condensed" panose="020B0502040204020203" pitchFamily="34" charset="0"/>
      <p:regular r:id="rId23"/>
      <p:bold r:id="rId24"/>
    </p:embeddedFont>
    <p:embeddedFont>
      <p:font typeface="Century Schoolbook" panose="02040604050505020304" pitchFamily="18" charset="0"/>
      <p:regular r:id="rId25"/>
      <p:bold r:id="rId26"/>
      <p:italic r:id="rId27"/>
      <p:boldItalic r:id="rId28"/>
    </p:embeddedFont>
    <p:embeddedFont>
      <p:font typeface="Dosis" pitchFamily="2" charset="0"/>
      <p:regular r:id="rId29"/>
      <p:bold r:id="rId30"/>
    </p:embeddedFont>
    <p:embeddedFont>
      <p:font typeface="French Script MT" panose="03020402040607040605" pitchFamily="66" charset="0"/>
      <p:regular r:id="rId31"/>
    </p:embeddedFont>
    <p:embeddedFont>
      <p:font typeface="Quattrocento" panose="02020502030000000404" pitchFamily="18" charset="0"/>
      <p:regular r:id="rId32"/>
      <p:bold r:id="rId33"/>
    </p:embeddedFont>
    <p:embeddedFont>
      <p:font typeface="Space Grotesk" panose="020B0604020202020204" charset="0"/>
      <p:regular r:id="rId34"/>
      <p:bold r:id="rId35"/>
    </p:embeddedFont>
    <p:embeddedFont>
      <p:font typeface="Space Grotesk Light" panose="020B0604020202020204" charset="0"/>
      <p:regular r:id="rId36"/>
      <p:bold r:id="rId37"/>
    </p:embeddedFont>
    <p:embeddedFont>
      <p:font typeface="Space Grotesk Medium" panose="020B060402020202020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FDE7"/>
    <a:srgbClr val="0ED9B3"/>
    <a:srgbClr val="F0F8FF"/>
    <a:srgbClr val="FF00FF"/>
    <a:srgbClr val="5534AA"/>
    <a:srgbClr val="5432AA"/>
    <a:srgbClr val="5838AA"/>
    <a:srgbClr val="5634AA"/>
    <a:srgbClr val="5736AA"/>
    <a:srgbClr val="5939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43E071-5791-4ECF-92BE-2C7CD2C2E5F1}">
  <a:tblStyle styleId="{DE43E071-5791-4ECF-92BE-2C7CD2C2E5F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5" autoAdjust="0"/>
    <p:restoredTop sz="95256" autoAdjust="0"/>
  </p:normalViewPr>
  <p:slideViewPr>
    <p:cSldViewPr snapToGrid="0">
      <p:cViewPr varScale="1">
        <p:scale>
          <a:sx n="124" d="100"/>
          <a:sy n="124" d="100"/>
        </p:scale>
        <p:origin x="44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2"/>
        <p:cNvGrpSpPr/>
        <p:nvPr/>
      </p:nvGrpSpPr>
      <p:grpSpPr>
        <a:xfrm>
          <a:off x="0" y="0"/>
          <a:ext cx="0" cy="0"/>
          <a:chOff x="0" y="0"/>
          <a:chExt cx="0" cy="0"/>
        </a:xfrm>
      </p:grpSpPr>
      <p:sp>
        <p:nvSpPr>
          <p:cNvPr id="3643" name="Google Shape;3643;g111aa7c6b26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4" name="Google Shape;3644;g111aa7c6b2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6"/>
        <p:cNvGrpSpPr/>
        <p:nvPr/>
      </p:nvGrpSpPr>
      <p:grpSpPr>
        <a:xfrm>
          <a:off x="0" y="0"/>
          <a:ext cx="0" cy="0"/>
          <a:chOff x="0" y="0"/>
          <a:chExt cx="0" cy="0"/>
        </a:xfrm>
      </p:grpSpPr>
      <p:sp>
        <p:nvSpPr>
          <p:cNvPr id="3707" name="Google Shape;3707;g13973a12802_0_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8" name="Google Shape;3708;g13973a12802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p:cNvGrpSpPr/>
        <p:nvPr/>
      </p:nvGrpSpPr>
      <p:grpSpPr>
        <a:xfrm>
          <a:off x="0" y="0"/>
          <a:ext cx="0" cy="0"/>
          <a:chOff x="0" y="0"/>
          <a:chExt cx="0" cy="0"/>
        </a:xfrm>
      </p:grpSpPr>
      <p:sp>
        <p:nvSpPr>
          <p:cNvPr id="3768" name="Google Shape;3768;g111784267d7_0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9"/>
        <p:cNvGrpSpPr/>
        <p:nvPr/>
      </p:nvGrpSpPr>
      <p:grpSpPr>
        <a:xfrm>
          <a:off x="0" y="0"/>
          <a:ext cx="0" cy="0"/>
          <a:chOff x="0" y="0"/>
          <a:chExt cx="0" cy="0"/>
        </a:xfrm>
      </p:grpSpPr>
      <p:sp>
        <p:nvSpPr>
          <p:cNvPr id="3820" name="Google Shape;3820;g111784267d7_0_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1" name="Google Shape;3821;g111784267d7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6"/>
        <p:cNvGrpSpPr/>
        <p:nvPr/>
      </p:nvGrpSpPr>
      <p:grpSpPr>
        <a:xfrm>
          <a:off x="0" y="0"/>
          <a:ext cx="0" cy="0"/>
          <a:chOff x="0" y="0"/>
          <a:chExt cx="0" cy="0"/>
        </a:xfrm>
      </p:grpSpPr>
      <p:sp>
        <p:nvSpPr>
          <p:cNvPr id="4237" name="Google Shape;4237;g111aeaaf00e_2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8" name="Google Shape;4238;g111aeaaf00e_2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8"/>
        <p:cNvGrpSpPr/>
        <p:nvPr/>
      </p:nvGrpSpPr>
      <p:grpSpPr>
        <a:xfrm>
          <a:off x="0" y="0"/>
          <a:ext cx="0" cy="0"/>
          <a:chOff x="0" y="0"/>
          <a:chExt cx="0" cy="0"/>
        </a:xfrm>
      </p:grpSpPr>
      <p:sp>
        <p:nvSpPr>
          <p:cNvPr id="4419" name="Google Shape;4419;g111aeaaf00e_2_9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0" name="Google Shape;4420;g111aeaaf00e_2_9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7"/>
        <p:cNvGrpSpPr/>
        <p:nvPr/>
      </p:nvGrpSpPr>
      <p:grpSpPr>
        <a:xfrm>
          <a:off x="0" y="0"/>
          <a:ext cx="0" cy="0"/>
          <a:chOff x="0" y="0"/>
          <a:chExt cx="0" cy="0"/>
        </a:xfrm>
      </p:grpSpPr>
      <p:sp>
        <p:nvSpPr>
          <p:cNvPr id="4598" name="Google Shape;4598;g111aeaaf00e_2_1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9" name="Google Shape;4599;g111aeaaf00e_2_1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9"/>
        <p:cNvGrpSpPr/>
        <p:nvPr/>
      </p:nvGrpSpPr>
      <p:grpSpPr>
        <a:xfrm>
          <a:off x="0" y="0"/>
          <a:ext cx="0" cy="0"/>
          <a:chOff x="0" y="0"/>
          <a:chExt cx="0" cy="0"/>
        </a:xfrm>
      </p:grpSpPr>
      <p:sp>
        <p:nvSpPr>
          <p:cNvPr id="4990" name="Google Shape;4990;g111bafaaea1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1" name="Google Shape;4991;g111bafaaea1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2500" y="614500"/>
            <a:ext cx="5200800" cy="30783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5200"/>
              <a:buNone/>
              <a:defRPr sz="4900">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82500" y="3886250"/>
            <a:ext cx="3808500" cy="442200"/>
          </a:xfrm>
          <a:prstGeom prst="rect">
            <a:avLst/>
          </a:prstGeom>
          <a:solidFill>
            <a:srgbClr val="00FFFF"/>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b="1">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5993880" y="914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667336" y="2762105"/>
            <a:ext cx="849376" cy="851911"/>
          </a:xfrm>
          <a:custGeom>
            <a:avLst/>
            <a:gdLst/>
            <a:ahLst/>
            <a:cxnLst/>
            <a:rect l="l" t="t" r="r" b="b"/>
            <a:pathLst>
              <a:path w="6031" h="6049" extrusionOk="0">
                <a:moveTo>
                  <a:pt x="3015" y="0"/>
                </a:moveTo>
                <a:lnTo>
                  <a:pt x="0" y="3034"/>
                </a:lnTo>
                <a:lnTo>
                  <a:pt x="3015" y="6049"/>
                </a:lnTo>
                <a:lnTo>
                  <a:pt x="6030" y="3034"/>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928114" y="1582609"/>
            <a:ext cx="912329" cy="912329"/>
          </a:xfrm>
          <a:custGeom>
            <a:avLst/>
            <a:gdLst/>
            <a:ahLst/>
            <a:cxnLst/>
            <a:rect l="l" t="t" r="r" b="b"/>
            <a:pathLst>
              <a:path w="6478" h="6478" extrusionOk="0">
                <a:moveTo>
                  <a:pt x="447" y="3239"/>
                </a:moveTo>
                <a:lnTo>
                  <a:pt x="3239" y="6031"/>
                </a:lnTo>
                <a:lnTo>
                  <a:pt x="6031" y="3239"/>
                </a:lnTo>
                <a:lnTo>
                  <a:pt x="3239" y="429"/>
                </a:lnTo>
                <a:close/>
                <a:moveTo>
                  <a:pt x="3239" y="6477"/>
                </a:moveTo>
                <a:lnTo>
                  <a:pt x="1" y="3239"/>
                </a:lnTo>
                <a:lnTo>
                  <a:pt x="3239" y="1"/>
                </a:lnTo>
                <a:lnTo>
                  <a:pt x="6477" y="3239"/>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795777" y="2890545"/>
            <a:ext cx="592493" cy="595169"/>
          </a:xfrm>
          <a:custGeom>
            <a:avLst/>
            <a:gdLst/>
            <a:ahLst/>
            <a:cxnLst/>
            <a:rect l="l" t="t" r="r" b="b"/>
            <a:pathLst>
              <a:path w="4207" h="4226" extrusionOk="0">
                <a:moveTo>
                  <a:pt x="428" y="2122"/>
                </a:moveTo>
                <a:lnTo>
                  <a:pt x="2103" y="3778"/>
                </a:lnTo>
                <a:lnTo>
                  <a:pt x="3778" y="2122"/>
                </a:lnTo>
                <a:lnTo>
                  <a:pt x="2103" y="447"/>
                </a:lnTo>
                <a:close/>
                <a:moveTo>
                  <a:pt x="2103" y="4225"/>
                </a:moveTo>
                <a:lnTo>
                  <a:pt x="0" y="2122"/>
                </a:lnTo>
                <a:lnTo>
                  <a:pt x="2103" y="0"/>
                </a:lnTo>
                <a:lnTo>
                  <a:pt x="4206" y="2122"/>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109071" y="2397768"/>
            <a:ext cx="2676" cy="91824"/>
          </a:xfrm>
          <a:custGeom>
            <a:avLst/>
            <a:gdLst/>
            <a:ahLst/>
            <a:cxnLst/>
            <a:rect l="l" t="t" r="r" b="b"/>
            <a:pathLst>
              <a:path w="19" h="652" extrusionOk="0">
                <a:moveTo>
                  <a:pt x="19" y="1"/>
                </a:moveTo>
                <a:lnTo>
                  <a:pt x="0" y="19"/>
                </a:lnTo>
                <a:lnTo>
                  <a:pt x="0" y="633"/>
                </a:lnTo>
                <a:lnTo>
                  <a:pt x="19" y="65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11606" y="2395092"/>
            <a:ext cx="2817" cy="97176"/>
          </a:xfrm>
          <a:custGeom>
            <a:avLst/>
            <a:gdLst/>
            <a:ahLst/>
            <a:cxnLst/>
            <a:rect l="l" t="t" r="r" b="b"/>
            <a:pathLst>
              <a:path w="20" h="690" extrusionOk="0">
                <a:moveTo>
                  <a:pt x="19" y="1"/>
                </a:moveTo>
                <a:lnTo>
                  <a:pt x="1" y="20"/>
                </a:lnTo>
                <a:lnTo>
                  <a:pt x="1" y="671"/>
                </a:lnTo>
                <a:lnTo>
                  <a:pt x="19" y="69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114282" y="2392557"/>
            <a:ext cx="2676" cy="102387"/>
          </a:xfrm>
          <a:custGeom>
            <a:avLst/>
            <a:gdLst/>
            <a:ahLst/>
            <a:cxnLst/>
            <a:rect l="l" t="t" r="r" b="b"/>
            <a:pathLst>
              <a:path w="19" h="727" extrusionOk="0">
                <a:moveTo>
                  <a:pt x="19" y="0"/>
                </a:moveTo>
                <a:lnTo>
                  <a:pt x="0" y="19"/>
                </a:lnTo>
                <a:lnTo>
                  <a:pt x="0" y="708"/>
                </a:lnTo>
                <a:lnTo>
                  <a:pt x="19" y="726"/>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116817" y="2387346"/>
            <a:ext cx="2817" cy="110133"/>
          </a:xfrm>
          <a:custGeom>
            <a:avLst/>
            <a:gdLst/>
            <a:ahLst/>
            <a:cxnLst/>
            <a:rect l="l" t="t" r="r" b="b"/>
            <a:pathLst>
              <a:path w="20" h="782" extrusionOk="0">
                <a:moveTo>
                  <a:pt x="20" y="0"/>
                </a:moveTo>
                <a:lnTo>
                  <a:pt x="1" y="37"/>
                </a:lnTo>
                <a:lnTo>
                  <a:pt x="1" y="763"/>
                </a:lnTo>
                <a:lnTo>
                  <a:pt x="20" y="782"/>
                </a:lnTo>
                <a:lnTo>
                  <a:pt x="2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119493" y="2384671"/>
            <a:ext cx="2817" cy="118020"/>
          </a:xfrm>
          <a:custGeom>
            <a:avLst/>
            <a:gdLst/>
            <a:ahLst/>
            <a:cxnLst/>
            <a:rect l="l" t="t" r="r" b="b"/>
            <a:pathLst>
              <a:path w="20" h="838" extrusionOk="0">
                <a:moveTo>
                  <a:pt x="19" y="1"/>
                </a:moveTo>
                <a:lnTo>
                  <a:pt x="1" y="19"/>
                </a:lnTo>
                <a:lnTo>
                  <a:pt x="1" y="801"/>
                </a:lnTo>
                <a:lnTo>
                  <a:pt x="19" y="83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127379" y="2379460"/>
            <a:ext cx="2676" cy="128582"/>
          </a:xfrm>
          <a:custGeom>
            <a:avLst/>
            <a:gdLst/>
            <a:ahLst/>
            <a:cxnLst/>
            <a:rect l="l" t="t" r="r" b="b"/>
            <a:pathLst>
              <a:path w="19" h="913" extrusionOk="0">
                <a:moveTo>
                  <a:pt x="19" y="0"/>
                </a:moveTo>
                <a:lnTo>
                  <a:pt x="0" y="19"/>
                </a:lnTo>
                <a:lnTo>
                  <a:pt x="0" y="894"/>
                </a:lnTo>
                <a:lnTo>
                  <a:pt x="19" y="912"/>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129914" y="2376784"/>
            <a:ext cx="2817" cy="133793"/>
          </a:xfrm>
          <a:custGeom>
            <a:avLst/>
            <a:gdLst/>
            <a:ahLst/>
            <a:cxnLst/>
            <a:rect l="l" t="t" r="r" b="b"/>
            <a:pathLst>
              <a:path w="20" h="950" extrusionOk="0">
                <a:moveTo>
                  <a:pt x="20" y="1"/>
                </a:moveTo>
                <a:lnTo>
                  <a:pt x="1" y="19"/>
                </a:lnTo>
                <a:lnTo>
                  <a:pt x="1" y="931"/>
                </a:lnTo>
                <a:lnTo>
                  <a:pt x="20" y="950"/>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132590" y="2374249"/>
            <a:ext cx="2817" cy="139004"/>
          </a:xfrm>
          <a:custGeom>
            <a:avLst/>
            <a:gdLst/>
            <a:ahLst/>
            <a:cxnLst/>
            <a:rect l="l" t="t" r="r" b="b"/>
            <a:pathLst>
              <a:path w="20" h="987" extrusionOk="0">
                <a:moveTo>
                  <a:pt x="19" y="0"/>
                </a:moveTo>
                <a:lnTo>
                  <a:pt x="1" y="19"/>
                </a:lnTo>
                <a:lnTo>
                  <a:pt x="1" y="968"/>
                </a:lnTo>
                <a:lnTo>
                  <a:pt x="19" y="986"/>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135266" y="2368897"/>
            <a:ext cx="2676" cy="147032"/>
          </a:xfrm>
          <a:custGeom>
            <a:avLst/>
            <a:gdLst/>
            <a:ahLst/>
            <a:cxnLst/>
            <a:rect l="l" t="t" r="r" b="b"/>
            <a:pathLst>
              <a:path w="19" h="1044" extrusionOk="0">
                <a:moveTo>
                  <a:pt x="19" y="1"/>
                </a:moveTo>
                <a:lnTo>
                  <a:pt x="0" y="38"/>
                </a:lnTo>
                <a:lnTo>
                  <a:pt x="0" y="1024"/>
                </a:lnTo>
                <a:lnTo>
                  <a:pt x="19" y="1043"/>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137801" y="2366362"/>
            <a:ext cx="2817" cy="154778"/>
          </a:xfrm>
          <a:custGeom>
            <a:avLst/>
            <a:gdLst/>
            <a:ahLst/>
            <a:cxnLst/>
            <a:rect l="l" t="t" r="r" b="b"/>
            <a:pathLst>
              <a:path w="20" h="1099" extrusionOk="0">
                <a:moveTo>
                  <a:pt x="19" y="0"/>
                </a:moveTo>
                <a:lnTo>
                  <a:pt x="1" y="19"/>
                </a:lnTo>
                <a:lnTo>
                  <a:pt x="1" y="1061"/>
                </a:lnTo>
                <a:lnTo>
                  <a:pt x="19" y="1098"/>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140477" y="2363686"/>
            <a:ext cx="5352" cy="159989"/>
          </a:xfrm>
          <a:custGeom>
            <a:avLst/>
            <a:gdLst/>
            <a:ahLst/>
            <a:cxnLst/>
            <a:rect l="l" t="t" r="r" b="b"/>
            <a:pathLst>
              <a:path w="38" h="1136" extrusionOk="0">
                <a:moveTo>
                  <a:pt x="38" y="1"/>
                </a:moveTo>
                <a:lnTo>
                  <a:pt x="0" y="19"/>
                </a:lnTo>
                <a:lnTo>
                  <a:pt x="0" y="1117"/>
                </a:lnTo>
                <a:lnTo>
                  <a:pt x="38" y="1136"/>
                </a:lnTo>
                <a:lnTo>
                  <a:pt x="38"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145688" y="2361151"/>
            <a:ext cx="2817" cy="165199"/>
          </a:xfrm>
          <a:custGeom>
            <a:avLst/>
            <a:gdLst/>
            <a:ahLst/>
            <a:cxnLst/>
            <a:rect l="l" t="t" r="r" b="b"/>
            <a:pathLst>
              <a:path w="20" h="1173" extrusionOk="0">
                <a:moveTo>
                  <a:pt x="19" y="0"/>
                </a:moveTo>
                <a:lnTo>
                  <a:pt x="1" y="19"/>
                </a:lnTo>
                <a:lnTo>
                  <a:pt x="1" y="1154"/>
                </a:lnTo>
                <a:lnTo>
                  <a:pt x="19" y="1173"/>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148364" y="2358475"/>
            <a:ext cx="2676" cy="170551"/>
          </a:xfrm>
          <a:custGeom>
            <a:avLst/>
            <a:gdLst/>
            <a:ahLst/>
            <a:cxnLst/>
            <a:rect l="l" t="t" r="r" b="b"/>
            <a:pathLst>
              <a:path w="19" h="1211" extrusionOk="0">
                <a:moveTo>
                  <a:pt x="19" y="0"/>
                </a:moveTo>
                <a:lnTo>
                  <a:pt x="0" y="19"/>
                </a:lnTo>
                <a:lnTo>
                  <a:pt x="0" y="1192"/>
                </a:lnTo>
                <a:lnTo>
                  <a:pt x="19" y="121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150899" y="2355800"/>
            <a:ext cx="2817" cy="175762"/>
          </a:xfrm>
          <a:custGeom>
            <a:avLst/>
            <a:gdLst/>
            <a:ahLst/>
            <a:cxnLst/>
            <a:rect l="l" t="t" r="r" b="b"/>
            <a:pathLst>
              <a:path w="20" h="1248" extrusionOk="0">
                <a:moveTo>
                  <a:pt x="19" y="1"/>
                </a:moveTo>
                <a:lnTo>
                  <a:pt x="1" y="19"/>
                </a:lnTo>
                <a:lnTo>
                  <a:pt x="1" y="1229"/>
                </a:lnTo>
                <a:lnTo>
                  <a:pt x="19" y="124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153574" y="2350589"/>
            <a:ext cx="2817" cy="183649"/>
          </a:xfrm>
          <a:custGeom>
            <a:avLst/>
            <a:gdLst/>
            <a:ahLst/>
            <a:cxnLst/>
            <a:rect l="l" t="t" r="r" b="b"/>
            <a:pathLst>
              <a:path w="20" h="1304" extrusionOk="0">
                <a:moveTo>
                  <a:pt x="19" y="1"/>
                </a:moveTo>
                <a:lnTo>
                  <a:pt x="0" y="38"/>
                </a:lnTo>
                <a:lnTo>
                  <a:pt x="0" y="1285"/>
                </a:lnTo>
                <a:lnTo>
                  <a:pt x="19" y="1303"/>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156250" y="2347913"/>
            <a:ext cx="2676" cy="191536"/>
          </a:xfrm>
          <a:custGeom>
            <a:avLst/>
            <a:gdLst/>
            <a:ahLst/>
            <a:cxnLst/>
            <a:rect l="l" t="t" r="r" b="b"/>
            <a:pathLst>
              <a:path w="19" h="1360" extrusionOk="0">
                <a:moveTo>
                  <a:pt x="19" y="1"/>
                </a:moveTo>
                <a:lnTo>
                  <a:pt x="0" y="20"/>
                </a:lnTo>
                <a:lnTo>
                  <a:pt x="0" y="1322"/>
                </a:lnTo>
                <a:lnTo>
                  <a:pt x="19" y="136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158785" y="2345378"/>
            <a:ext cx="5352" cy="196746"/>
          </a:xfrm>
          <a:custGeom>
            <a:avLst/>
            <a:gdLst/>
            <a:ahLst/>
            <a:cxnLst/>
            <a:rect l="l" t="t" r="r" b="b"/>
            <a:pathLst>
              <a:path w="38" h="1397" extrusionOk="0">
                <a:moveTo>
                  <a:pt x="38" y="0"/>
                </a:moveTo>
                <a:lnTo>
                  <a:pt x="1" y="19"/>
                </a:lnTo>
                <a:lnTo>
                  <a:pt x="1" y="1378"/>
                </a:lnTo>
                <a:lnTo>
                  <a:pt x="38" y="1396"/>
                </a:lnTo>
                <a:lnTo>
                  <a:pt x="38"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163996" y="2342702"/>
            <a:ext cx="2817" cy="201957"/>
          </a:xfrm>
          <a:custGeom>
            <a:avLst/>
            <a:gdLst/>
            <a:ahLst/>
            <a:cxnLst/>
            <a:rect l="l" t="t" r="r" b="b"/>
            <a:pathLst>
              <a:path w="20" h="1434" extrusionOk="0">
                <a:moveTo>
                  <a:pt x="20" y="1"/>
                </a:moveTo>
                <a:lnTo>
                  <a:pt x="1" y="19"/>
                </a:lnTo>
                <a:lnTo>
                  <a:pt x="1" y="1415"/>
                </a:lnTo>
                <a:lnTo>
                  <a:pt x="20" y="1434"/>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166672" y="2340167"/>
            <a:ext cx="2817" cy="207168"/>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169348" y="2337491"/>
            <a:ext cx="2676" cy="212379"/>
          </a:xfrm>
          <a:custGeom>
            <a:avLst/>
            <a:gdLst/>
            <a:ahLst/>
            <a:cxnLst/>
            <a:rect l="l" t="t" r="r" b="b"/>
            <a:pathLst>
              <a:path w="19" h="1508" extrusionOk="0">
                <a:moveTo>
                  <a:pt x="19" y="1"/>
                </a:moveTo>
                <a:lnTo>
                  <a:pt x="0" y="19"/>
                </a:lnTo>
                <a:lnTo>
                  <a:pt x="0" y="1489"/>
                </a:lnTo>
                <a:lnTo>
                  <a:pt x="19" y="150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171883" y="2332280"/>
            <a:ext cx="2817" cy="220266"/>
          </a:xfrm>
          <a:custGeom>
            <a:avLst/>
            <a:gdLst/>
            <a:ahLst/>
            <a:cxnLst/>
            <a:rect l="l" t="t" r="r" b="b"/>
            <a:pathLst>
              <a:path w="20" h="1564" extrusionOk="0">
                <a:moveTo>
                  <a:pt x="19" y="0"/>
                </a:moveTo>
                <a:lnTo>
                  <a:pt x="1" y="38"/>
                </a:lnTo>
                <a:lnTo>
                  <a:pt x="1" y="1545"/>
                </a:lnTo>
                <a:lnTo>
                  <a:pt x="19" y="156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174559" y="2329605"/>
            <a:ext cx="2676" cy="228153"/>
          </a:xfrm>
          <a:custGeom>
            <a:avLst/>
            <a:gdLst/>
            <a:ahLst/>
            <a:cxnLst/>
            <a:rect l="l" t="t" r="r" b="b"/>
            <a:pathLst>
              <a:path w="19" h="1620" extrusionOk="0">
                <a:moveTo>
                  <a:pt x="19" y="1"/>
                </a:moveTo>
                <a:lnTo>
                  <a:pt x="0" y="19"/>
                </a:lnTo>
                <a:lnTo>
                  <a:pt x="0" y="1583"/>
                </a:lnTo>
                <a:lnTo>
                  <a:pt x="19" y="162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182445" y="2324394"/>
            <a:ext cx="2676" cy="238715"/>
          </a:xfrm>
          <a:custGeom>
            <a:avLst/>
            <a:gdLst/>
            <a:ahLst/>
            <a:cxnLst/>
            <a:rect l="l" t="t" r="r" b="b"/>
            <a:pathLst>
              <a:path w="19" h="1695" extrusionOk="0">
                <a:moveTo>
                  <a:pt x="19" y="0"/>
                </a:moveTo>
                <a:lnTo>
                  <a:pt x="0" y="19"/>
                </a:lnTo>
                <a:lnTo>
                  <a:pt x="0" y="1675"/>
                </a:lnTo>
                <a:lnTo>
                  <a:pt x="19" y="169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184980" y="2321718"/>
            <a:ext cx="2817" cy="243926"/>
          </a:xfrm>
          <a:custGeom>
            <a:avLst/>
            <a:gdLst/>
            <a:ahLst/>
            <a:cxnLst/>
            <a:rect l="l" t="t" r="r" b="b"/>
            <a:pathLst>
              <a:path w="20" h="1732" extrusionOk="0">
                <a:moveTo>
                  <a:pt x="19" y="1"/>
                </a:moveTo>
                <a:lnTo>
                  <a:pt x="1" y="19"/>
                </a:lnTo>
                <a:lnTo>
                  <a:pt x="1" y="1713"/>
                </a:lnTo>
                <a:lnTo>
                  <a:pt x="19" y="173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187656" y="2319183"/>
            <a:ext cx="2676" cy="249137"/>
          </a:xfrm>
          <a:custGeom>
            <a:avLst/>
            <a:gdLst/>
            <a:ahLst/>
            <a:cxnLst/>
            <a:rect l="l" t="t" r="r" b="b"/>
            <a:pathLst>
              <a:path w="19" h="1769" extrusionOk="0">
                <a:moveTo>
                  <a:pt x="19" y="0"/>
                </a:moveTo>
                <a:lnTo>
                  <a:pt x="0" y="19"/>
                </a:lnTo>
                <a:lnTo>
                  <a:pt x="0" y="1750"/>
                </a:lnTo>
                <a:lnTo>
                  <a:pt x="19" y="1768"/>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190332" y="2313972"/>
            <a:ext cx="2676" cy="256883"/>
          </a:xfrm>
          <a:custGeom>
            <a:avLst/>
            <a:gdLst/>
            <a:ahLst/>
            <a:cxnLst/>
            <a:rect l="l" t="t" r="r" b="b"/>
            <a:pathLst>
              <a:path w="19" h="1824" extrusionOk="0">
                <a:moveTo>
                  <a:pt x="19" y="0"/>
                </a:moveTo>
                <a:lnTo>
                  <a:pt x="0" y="37"/>
                </a:lnTo>
                <a:lnTo>
                  <a:pt x="0" y="1805"/>
                </a:lnTo>
                <a:lnTo>
                  <a:pt x="19" y="182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192867" y="2311296"/>
            <a:ext cx="2817" cy="264911"/>
          </a:xfrm>
          <a:custGeom>
            <a:avLst/>
            <a:gdLst/>
            <a:ahLst/>
            <a:cxnLst/>
            <a:rect l="l" t="t" r="r" b="b"/>
            <a:pathLst>
              <a:path w="20" h="1881" extrusionOk="0">
                <a:moveTo>
                  <a:pt x="19" y="0"/>
                </a:moveTo>
                <a:lnTo>
                  <a:pt x="1" y="19"/>
                </a:lnTo>
                <a:lnTo>
                  <a:pt x="1" y="1843"/>
                </a:lnTo>
                <a:lnTo>
                  <a:pt x="19" y="188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195543" y="2308620"/>
            <a:ext cx="5352" cy="270122"/>
          </a:xfrm>
          <a:custGeom>
            <a:avLst/>
            <a:gdLst/>
            <a:ahLst/>
            <a:cxnLst/>
            <a:rect l="l" t="t" r="r" b="b"/>
            <a:pathLst>
              <a:path w="38" h="1918" extrusionOk="0">
                <a:moveTo>
                  <a:pt x="37" y="1"/>
                </a:moveTo>
                <a:lnTo>
                  <a:pt x="0" y="19"/>
                </a:lnTo>
                <a:lnTo>
                  <a:pt x="0" y="1899"/>
                </a:lnTo>
                <a:lnTo>
                  <a:pt x="37" y="1918"/>
                </a:lnTo>
                <a:lnTo>
                  <a:pt x="37"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200754" y="2306085"/>
            <a:ext cx="2817" cy="275332"/>
          </a:xfrm>
          <a:custGeom>
            <a:avLst/>
            <a:gdLst/>
            <a:ahLst/>
            <a:cxnLst/>
            <a:rect l="l" t="t" r="r" b="b"/>
            <a:pathLst>
              <a:path w="20" h="1955" extrusionOk="0">
                <a:moveTo>
                  <a:pt x="19" y="0"/>
                </a:moveTo>
                <a:lnTo>
                  <a:pt x="0" y="19"/>
                </a:lnTo>
                <a:lnTo>
                  <a:pt x="0" y="1936"/>
                </a:lnTo>
                <a:lnTo>
                  <a:pt x="19" y="195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203430" y="2303410"/>
            <a:ext cx="2676" cy="280543"/>
          </a:xfrm>
          <a:custGeom>
            <a:avLst/>
            <a:gdLst/>
            <a:ahLst/>
            <a:cxnLst/>
            <a:rect l="l" t="t" r="r" b="b"/>
            <a:pathLst>
              <a:path w="19" h="1992" extrusionOk="0">
                <a:moveTo>
                  <a:pt x="19" y="1"/>
                </a:moveTo>
                <a:lnTo>
                  <a:pt x="0" y="19"/>
                </a:lnTo>
                <a:lnTo>
                  <a:pt x="0" y="1973"/>
                </a:lnTo>
                <a:lnTo>
                  <a:pt x="19" y="199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205965" y="2300734"/>
            <a:ext cx="2817" cy="285895"/>
          </a:xfrm>
          <a:custGeom>
            <a:avLst/>
            <a:gdLst/>
            <a:ahLst/>
            <a:cxnLst/>
            <a:rect l="l" t="t" r="r" b="b"/>
            <a:pathLst>
              <a:path w="20" h="2030" extrusionOk="0">
                <a:moveTo>
                  <a:pt x="19" y="1"/>
                </a:moveTo>
                <a:lnTo>
                  <a:pt x="1" y="20"/>
                </a:lnTo>
                <a:lnTo>
                  <a:pt x="1" y="2011"/>
                </a:lnTo>
                <a:lnTo>
                  <a:pt x="19" y="203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208640" y="2295523"/>
            <a:ext cx="2676" cy="293782"/>
          </a:xfrm>
          <a:custGeom>
            <a:avLst/>
            <a:gdLst/>
            <a:ahLst/>
            <a:cxnLst/>
            <a:rect l="l" t="t" r="r" b="b"/>
            <a:pathLst>
              <a:path w="19" h="2086" extrusionOk="0">
                <a:moveTo>
                  <a:pt x="19" y="1"/>
                </a:moveTo>
                <a:lnTo>
                  <a:pt x="0" y="38"/>
                </a:lnTo>
                <a:lnTo>
                  <a:pt x="0" y="2067"/>
                </a:lnTo>
                <a:lnTo>
                  <a:pt x="19" y="2085"/>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211175" y="2292988"/>
            <a:ext cx="2817" cy="301528"/>
          </a:xfrm>
          <a:custGeom>
            <a:avLst/>
            <a:gdLst/>
            <a:ahLst/>
            <a:cxnLst/>
            <a:rect l="l" t="t" r="r" b="b"/>
            <a:pathLst>
              <a:path w="20" h="2141" extrusionOk="0">
                <a:moveTo>
                  <a:pt x="20" y="0"/>
                </a:moveTo>
                <a:lnTo>
                  <a:pt x="1" y="19"/>
                </a:lnTo>
                <a:lnTo>
                  <a:pt x="1" y="2103"/>
                </a:lnTo>
                <a:lnTo>
                  <a:pt x="20" y="2140"/>
                </a:lnTo>
                <a:lnTo>
                  <a:pt x="2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19062" y="2287636"/>
            <a:ext cx="2817" cy="312090"/>
          </a:xfrm>
          <a:custGeom>
            <a:avLst/>
            <a:gdLst/>
            <a:ahLst/>
            <a:cxnLst/>
            <a:rect l="l" t="t" r="r" b="b"/>
            <a:pathLst>
              <a:path w="20" h="2216" extrusionOk="0">
                <a:moveTo>
                  <a:pt x="19" y="1"/>
                </a:moveTo>
                <a:lnTo>
                  <a:pt x="1" y="20"/>
                </a:lnTo>
                <a:lnTo>
                  <a:pt x="1" y="2197"/>
                </a:lnTo>
                <a:lnTo>
                  <a:pt x="19" y="2216"/>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221738" y="2285101"/>
            <a:ext cx="2676" cy="317301"/>
          </a:xfrm>
          <a:custGeom>
            <a:avLst/>
            <a:gdLst/>
            <a:ahLst/>
            <a:cxnLst/>
            <a:rect l="l" t="t" r="r" b="b"/>
            <a:pathLst>
              <a:path w="19" h="2253" extrusionOk="0">
                <a:moveTo>
                  <a:pt x="19" y="0"/>
                </a:moveTo>
                <a:lnTo>
                  <a:pt x="0" y="19"/>
                </a:lnTo>
                <a:lnTo>
                  <a:pt x="0" y="2234"/>
                </a:lnTo>
                <a:lnTo>
                  <a:pt x="19" y="2252"/>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224273" y="2282425"/>
            <a:ext cx="2817" cy="322512"/>
          </a:xfrm>
          <a:custGeom>
            <a:avLst/>
            <a:gdLst/>
            <a:ahLst/>
            <a:cxnLst/>
            <a:rect l="l" t="t" r="r" b="b"/>
            <a:pathLst>
              <a:path w="20" h="2290" extrusionOk="0">
                <a:moveTo>
                  <a:pt x="20" y="1"/>
                </a:moveTo>
                <a:lnTo>
                  <a:pt x="1" y="19"/>
                </a:lnTo>
                <a:lnTo>
                  <a:pt x="1" y="2271"/>
                </a:lnTo>
                <a:lnTo>
                  <a:pt x="20" y="2290"/>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6949" y="2279890"/>
            <a:ext cx="2817" cy="327723"/>
          </a:xfrm>
          <a:custGeom>
            <a:avLst/>
            <a:gdLst/>
            <a:ahLst/>
            <a:cxnLst/>
            <a:rect l="l" t="t" r="r" b="b"/>
            <a:pathLst>
              <a:path w="20" h="2327" extrusionOk="0">
                <a:moveTo>
                  <a:pt x="19" y="0"/>
                </a:moveTo>
                <a:lnTo>
                  <a:pt x="1" y="19"/>
                </a:lnTo>
                <a:lnTo>
                  <a:pt x="1" y="2308"/>
                </a:lnTo>
                <a:lnTo>
                  <a:pt x="19" y="2326"/>
                </a:lnTo>
                <a:lnTo>
                  <a:pt x="19" y="2308"/>
                </a:lnTo>
                <a:lnTo>
                  <a:pt x="19" y="19"/>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229625" y="2282425"/>
            <a:ext cx="2676" cy="322512"/>
          </a:xfrm>
          <a:custGeom>
            <a:avLst/>
            <a:gdLst/>
            <a:ahLst/>
            <a:cxnLst/>
            <a:rect l="l" t="t" r="r" b="b"/>
            <a:pathLst>
              <a:path w="19" h="2290" extrusionOk="0">
                <a:moveTo>
                  <a:pt x="0" y="1"/>
                </a:moveTo>
                <a:lnTo>
                  <a:pt x="0" y="2290"/>
                </a:lnTo>
                <a:lnTo>
                  <a:pt x="19" y="2271"/>
                </a:lnTo>
                <a:lnTo>
                  <a:pt x="19"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232160" y="2285101"/>
            <a:ext cx="5352" cy="317301"/>
          </a:xfrm>
          <a:custGeom>
            <a:avLst/>
            <a:gdLst/>
            <a:ahLst/>
            <a:cxnLst/>
            <a:rect l="l" t="t" r="r" b="b"/>
            <a:pathLst>
              <a:path w="38" h="2253" extrusionOk="0">
                <a:moveTo>
                  <a:pt x="1" y="0"/>
                </a:moveTo>
                <a:lnTo>
                  <a:pt x="1" y="2252"/>
                </a:lnTo>
                <a:lnTo>
                  <a:pt x="38" y="2234"/>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37511" y="2287636"/>
            <a:ext cx="2676" cy="312090"/>
          </a:xfrm>
          <a:custGeom>
            <a:avLst/>
            <a:gdLst/>
            <a:ahLst/>
            <a:cxnLst/>
            <a:rect l="l" t="t" r="r" b="b"/>
            <a:pathLst>
              <a:path w="19" h="2216" extrusionOk="0">
                <a:moveTo>
                  <a:pt x="0" y="1"/>
                </a:moveTo>
                <a:lnTo>
                  <a:pt x="0" y="2216"/>
                </a:lnTo>
                <a:lnTo>
                  <a:pt x="19" y="2197"/>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240046" y="2290312"/>
            <a:ext cx="2817" cy="306739"/>
          </a:xfrm>
          <a:custGeom>
            <a:avLst/>
            <a:gdLst/>
            <a:ahLst/>
            <a:cxnLst/>
            <a:rect l="l" t="t" r="r" b="b"/>
            <a:pathLst>
              <a:path w="20" h="2178" extrusionOk="0">
                <a:moveTo>
                  <a:pt x="1" y="1"/>
                </a:moveTo>
                <a:lnTo>
                  <a:pt x="1" y="2178"/>
                </a:lnTo>
                <a:lnTo>
                  <a:pt x="19" y="215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245257" y="2295523"/>
            <a:ext cx="2817" cy="293782"/>
          </a:xfrm>
          <a:custGeom>
            <a:avLst/>
            <a:gdLst/>
            <a:ahLst/>
            <a:cxnLst/>
            <a:rect l="l" t="t" r="r" b="b"/>
            <a:pathLst>
              <a:path w="20" h="2086" extrusionOk="0">
                <a:moveTo>
                  <a:pt x="1" y="1"/>
                </a:moveTo>
                <a:lnTo>
                  <a:pt x="1" y="2085"/>
                </a:lnTo>
                <a:lnTo>
                  <a:pt x="19" y="2067"/>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53144" y="2303410"/>
            <a:ext cx="2817" cy="280543"/>
          </a:xfrm>
          <a:custGeom>
            <a:avLst/>
            <a:gdLst/>
            <a:ahLst/>
            <a:cxnLst/>
            <a:rect l="l" t="t" r="r" b="b"/>
            <a:pathLst>
              <a:path w="20" h="1992" extrusionOk="0">
                <a:moveTo>
                  <a:pt x="1" y="1"/>
                </a:moveTo>
                <a:lnTo>
                  <a:pt x="1" y="1992"/>
                </a:lnTo>
                <a:lnTo>
                  <a:pt x="19" y="197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255820" y="2306085"/>
            <a:ext cx="2676" cy="275332"/>
          </a:xfrm>
          <a:custGeom>
            <a:avLst/>
            <a:gdLst/>
            <a:ahLst/>
            <a:cxnLst/>
            <a:rect l="l" t="t" r="r" b="b"/>
            <a:pathLst>
              <a:path w="19" h="1955" extrusionOk="0">
                <a:moveTo>
                  <a:pt x="0" y="0"/>
                </a:moveTo>
                <a:lnTo>
                  <a:pt x="0" y="1954"/>
                </a:lnTo>
                <a:lnTo>
                  <a:pt x="19" y="1936"/>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258355" y="2308620"/>
            <a:ext cx="2817" cy="270122"/>
          </a:xfrm>
          <a:custGeom>
            <a:avLst/>
            <a:gdLst/>
            <a:ahLst/>
            <a:cxnLst/>
            <a:rect l="l" t="t" r="r" b="b"/>
            <a:pathLst>
              <a:path w="20" h="1918" extrusionOk="0">
                <a:moveTo>
                  <a:pt x="1" y="1"/>
                </a:moveTo>
                <a:lnTo>
                  <a:pt x="1" y="1918"/>
                </a:lnTo>
                <a:lnTo>
                  <a:pt x="19" y="189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261031" y="2311296"/>
            <a:ext cx="2817" cy="264911"/>
          </a:xfrm>
          <a:custGeom>
            <a:avLst/>
            <a:gdLst/>
            <a:ahLst/>
            <a:cxnLst/>
            <a:rect l="l" t="t" r="r" b="b"/>
            <a:pathLst>
              <a:path w="20" h="1881" extrusionOk="0">
                <a:moveTo>
                  <a:pt x="0" y="0"/>
                </a:moveTo>
                <a:lnTo>
                  <a:pt x="0" y="1880"/>
                </a:lnTo>
                <a:lnTo>
                  <a:pt x="19" y="1843"/>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263706" y="2313972"/>
            <a:ext cx="2676" cy="256883"/>
          </a:xfrm>
          <a:custGeom>
            <a:avLst/>
            <a:gdLst/>
            <a:ahLst/>
            <a:cxnLst/>
            <a:rect l="l" t="t" r="r" b="b"/>
            <a:pathLst>
              <a:path w="19" h="1824" extrusionOk="0">
                <a:moveTo>
                  <a:pt x="0" y="0"/>
                </a:moveTo>
                <a:lnTo>
                  <a:pt x="0" y="1824"/>
                </a:lnTo>
                <a:lnTo>
                  <a:pt x="19" y="1805"/>
                </a:lnTo>
                <a:lnTo>
                  <a:pt x="19" y="37"/>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266241" y="2319183"/>
            <a:ext cx="5352" cy="249137"/>
          </a:xfrm>
          <a:custGeom>
            <a:avLst/>
            <a:gdLst/>
            <a:ahLst/>
            <a:cxnLst/>
            <a:rect l="l" t="t" r="r" b="b"/>
            <a:pathLst>
              <a:path w="38" h="1769" extrusionOk="0">
                <a:moveTo>
                  <a:pt x="1" y="0"/>
                </a:moveTo>
                <a:lnTo>
                  <a:pt x="1" y="1768"/>
                </a:lnTo>
                <a:lnTo>
                  <a:pt x="38" y="1750"/>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71452" y="2321718"/>
            <a:ext cx="2817" cy="243926"/>
          </a:xfrm>
          <a:custGeom>
            <a:avLst/>
            <a:gdLst/>
            <a:ahLst/>
            <a:cxnLst/>
            <a:rect l="l" t="t" r="r" b="b"/>
            <a:pathLst>
              <a:path w="20" h="1732" extrusionOk="0">
                <a:moveTo>
                  <a:pt x="1" y="1"/>
                </a:moveTo>
                <a:lnTo>
                  <a:pt x="1" y="1732"/>
                </a:lnTo>
                <a:lnTo>
                  <a:pt x="20" y="1713"/>
                </a:lnTo>
                <a:lnTo>
                  <a:pt x="20"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74128" y="2324394"/>
            <a:ext cx="2817" cy="238715"/>
          </a:xfrm>
          <a:custGeom>
            <a:avLst/>
            <a:gdLst/>
            <a:ahLst/>
            <a:cxnLst/>
            <a:rect l="l" t="t" r="r" b="b"/>
            <a:pathLst>
              <a:path w="20" h="1695" extrusionOk="0">
                <a:moveTo>
                  <a:pt x="1" y="0"/>
                </a:moveTo>
                <a:lnTo>
                  <a:pt x="1" y="1694"/>
                </a:lnTo>
                <a:lnTo>
                  <a:pt x="19" y="1675"/>
                </a:lnTo>
                <a:lnTo>
                  <a:pt x="19"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276804" y="2327070"/>
            <a:ext cx="2676" cy="233364"/>
          </a:xfrm>
          <a:custGeom>
            <a:avLst/>
            <a:gdLst/>
            <a:ahLst/>
            <a:cxnLst/>
            <a:rect l="l" t="t" r="r" b="b"/>
            <a:pathLst>
              <a:path w="19" h="1657" extrusionOk="0">
                <a:moveTo>
                  <a:pt x="0" y="0"/>
                </a:moveTo>
                <a:lnTo>
                  <a:pt x="0" y="1656"/>
                </a:lnTo>
                <a:lnTo>
                  <a:pt x="19" y="1638"/>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279339" y="2329605"/>
            <a:ext cx="2817" cy="228153"/>
          </a:xfrm>
          <a:custGeom>
            <a:avLst/>
            <a:gdLst/>
            <a:ahLst/>
            <a:cxnLst/>
            <a:rect l="l" t="t" r="r" b="b"/>
            <a:pathLst>
              <a:path w="20" h="1620" extrusionOk="0">
                <a:moveTo>
                  <a:pt x="1" y="1"/>
                </a:moveTo>
                <a:lnTo>
                  <a:pt x="1" y="1620"/>
                </a:lnTo>
                <a:lnTo>
                  <a:pt x="19" y="158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84550" y="2337491"/>
            <a:ext cx="5493" cy="212379"/>
          </a:xfrm>
          <a:custGeom>
            <a:avLst/>
            <a:gdLst/>
            <a:ahLst/>
            <a:cxnLst/>
            <a:rect l="l" t="t" r="r" b="b"/>
            <a:pathLst>
              <a:path w="39" h="1508" extrusionOk="0">
                <a:moveTo>
                  <a:pt x="1" y="1"/>
                </a:moveTo>
                <a:lnTo>
                  <a:pt x="1" y="1508"/>
                </a:lnTo>
                <a:lnTo>
                  <a:pt x="38" y="1489"/>
                </a:lnTo>
                <a:lnTo>
                  <a:pt x="38"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289902" y="2340167"/>
            <a:ext cx="2676" cy="207168"/>
          </a:xfrm>
          <a:custGeom>
            <a:avLst/>
            <a:gdLst/>
            <a:ahLst/>
            <a:cxnLst/>
            <a:rect l="l" t="t" r="r" b="b"/>
            <a:pathLst>
              <a:path w="19" h="1471" extrusionOk="0">
                <a:moveTo>
                  <a:pt x="0" y="0"/>
                </a:moveTo>
                <a:lnTo>
                  <a:pt x="0" y="1470"/>
                </a:lnTo>
                <a:lnTo>
                  <a:pt x="19" y="145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292437" y="2342702"/>
            <a:ext cx="2817" cy="201957"/>
          </a:xfrm>
          <a:custGeom>
            <a:avLst/>
            <a:gdLst/>
            <a:ahLst/>
            <a:cxnLst/>
            <a:rect l="l" t="t" r="r" b="b"/>
            <a:pathLst>
              <a:path w="20" h="1434" extrusionOk="0">
                <a:moveTo>
                  <a:pt x="1" y="1"/>
                </a:moveTo>
                <a:lnTo>
                  <a:pt x="1" y="1434"/>
                </a:lnTo>
                <a:lnTo>
                  <a:pt x="19" y="1415"/>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295112" y="2345378"/>
            <a:ext cx="2817" cy="196746"/>
          </a:xfrm>
          <a:custGeom>
            <a:avLst/>
            <a:gdLst/>
            <a:ahLst/>
            <a:cxnLst/>
            <a:rect l="l" t="t" r="r" b="b"/>
            <a:pathLst>
              <a:path w="20" h="1397" extrusionOk="0">
                <a:moveTo>
                  <a:pt x="0" y="0"/>
                </a:moveTo>
                <a:lnTo>
                  <a:pt x="0" y="1396"/>
                </a:lnTo>
                <a:lnTo>
                  <a:pt x="19" y="1378"/>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297788" y="2347913"/>
            <a:ext cx="2676" cy="191536"/>
          </a:xfrm>
          <a:custGeom>
            <a:avLst/>
            <a:gdLst/>
            <a:ahLst/>
            <a:cxnLst/>
            <a:rect l="l" t="t" r="r" b="b"/>
            <a:pathLst>
              <a:path w="19" h="1360" extrusionOk="0">
                <a:moveTo>
                  <a:pt x="0" y="1"/>
                </a:moveTo>
                <a:lnTo>
                  <a:pt x="0" y="1360"/>
                </a:lnTo>
                <a:lnTo>
                  <a:pt x="19" y="1322"/>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300323" y="2350589"/>
            <a:ext cx="2817" cy="183649"/>
          </a:xfrm>
          <a:custGeom>
            <a:avLst/>
            <a:gdLst/>
            <a:ahLst/>
            <a:cxnLst/>
            <a:rect l="l" t="t" r="r" b="b"/>
            <a:pathLst>
              <a:path w="20" h="1304" extrusionOk="0">
                <a:moveTo>
                  <a:pt x="1" y="1"/>
                </a:moveTo>
                <a:lnTo>
                  <a:pt x="1" y="1303"/>
                </a:lnTo>
                <a:lnTo>
                  <a:pt x="19" y="1285"/>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7302999" y="2355800"/>
            <a:ext cx="5352" cy="175762"/>
          </a:xfrm>
          <a:custGeom>
            <a:avLst/>
            <a:gdLst/>
            <a:ahLst/>
            <a:cxnLst/>
            <a:rect l="l" t="t" r="r" b="b"/>
            <a:pathLst>
              <a:path w="38" h="1248" extrusionOk="0">
                <a:moveTo>
                  <a:pt x="0" y="1"/>
                </a:moveTo>
                <a:lnTo>
                  <a:pt x="0" y="1248"/>
                </a:lnTo>
                <a:lnTo>
                  <a:pt x="37" y="1229"/>
                </a:lnTo>
                <a:lnTo>
                  <a:pt x="37"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308210" y="2358475"/>
            <a:ext cx="2817" cy="170551"/>
          </a:xfrm>
          <a:custGeom>
            <a:avLst/>
            <a:gdLst/>
            <a:ahLst/>
            <a:cxnLst/>
            <a:rect l="l" t="t" r="r" b="b"/>
            <a:pathLst>
              <a:path w="20" h="1211" extrusionOk="0">
                <a:moveTo>
                  <a:pt x="0" y="0"/>
                </a:moveTo>
                <a:lnTo>
                  <a:pt x="0" y="1210"/>
                </a:lnTo>
                <a:lnTo>
                  <a:pt x="19" y="119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7310886" y="2361151"/>
            <a:ext cx="2676" cy="165199"/>
          </a:xfrm>
          <a:custGeom>
            <a:avLst/>
            <a:gdLst/>
            <a:ahLst/>
            <a:cxnLst/>
            <a:rect l="l" t="t" r="r" b="b"/>
            <a:pathLst>
              <a:path w="19" h="1173" extrusionOk="0">
                <a:moveTo>
                  <a:pt x="0" y="0"/>
                </a:moveTo>
                <a:lnTo>
                  <a:pt x="0" y="1173"/>
                </a:lnTo>
                <a:lnTo>
                  <a:pt x="19" y="1154"/>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313421" y="2363686"/>
            <a:ext cx="2817" cy="159989"/>
          </a:xfrm>
          <a:custGeom>
            <a:avLst/>
            <a:gdLst/>
            <a:ahLst/>
            <a:cxnLst/>
            <a:rect l="l" t="t" r="r" b="b"/>
            <a:pathLst>
              <a:path w="20" h="1136" extrusionOk="0">
                <a:moveTo>
                  <a:pt x="1" y="1"/>
                </a:moveTo>
                <a:lnTo>
                  <a:pt x="1" y="1136"/>
                </a:lnTo>
                <a:lnTo>
                  <a:pt x="19" y="1117"/>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316097" y="2366362"/>
            <a:ext cx="2676" cy="154778"/>
          </a:xfrm>
          <a:custGeom>
            <a:avLst/>
            <a:gdLst/>
            <a:ahLst/>
            <a:cxnLst/>
            <a:rect l="l" t="t" r="r" b="b"/>
            <a:pathLst>
              <a:path w="19" h="1099" extrusionOk="0">
                <a:moveTo>
                  <a:pt x="0" y="0"/>
                </a:moveTo>
                <a:lnTo>
                  <a:pt x="0" y="1098"/>
                </a:lnTo>
                <a:lnTo>
                  <a:pt x="19" y="1061"/>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318632" y="2368897"/>
            <a:ext cx="2817" cy="147032"/>
          </a:xfrm>
          <a:custGeom>
            <a:avLst/>
            <a:gdLst/>
            <a:ahLst/>
            <a:cxnLst/>
            <a:rect l="l" t="t" r="r" b="b"/>
            <a:pathLst>
              <a:path w="20" h="1044" extrusionOk="0">
                <a:moveTo>
                  <a:pt x="1" y="1"/>
                </a:moveTo>
                <a:lnTo>
                  <a:pt x="1" y="1043"/>
                </a:lnTo>
                <a:lnTo>
                  <a:pt x="20" y="1024"/>
                </a:lnTo>
                <a:lnTo>
                  <a:pt x="20"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7321308" y="2374249"/>
            <a:ext cx="5352" cy="139004"/>
          </a:xfrm>
          <a:custGeom>
            <a:avLst/>
            <a:gdLst/>
            <a:ahLst/>
            <a:cxnLst/>
            <a:rect l="l" t="t" r="r" b="b"/>
            <a:pathLst>
              <a:path w="38" h="987" extrusionOk="0">
                <a:moveTo>
                  <a:pt x="1" y="0"/>
                </a:moveTo>
                <a:lnTo>
                  <a:pt x="1" y="986"/>
                </a:lnTo>
                <a:lnTo>
                  <a:pt x="38" y="968"/>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7326518" y="2376784"/>
            <a:ext cx="2817" cy="133793"/>
          </a:xfrm>
          <a:custGeom>
            <a:avLst/>
            <a:gdLst/>
            <a:ahLst/>
            <a:cxnLst/>
            <a:rect l="l" t="t" r="r" b="b"/>
            <a:pathLst>
              <a:path w="20" h="950" extrusionOk="0">
                <a:moveTo>
                  <a:pt x="1" y="1"/>
                </a:moveTo>
                <a:lnTo>
                  <a:pt x="1" y="950"/>
                </a:lnTo>
                <a:lnTo>
                  <a:pt x="19" y="93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7329194" y="2379460"/>
            <a:ext cx="2676" cy="128582"/>
          </a:xfrm>
          <a:custGeom>
            <a:avLst/>
            <a:gdLst/>
            <a:ahLst/>
            <a:cxnLst/>
            <a:rect l="l" t="t" r="r" b="b"/>
            <a:pathLst>
              <a:path w="19" h="913" extrusionOk="0">
                <a:moveTo>
                  <a:pt x="0" y="0"/>
                </a:moveTo>
                <a:lnTo>
                  <a:pt x="0" y="912"/>
                </a:lnTo>
                <a:lnTo>
                  <a:pt x="19" y="894"/>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331729" y="2381995"/>
            <a:ext cx="2817" cy="123371"/>
          </a:xfrm>
          <a:custGeom>
            <a:avLst/>
            <a:gdLst/>
            <a:ahLst/>
            <a:cxnLst/>
            <a:rect l="l" t="t" r="r" b="b"/>
            <a:pathLst>
              <a:path w="20" h="876" extrusionOk="0">
                <a:moveTo>
                  <a:pt x="1" y="1"/>
                </a:moveTo>
                <a:lnTo>
                  <a:pt x="1" y="876"/>
                </a:lnTo>
                <a:lnTo>
                  <a:pt x="20" y="857"/>
                </a:lnTo>
                <a:lnTo>
                  <a:pt x="20" y="20"/>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334405" y="2384671"/>
            <a:ext cx="2817" cy="118020"/>
          </a:xfrm>
          <a:custGeom>
            <a:avLst/>
            <a:gdLst/>
            <a:ahLst/>
            <a:cxnLst/>
            <a:rect l="l" t="t" r="r" b="b"/>
            <a:pathLst>
              <a:path w="20" h="838" extrusionOk="0">
                <a:moveTo>
                  <a:pt x="1" y="1"/>
                </a:moveTo>
                <a:lnTo>
                  <a:pt x="1" y="838"/>
                </a:lnTo>
                <a:lnTo>
                  <a:pt x="19" y="80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337081" y="2387346"/>
            <a:ext cx="2676" cy="110133"/>
          </a:xfrm>
          <a:custGeom>
            <a:avLst/>
            <a:gdLst/>
            <a:ahLst/>
            <a:cxnLst/>
            <a:rect l="l" t="t" r="r" b="b"/>
            <a:pathLst>
              <a:path w="19" h="782" extrusionOk="0">
                <a:moveTo>
                  <a:pt x="0" y="0"/>
                </a:moveTo>
                <a:lnTo>
                  <a:pt x="0" y="782"/>
                </a:lnTo>
                <a:lnTo>
                  <a:pt x="19" y="763"/>
                </a:lnTo>
                <a:lnTo>
                  <a:pt x="19" y="37"/>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339616" y="2392557"/>
            <a:ext cx="5493" cy="102387"/>
          </a:xfrm>
          <a:custGeom>
            <a:avLst/>
            <a:gdLst/>
            <a:ahLst/>
            <a:cxnLst/>
            <a:rect l="l" t="t" r="r" b="b"/>
            <a:pathLst>
              <a:path w="39" h="727" extrusionOk="0">
                <a:moveTo>
                  <a:pt x="1" y="0"/>
                </a:moveTo>
                <a:lnTo>
                  <a:pt x="1" y="726"/>
                </a:lnTo>
                <a:lnTo>
                  <a:pt x="38" y="708"/>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7344968" y="2395092"/>
            <a:ext cx="2676" cy="97176"/>
          </a:xfrm>
          <a:custGeom>
            <a:avLst/>
            <a:gdLst/>
            <a:ahLst/>
            <a:cxnLst/>
            <a:rect l="l" t="t" r="r" b="b"/>
            <a:pathLst>
              <a:path w="19" h="690" extrusionOk="0">
                <a:moveTo>
                  <a:pt x="0" y="1"/>
                </a:moveTo>
                <a:lnTo>
                  <a:pt x="0" y="690"/>
                </a:lnTo>
                <a:lnTo>
                  <a:pt x="19" y="671"/>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347503" y="2397768"/>
            <a:ext cx="2817" cy="91824"/>
          </a:xfrm>
          <a:custGeom>
            <a:avLst/>
            <a:gdLst/>
            <a:ahLst/>
            <a:cxnLst/>
            <a:rect l="l" t="t" r="r" b="b"/>
            <a:pathLst>
              <a:path w="20" h="652" extrusionOk="0">
                <a:moveTo>
                  <a:pt x="1" y="1"/>
                </a:moveTo>
                <a:lnTo>
                  <a:pt x="1" y="652"/>
                </a:lnTo>
                <a:lnTo>
                  <a:pt x="19" y="63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350178" y="2400444"/>
            <a:ext cx="2676" cy="86614"/>
          </a:xfrm>
          <a:custGeom>
            <a:avLst/>
            <a:gdLst/>
            <a:ahLst/>
            <a:cxnLst/>
            <a:rect l="l" t="t" r="r" b="b"/>
            <a:pathLst>
              <a:path w="19" h="615" extrusionOk="0">
                <a:moveTo>
                  <a:pt x="0" y="0"/>
                </a:moveTo>
                <a:lnTo>
                  <a:pt x="0" y="614"/>
                </a:lnTo>
                <a:lnTo>
                  <a:pt x="19" y="596"/>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352713" y="2402979"/>
            <a:ext cx="2817" cy="81403"/>
          </a:xfrm>
          <a:custGeom>
            <a:avLst/>
            <a:gdLst/>
            <a:ahLst/>
            <a:cxnLst/>
            <a:rect l="l" t="t" r="r" b="b"/>
            <a:pathLst>
              <a:path w="20" h="578" extrusionOk="0">
                <a:moveTo>
                  <a:pt x="1" y="1"/>
                </a:moveTo>
                <a:lnTo>
                  <a:pt x="1" y="578"/>
                </a:lnTo>
                <a:lnTo>
                  <a:pt x="19" y="54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7355389" y="2405655"/>
            <a:ext cx="2817" cy="73516"/>
          </a:xfrm>
          <a:custGeom>
            <a:avLst/>
            <a:gdLst/>
            <a:ahLst/>
            <a:cxnLst/>
            <a:rect l="l" t="t" r="r" b="b"/>
            <a:pathLst>
              <a:path w="20" h="522" extrusionOk="0">
                <a:moveTo>
                  <a:pt x="0" y="0"/>
                </a:moveTo>
                <a:lnTo>
                  <a:pt x="0" y="522"/>
                </a:lnTo>
                <a:lnTo>
                  <a:pt x="19" y="503"/>
                </a:lnTo>
                <a:lnTo>
                  <a:pt x="19" y="38"/>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358065" y="2410866"/>
            <a:ext cx="5352" cy="65629"/>
          </a:xfrm>
          <a:custGeom>
            <a:avLst/>
            <a:gdLst/>
            <a:ahLst/>
            <a:cxnLst/>
            <a:rect l="l" t="t" r="r" b="b"/>
            <a:pathLst>
              <a:path w="38" h="466" extrusionOk="0">
                <a:moveTo>
                  <a:pt x="0" y="1"/>
                </a:moveTo>
                <a:lnTo>
                  <a:pt x="0" y="466"/>
                </a:lnTo>
                <a:lnTo>
                  <a:pt x="37" y="447"/>
                </a:lnTo>
                <a:lnTo>
                  <a:pt x="37"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7363276" y="2413541"/>
            <a:ext cx="2676" cy="60418"/>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7365811" y="2416076"/>
            <a:ext cx="2817" cy="55207"/>
          </a:xfrm>
          <a:custGeom>
            <a:avLst/>
            <a:gdLst/>
            <a:ahLst/>
            <a:cxnLst/>
            <a:rect l="l" t="t" r="r" b="b"/>
            <a:pathLst>
              <a:path w="20" h="392" extrusionOk="0">
                <a:moveTo>
                  <a:pt x="1" y="1"/>
                </a:moveTo>
                <a:lnTo>
                  <a:pt x="1" y="392"/>
                </a:lnTo>
                <a:lnTo>
                  <a:pt x="20" y="373"/>
                </a:lnTo>
                <a:lnTo>
                  <a:pt x="20"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368487" y="2418752"/>
            <a:ext cx="2817" cy="49996"/>
          </a:xfrm>
          <a:custGeom>
            <a:avLst/>
            <a:gdLst/>
            <a:ahLst/>
            <a:cxnLst/>
            <a:rect l="l" t="t" r="r" b="b"/>
            <a:pathLst>
              <a:path w="20" h="355" extrusionOk="0">
                <a:moveTo>
                  <a:pt x="1" y="0"/>
                </a:moveTo>
                <a:lnTo>
                  <a:pt x="1" y="354"/>
                </a:lnTo>
                <a:lnTo>
                  <a:pt x="19" y="335"/>
                </a:lnTo>
                <a:lnTo>
                  <a:pt x="19"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7371163" y="2421428"/>
            <a:ext cx="2676" cy="44645"/>
          </a:xfrm>
          <a:custGeom>
            <a:avLst/>
            <a:gdLst/>
            <a:ahLst/>
            <a:cxnLst/>
            <a:rect l="l" t="t" r="r" b="b"/>
            <a:pathLst>
              <a:path w="19" h="317" extrusionOk="0">
                <a:moveTo>
                  <a:pt x="0" y="0"/>
                </a:moveTo>
                <a:lnTo>
                  <a:pt x="0" y="316"/>
                </a:lnTo>
                <a:lnTo>
                  <a:pt x="19" y="279"/>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7373698" y="2423963"/>
            <a:ext cx="2817" cy="36899"/>
          </a:xfrm>
          <a:custGeom>
            <a:avLst/>
            <a:gdLst/>
            <a:ahLst/>
            <a:cxnLst/>
            <a:rect l="l" t="t" r="r" b="b"/>
            <a:pathLst>
              <a:path w="20" h="262" extrusionOk="0">
                <a:moveTo>
                  <a:pt x="1" y="1"/>
                </a:moveTo>
                <a:lnTo>
                  <a:pt x="1" y="261"/>
                </a:lnTo>
                <a:lnTo>
                  <a:pt x="19" y="243"/>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376374" y="2429174"/>
            <a:ext cx="5352" cy="29012"/>
          </a:xfrm>
          <a:custGeom>
            <a:avLst/>
            <a:gdLst/>
            <a:ahLst/>
            <a:cxnLst/>
            <a:rect l="l" t="t" r="r" b="b"/>
            <a:pathLst>
              <a:path w="38" h="206" extrusionOk="0">
                <a:moveTo>
                  <a:pt x="0" y="1"/>
                </a:moveTo>
                <a:lnTo>
                  <a:pt x="0" y="206"/>
                </a:lnTo>
                <a:lnTo>
                  <a:pt x="38" y="187"/>
                </a:lnTo>
                <a:lnTo>
                  <a:pt x="38"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7381584" y="2431850"/>
            <a:ext cx="2817" cy="23801"/>
          </a:xfrm>
          <a:custGeom>
            <a:avLst/>
            <a:gdLst/>
            <a:ahLst/>
            <a:cxnLst/>
            <a:rect l="l" t="t" r="r" b="b"/>
            <a:pathLst>
              <a:path w="20" h="169" extrusionOk="0">
                <a:moveTo>
                  <a:pt x="1" y="1"/>
                </a:moveTo>
                <a:lnTo>
                  <a:pt x="1" y="168"/>
                </a:lnTo>
                <a:lnTo>
                  <a:pt x="19" y="14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84260" y="2434526"/>
            <a:ext cx="2676" cy="18449"/>
          </a:xfrm>
          <a:custGeom>
            <a:avLst/>
            <a:gdLst/>
            <a:ahLst/>
            <a:cxnLst/>
            <a:rect l="l" t="t" r="r" b="b"/>
            <a:pathLst>
              <a:path w="19" h="131" extrusionOk="0">
                <a:moveTo>
                  <a:pt x="0" y="0"/>
                </a:moveTo>
                <a:lnTo>
                  <a:pt x="0" y="130"/>
                </a:lnTo>
                <a:lnTo>
                  <a:pt x="19" y="11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386795" y="2437061"/>
            <a:ext cx="2817" cy="13238"/>
          </a:xfrm>
          <a:custGeom>
            <a:avLst/>
            <a:gdLst/>
            <a:ahLst/>
            <a:cxnLst/>
            <a:rect l="l" t="t" r="r" b="b"/>
            <a:pathLst>
              <a:path w="20" h="94" extrusionOk="0">
                <a:moveTo>
                  <a:pt x="1" y="1"/>
                </a:moveTo>
                <a:lnTo>
                  <a:pt x="1" y="94"/>
                </a:lnTo>
                <a:lnTo>
                  <a:pt x="19" y="75"/>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2"/>
          <p:cNvGrpSpPr/>
          <p:nvPr/>
        </p:nvGrpSpPr>
        <p:grpSpPr>
          <a:xfrm>
            <a:off x="6928127" y="-153501"/>
            <a:ext cx="2872292" cy="2378232"/>
            <a:chOff x="2210400" y="2558550"/>
            <a:chExt cx="971025" cy="804000"/>
          </a:xfrm>
        </p:grpSpPr>
        <p:sp>
          <p:nvSpPr>
            <p:cNvPr id="102" name="Google Shape;102;p2"/>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2"/>
          <p:cNvGrpSpPr/>
          <p:nvPr/>
        </p:nvGrpSpPr>
        <p:grpSpPr>
          <a:xfrm>
            <a:off x="6759101" y="683981"/>
            <a:ext cx="849356" cy="703259"/>
            <a:chOff x="2210400" y="2558550"/>
            <a:chExt cx="971025" cy="804000"/>
          </a:xfrm>
        </p:grpSpPr>
        <p:sp>
          <p:nvSpPr>
            <p:cNvPr id="111" name="Google Shape;111;p2"/>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2"/>
          <p:cNvGrpSpPr/>
          <p:nvPr/>
        </p:nvGrpSpPr>
        <p:grpSpPr>
          <a:xfrm>
            <a:off x="5981081" y="902566"/>
            <a:ext cx="849275" cy="848250"/>
            <a:chOff x="2651171" y="2397773"/>
            <a:chExt cx="2099568" cy="2097033"/>
          </a:xfrm>
        </p:grpSpPr>
        <p:sp>
          <p:nvSpPr>
            <p:cNvPr id="120" name="Google Shape;120;p2"/>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2"/>
          <p:cNvGrpSpPr/>
          <p:nvPr/>
        </p:nvGrpSpPr>
        <p:grpSpPr>
          <a:xfrm>
            <a:off x="8388278" y="3692803"/>
            <a:ext cx="1067211" cy="1065922"/>
            <a:chOff x="2651171" y="2397773"/>
            <a:chExt cx="2099568" cy="2097033"/>
          </a:xfrm>
        </p:grpSpPr>
        <p:sp>
          <p:nvSpPr>
            <p:cNvPr id="123" name="Google Shape;123;p2"/>
            <p:cNvSpPr/>
            <p:nvPr/>
          </p:nvSpPr>
          <p:spPr>
            <a:xfrm>
              <a:off x="2682577" y="2429319"/>
              <a:ext cx="2036756" cy="2036615"/>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2"/>
          <p:cNvGrpSpPr/>
          <p:nvPr/>
        </p:nvGrpSpPr>
        <p:grpSpPr>
          <a:xfrm>
            <a:off x="5134360" y="1145509"/>
            <a:ext cx="4779359" cy="3901002"/>
            <a:chOff x="2556818" y="232872"/>
            <a:chExt cx="6486643" cy="5294519"/>
          </a:xfrm>
        </p:grpSpPr>
        <p:sp>
          <p:nvSpPr>
            <p:cNvPr id="127" name="Google Shape;127;p2"/>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556818" y="3784276"/>
              <a:ext cx="1743115" cy="1743115"/>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512"/>
        <p:cNvGrpSpPr/>
        <p:nvPr/>
      </p:nvGrpSpPr>
      <p:grpSpPr>
        <a:xfrm>
          <a:off x="0" y="0"/>
          <a:ext cx="0" cy="0"/>
          <a:chOff x="0" y="0"/>
          <a:chExt cx="0" cy="0"/>
        </a:xfrm>
      </p:grpSpPr>
      <p:sp>
        <p:nvSpPr>
          <p:cNvPr id="3513" name="Google Shape;3513;p55"/>
          <p:cNvSpPr txBox="1"/>
          <p:nvPr/>
        </p:nvSpPr>
        <p:spPr>
          <a:xfrm>
            <a:off x="5438950" y="3352325"/>
            <a:ext cx="2431200" cy="8835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200">
                <a:solidFill>
                  <a:schemeClr val="lt1"/>
                </a:solidFill>
                <a:latin typeface="Dosis"/>
                <a:ea typeface="Dosis"/>
                <a:cs typeface="Dosis"/>
                <a:sym typeface="Dosis"/>
              </a:rPr>
              <a:t>CREDITS: This presentation template was created by </a:t>
            </a:r>
            <a:r>
              <a:rPr lang="en" sz="1200">
                <a:solidFill>
                  <a:schemeClr val="lt1"/>
                </a:solidFill>
                <a:uFill>
                  <a:noFill/>
                </a:uFill>
                <a:latin typeface="Dosis"/>
                <a:ea typeface="Dosis"/>
                <a:cs typeface="Dosis"/>
                <a:sym typeface="Dosis"/>
                <a:hlinkClick r:id="rId2">
                  <a:extLst>
                    <a:ext uri="{A12FA001-AC4F-418D-AE19-62706E023703}">
                      <ahyp:hlinkClr xmlns:ahyp="http://schemas.microsoft.com/office/drawing/2018/hyperlinkcolor" val="tx"/>
                    </a:ext>
                  </a:extLst>
                </a:hlinkClick>
              </a:rPr>
              <a:t>Slidesgo</a:t>
            </a:r>
            <a:r>
              <a:rPr lang="en" sz="1200">
                <a:solidFill>
                  <a:schemeClr val="lt1"/>
                </a:solidFill>
                <a:latin typeface="Dosis"/>
                <a:ea typeface="Dosis"/>
                <a:cs typeface="Dosis"/>
                <a:sym typeface="Dosis"/>
              </a:rPr>
              <a:t>, including icons by </a:t>
            </a:r>
            <a:r>
              <a:rPr lang="en" sz="1200">
                <a:solidFill>
                  <a:schemeClr val="lt1"/>
                </a:solidFill>
                <a:uFill>
                  <a:noFill/>
                </a:uFill>
                <a:latin typeface="Dosis"/>
                <a:ea typeface="Dosis"/>
                <a:cs typeface="Dosis"/>
                <a:sym typeface="Dosis"/>
                <a:hlinkClick r:id="rId3">
                  <a:extLst>
                    <a:ext uri="{A12FA001-AC4F-418D-AE19-62706E023703}">
                      <ahyp:hlinkClr xmlns:ahyp="http://schemas.microsoft.com/office/drawing/2018/hyperlinkcolor" val="tx"/>
                    </a:ext>
                  </a:extLst>
                </a:hlinkClick>
              </a:rPr>
              <a:t>Flaticon</a:t>
            </a:r>
            <a:r>
              <a:rPr lang="en" sz="1200">
                <a:solidFill>
                  <a:schemeClr val="lt1"/>
                </a:solidFill>
                <a:latin typeface="Dosis"/>
                <a:ea typeface="Dosis"/>
                <a:cs typeface="Dosis"/>
                <a:sym typeface="Dosis"/>
              </a:rPr>
              <a:t> and infographics &amp; images by </a:t>
            </a:r>
            <a:r>
              <a:rPr lang="en" sz="1200">
                <a:solidFill>
                  <a:schemeClr val="lt1"/>
                </a:solidFill>
                <a:uFill>
                  <a:noFill/>
                </a:uFill>
                <a:latin typeface="Dosis"/>
                <a:ea typeface="Dosis"/>
                <a:cs typeface="Dosis"/>
                <a:sym typeface="Dosis"/>
                <a:hlinkClick r:id="rId4">
                  <a:extLst>
                    <a:ext uri="{A12FA001-AC4F-418D-AE19-62706E023703}">
                      <ahyp:hlinkClr xmlns:ahyp="http://schemas.microsoft.com/office/drawing/2018/hyperlinkcolor" val="tx"/>
                    </a:ext>
                  </a:extLst>
                </a:hlinkClick>
              </a:rPr>
              <a:t>Freepik</a:t>
            </a:r>
            <a:endParaRPr sz="1200">
              <a:solidFill>
                <a:schemeClr val="lt1"/>
              </a:solidFill>
              <a:latin typeface="Dosis"/>
              <a:ea typeface="Dosis"/>
              <a:cs typeface="Dosis"/>
              <a:sym typeface="Dosis"/>
            </a:endParaRPr>
          </a:p>
        </p:txBody>
      </p:sp>
      <p:sp>
        <p:nvSpPr>
          <p:cNvPr id="3514" name="Google Shape;3514;p55"/>
          <p:cNvSpPr txBox="1">
            <a:spLocks noGrp="1"/>
          </p:cNvSpPr>
          <p:nvPr>
            <p:ph type="subTitle" idx="1"/>
          </p:nvPr>
        </p:nvSpPr>
        <p:spPr>
          <a:xfrm>
            <a:off x="5426600" y="1706250"/>
            <a:ext cx="2526300" cy="82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515" name="Google Shape;3515;p55"/>
          <p:cNvSpPr txBox="1"/>
          <p:nvPr/>
        </p:nvSpPr>
        <p:spPr>
          <a:xfrm>
            <a:off x="713225" y="3650075"/>
            <a:ext cx="4284000" cy="5187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endParaRPr>
              <a:solidFill>
                <a:schemeClr val="dk2"/>
              </a:solidFill>
              <a:latin typeface="Quattrocento"/>
              <a:ea typeface="Quattrocento"/>
              <a:cs typeface="Quattrocento"/>
              <a:sym typeface="Quattrocento"/>
            </a:endParaRPr>
          </a:p>
        </p:txBody>
      </p:sp>
      <p:sp>
        <p:nvSpPr>
          <p:cNvPr id="3516" name="Google Shape;3516;p55"/>
          <p:cNvSpPr/>
          <p:nvPr/>
        </p:nvSpPr>
        <p:spPr>
          <a:xfrm flipH="1">
            <a:off x="668071" y="1736201"/>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7" name="Google Shape;3517;p55"/>
          <p:cNvGrpSpPr/>
          <p:nvPr/>
        </p:nvGrpSpPr>
        <p:grpSpPr>
          <a:xfrm>
            <a:off x="-580335" y="539505"/>
            <a:ext cx="4084025" cy="3381541"/>
            <a:chOff x="3573297" y="232872"/>
            <a:chExt cx="5470164" cy="4529254"/>
          </a:xfrm>
        </p:grpSpPr>
        <p:sp>
          <p:nvSpPr>
            <p:cNvPr id="3518" name="Google Shape;3518;p55"/>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55"/>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55"/>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55"/>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55"/>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55"/>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55"/>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55"/>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6" name="Google Shape;3526;p55"/>
          <p:cNvGrpSpPr/>
          <p:nvPr/>
        </p:nvGrpSpPr>
        <p:grpSpPr>
          <a:xfrm>
            <a:off x="503142" y="2963321"/>
            <a:ext cx="2514088" cy="2081645"/>
            <a:chOff x="3573297" y="232872"/>
            <a:chExt cx="5470164" cy="4529254"/>
          </a:xfrm>
        </p:grpSpPr>
        <p:sp>
          <p:nvSpPr>
            <p:cNvPr id="3527" name="Google Shape;3527;p55"/>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55"/>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55"/>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55"/>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55"/>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55"/>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55"/>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55"/>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55"/>
            <p:cNvSpPr/>
            <p:nvPr/>
          </p:nvSpPr>
          <p:spPr>
            <a:xfrm>
              <a:off x="7064427" y="2439737"/>
              <a:ext cx="2817" cy="8028"/>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55"/>
            <p:cNvSpPr/>
            <p:nvPr/>
          </p:nvSpPr>
          <p:spPr>
            <a:xfrm>
              <a:off x="7067102" y="2437061"/>
              <a:ext cx="5352" cy="13238"/>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55"/>
            <p:cNvSpPr/>
            <p:nvPr/>
          </p:nvSpPr>
          <p:spPr>
            <a:xfrm>
              <a:off x="7072313" y="2434526"/>
              <a:ext cx="2817" cy="18449"/>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55"/>
            <p:cNvSpPr/>
            <p:nvPr/>
          </p:nvSpPr>
          <p:spPr>
            <a:xfrm>
              <a:off x="7074989" y="2431850"/>
              <a:ext cx="2676" cy="23801"/>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55"/>
            <p:cNvSpPr/>
            <p:nvPr/>
          </p:nvSpPr>
          <p:spPr>
            <a:xfrm>
              <a:off x="7077524" y="2429174"/>
              <a:ext cx="2817" cy="29012"/>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55"/>
            <p:cNvSpPr/>
            <p:nvPr/>
          </p:nvSpPr>
          <p:spPr>
            <a:xfrm>
              <a:off x="7080200" y="2423963"/>
              <a:ext cx="2676" cy="36899"/>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55"/>
            <p:cNvSpPr/>
            <p:nvPr/>
          </p:nvSpPr>
          <p:spPr>
            <a:xfrm>
              <a:off x="7082735" y="2421428"/>
              <a:ext cx="2817" cy="44645"/>
            </a:xfrm>
            <a:custGeom>
              <a:avLst/>
              <a:gdLst/>
              <a:ahLst/>
              <a:cxnLst/>
              <a:rect l="l" t="t" r="r" b="b"/>
              <a:pathLst>
                <a:path w="20" h="317" extrusionOk="0">
                  <a:moveTo>
                    <a:pt x="20" y="0"/>
                  </a:moveTo>
                  <a:lnTo>
                    <a:pt x="1" y="19"/>
                  </a:lnTo>
                  <a:lnTo>
                    <a:pt x="1" y="279"/>
                  </a:lnTo>
                  <a:lnTo>
                    <a:pt x="20" y="31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55"/>
            <p:cNvSpPr/>
            <p:nvPr/>
          </p:nvSpPr>
          <p:spPr>
            <a:xfrm>
              <a:off x="7085411" y="2418752"/>
              <a:ext cx="5352" cy="49996"/>
            </a:xfrm>
            <a:custGeom>
              <a:avLst/>
              <a:gdLst/>
              <a:ahLst/>
              <a:cxnLst/>
              <a:rect l="l" t="t" r="r" b="b"/>
              <a:pathLst>
                <a:path w="38" h="355" extrusionOk="0">
                  <a:moveTo>
                    <a:pt x="38" y="0"/>
                  </a:moveTo>
                  <a:lnTo>
                    <a:pt x="1" y="19"/>
                  </a:lnTo>
                  <a:lnTo>
                    <a:pt x="1" y="335"/>
                  </a:lnTo>
                  <a:lnTo>
                    <a:pt x="38" y="35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55"/>
            <p:cNvSpPr/>
            <p:nvPr/>
          </p:nvSpPr>
          <p:spPr>
            <a:xfrm>
              <a:off x="7090622" y="2416076"/>
              <a:ext cx="2817" cy="55207"/>
            </a:xfrm>
            <a:custGeom>
              <a:avLst/>
              <a:gdLst/>
              <a:ahLst/>
              <a:cxnLst/>
              <a:rect l="l" t="t" r="r" b="b"/>
              <a:pathLst>
                <a:path w="20" h="392" extrusionOk="0">
                  <a:moveTo>
                    <a:pt x="19" y="1"/>
                  </a:moveTo>
                  <a:lnTo>
                    <a:pt x="1" y="19"/>
                  </a:lnTo>
                  <a:lnTo>
                    <a:pt x="1" y="373"/>
                  </a:lnTo>
                  <a:lnTo>
                    <a:pt x="19" y="3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55"/>
            <p:cNvSpPr/>
            <p:nvPr/>
          </p:nvSpPr>
          <p:spPr>
            <a:xfrm>
              <a:off x="7093298" y="2413541"/>
              <a:ext cx="2817" cy="60418"/>
            </a:xfrm>
            <a:custGeom>
              <a:avLst/>
              <a:gdLst/>
              <a:ahLst/>
              <a:cxnLst/>
              <a:rect l="l" t="t" r="r" b="b"/>
              <a:pathLst>
                <a:path w="20" h="429" extrusionOk="0">
                  <a:moveTo>
                    <a:pt x="19" y="0"/>
                  </a:moveTo>
                  <a:lnTo>
                    <a:pt x="0" y="19"/>
                  </a:lnTo>
                  <a:lnTo>
                    <a:pt x="0"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55"/>
            <p:cNvSpPr/>
            <p:nvPr/>
          </p:nvSpPr>
          <p:spPr>
            <a:xfrm>
              <a:off x="7095973" y="2410866"/>
              <a:ext cx="2676" cy="65629"/>
            </a:xfrm>
            <a:custGeom>
              <a:avLst/>
              <a:gdLst/>
              <a:ahLst/>
              <a:cxnLst/>
              <a:rect l="l" t="t" r="r" b="b"/>
              <a:pathLst>
                <a:path w="19" h="466" extrusionOk="0">
                  <a:moveTo>
                    <a:pt x="19" y="1"/>
                  </a:moveTo>
                  <a:lnTo>
                    <a:pt x="0" y="19"/>
                  </a:lnTo>
                  <a:lnTo>
                    <a:pt x="0" y="447"/>
                  </a:lnTo>
                  <a:lnTo>
                    <a:pt x="19" y="46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55"/>
            <p:cNvSpPr/>
            <p:nvPr/>
          </p:nvSpPr>
          <p:spPr>
            <a:xfrm>
              <a:off x="7098508" y="2405655"/>
              <a:ext cx="2817" cy="73516"/>
            </a:xfrm>
            <a:custGeom>
              <a:avLst/>
              <a:gdLst/>
              <a:ahLst/>
              <a:cxnLst/>
              <a:rect l="l" t="t" r="r" b="b"/>
              <a:pathLst>
                <a:path w="20" h="522" extrusionOk="0">
                  <a:moveTo>
                    <a:pt x="19" y="0"/>
                  </a:moveTo>
                  <a:lnTo>
                    <a:pt x="1" y="38"/>
                  </a:lnTo>
                  <a:lnTo>
                    <a:pt x="1" y="503"/>
                  </a:lnTo>
                  <a:lnTo>
                    <a:pt x="19" y="5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55"/>
            <p:cNvSpPr/>
            <p:nvPr/>
          </p:nvSpPr>
          <p:spPr>
            <a:xfrm>
              <a:off x="7101184" y="2402979"/>
              <a:ext cx="2676" cy="81403"/>
            </a:xfrm>
            <a:custGeom>
              <a:avLst/>
              <a:gdLst/>
              <a:ahLst/>
              <a:cxnLst/>
              <a:rect l="l" t="t" r="r" b="b"/>
              <a:pathLst>
                <a:path w="19" h="578" extrusionOk="0">
                  <a:moveTo>
                    <a:pt x="19" y="1"/>
                  </a:moveTo>
                  <a:lnTo>
                    <a:pt x="0" y="19"/>
                  </a:lnTo>
                  <a:lnTo>
                    <a:pt x="0" y="541"/>
                  </a:lnTo>
                  <a:lnTo>
                    <a:pt x="19" y="57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55"/>
            <p:cNvSpPr/>
            <p:nvPr/>
          </p:nvSpPr>
          <p:spPr>
            <a:xfrm>
              <a:off x="7103719" y="2400444"/>
              <a:ext cx="5493" cy="86614"/>
            </a:xfrm>
            <a:custGeom>
              <a:avLst/>
              <a:gdLst/>
              <a:ahLst/>
              <a:cxnLst/>
              <a:rect l="l" t="t" r="r" b="b"/>
              <a:pathLst>
                <a:path w="39" h="615" extrusionOk="0">
                  <a:moveTo>
                    <a:pt x="38" y="0"/>
                  </a:moveTo>
                  <a:lnTo>
                    <a:pt x="1" y="19"/>
                  </a:lnTo>
                  <a:lnTo>
                    <a:pt x="1" y="596"/>
                  </a:lnTo>
                  <a:lnTo>
                    <a:pt x="38" y="61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9" name="Google Shape;3549;p55"/>
          <p:cNvSpPr/>
          <p:nvPr/>
        </p:nvSpPr>
        <p:spPr>
          <a:xfrm>
            <a:off x="1167719" y="9"/>
            <a:ext cx="801132" cy="801132"/>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50" name="Google Shape;3550;p55"/>
          <p:cNvGrpSpPr/>
          <p:nvPr/>
        </p:nvGrpSpPr>
        <p:grpSpPr>
          <a:xfrm flipH="1">
            <a:off x="3109182" y="2293566"/>
            <a:ext cx="1066559" cy="1066631"/>
            <a:chOff x="4915725" y="3008700"/>
            <a:chExt cx="368975" cy="369000"/>
          </a:xfrm>
        </p:grpSpPr>
        <p:sp>
          <p:nvSpPr>
            <p:cNvPr id="3551" name="Google Shape;3551;p55"/>
            <p:cNvSpPr/>
            <p:nvPr/>
          </p:nvSpPr>
          <p:spPr>
            <a:xfrm>
              <a:off x="4915725" y="3008700"/>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55"/>
            <p:cNvSpPr/>
            <p:nvPr/>
          </p:nvSpPr>
          <p:spPr>
            <a:xfrm>
              <a:off x="4982725" y="3075700"/>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3" name="Google Shape;3553;p55"/>
          <p:cNvGrpSpPr/>
          <p:nvPr/>
        </p:nvGrpSpPr>
        <p:grpSpPr>
          <a:xfrm>
            <a:off x="407981" y="-215984"/>
            <a:ext cx="849275" cy="848250"/>
            <a:chOff x="2651171" y="2397773"/>
            <a:chExt cx="2099568" cy="2097033"/>
          </a:xfrm>
        </p:grpSpPr>
        <p:sp>
          <p:nvSpPr>
            <p:cNvPr id="3554" name="Google Shape;3554;p55"/>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55"/>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6" name="Google Shape;3556;p55"/>
          <p:cNvGrpSpPr/>
          <p:nvPr/>
        </p:nvGrpSpPr>
        <p:grpSpPr>
          <a:xfrm flipH="1">
            <a:off x="8178167" y="86029"/>
            <a:ext cx="1162531" cy="1161127"/>
            <a:chOff x="7253149" y="3334154"/>
            <a:chExt cx="1162531" cy="1161127"/>
          </a:xfrm>
        </p:grpSpPr>
        <p:sp>
          <p:nvSpPr>
            <p:cNvPr id="3557" name="Google Shape;3557;p55"/>
            <p:cNvSpPr/>
            <p:nvPr/>
          </p:nvSpPr>
          <p:spPr>
            <a:xfrm>
              <a:off x="7422442" y="35027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58" name="Google Shape;3558;p55"/>
            <p:cNvGrpSpPr/>
            <p:nvPr/>
          </p:nvGrpSpPr>
          <p:grpSpPr>
            <a:xfrm>
              <a:off x="7253149" y="3334154"/>
              <a:ext cx="1162531" cy="1161127"/>
              <a:chOff x="2651171" y="2397773"/>
              <a:chExt cx="2099568" cy="2097033"/>
            </a:xfrm>
          </p:grpSpPr>
          <p:sp>
            <p:nvSpPr>
              <p:cNvPr id="3559" name="Google Shape;3559;p55"/>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55"/>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61" name="Google Shape;3561;p55"/>
          <p:cNvSpPr txBox="1">
            <a:spLocks noGrp="1"/>
          </p:cNvSpPr>
          <p:nvPr>
            <p:ph type="ctrTitle"/>
          </p:nvPr>
        </p:nvSpPr>
        <p:spPr>
          <a:xfrm>
            <a:off x="713231" y="857975"/>
            <a:ext cx="3621300" cy="8214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7000" b="1"/>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extLst>
      <p:ext uri="{BB962C8B-B14F-4D97-AF65-F5344CB8AC3E}">
        <p14:creationId xmlns:p14="http://schemas.microsoft.com/office/powerpoint/2010/main" val="1967422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5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55"/>
        <p:cNvGrpSpPr/>
        <p:nvPr/>
      </p:nvGrpSpPr>
      <p:grpSpPr>
        <a:xfrm>
          <a:off x="0" y="0"/>
          <a:ext cx="0" cy="0"/>
          <a:chOff x="0" y="0"/>
          <a:chExt cx="0" cy="0"/>
        </a:xfrm>
      </p:grpSpPr>
      <p:sp>
        <p:nvSpPr>
          <p:cNvPr id="1056" name="Google Shape;1056;p13"/>
          <p:cNvSpPr txBox="1">
            <a:spLocks noGrp="1"/>
          </p:cNvSpPr>
          <p:nvPr>
            <p:ph type="title"/>
          </p:nvPr>
        </p:nvSpPr>
        <p:spPr>
          <a:xfrm>
            <a:off x="1506398" y="1559275"/>
            <a:ext cx="25743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None/>
              <a:defRPr sz="1800">
                <a:latin typeface="Space Grotesk Medium"/>
                <a:ea typeface="Space Grotesk Medium"/>
                <a:cs typeface="Space Grotesk Medium"/>
                <a:sym typeface="Space Grotesk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7" name="Google Shape;1057;p13"/>
          <p:cNvSpPr txBox="1">
            <a:spLocks noGrp="1"/>
          </p:cNvSpPr>
          <p:nvPr>
            <p:ph type="title" idx="2" hasCustomPrompt="1"/>
          </p:nvPr>
        </p:nvSpPr>
        <p:spPr>
          <a:xfrm>
            <a:off x="730301" y="1711675"/>
            <a:ext cx="776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8" name="Google Shape;1058;p13"/>
          <p:cNvSpPr txBox="1">
            <a:spLocks noGrp="1"/>
          </p:cNvSpPr>
          <p:nvPr>
            <p:ph type="subTitle" idx="1"/>
          </p:nvPr>
        </p:nvSpPr>
        <p:spPr>
          <a:xfrm>
            <a:off x="1506390" y="1996550"/>
            <a:ext cx="25743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9" name="Google Shape;1059;p13"/>
          <p:cNvSpPr txBox="1">
            <a:spLocks noGrp="1"/>
          </p:cNvSpPr>
          <p:nvPr>
            <p:ph type="title" idx="3"/>
          </p:nvPr>
        </p:nvSpPr>
        <p:spPr>
          <a:xfrm>
            <a:off x="1506523" y="3272625"/>
            <a:ext cx="25743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None/>
              <a:defRPr sz="1800">
                <a:latin typeface="Space Grotesk Medium"/>
                <a:ea typeface="Space Grotesk Medium"/>
                <a:cs typeface="Space Grotesk Medium"/>
                <a:sym typeface="Space Grotesk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0" name="Google Shape;1060;p13"/>
          <p:cNvSpPr txBox="1">
            <a:spLocks noGrp="1"/>
          </p:cNvSpPr>
          <p:nvPr>
            <p:ph type="title" idx="4" hasCustomPrompt="1"/>
          </p:nvPr>
        </p:nvSpPr>
        <p:spPr>
          <a:xfrm>
            <a:off x="730469" y="3425025"/>
            <a:ext cx="776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1" name="Google Shape;1061;p13"/>
          <p:cNvSpPr txBox="1">
            <a:spLocks noGrp="1"/>
          </p:cNvSpPr>
          <p:nvPr>
            <p:ph type="subTitle" idx="5"/>
          </p:nvPr>
        </p:nvSpPr>
        <p:spPr>
          <a:xfrm>
            <a:off x="1506514" y="3709900"/>
            <a:ext cx="25743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62" name="Google Shape;1062;p13"/>
          <p:cNvSpPr txBox="1">
            <a:spLocks noGrp="1"/>
          </p:cNvSpPr>
          <p:nvPr>
            <p:ph type="title" idx="6"/>
          </p:nvPr>
        </p:nvSpPr>
        <p:spPr>
          <a:xfrm>
            <a:off x="5045226" y="1559275"/>
            <a:ext cx="25743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None/>
              <a:defRPr sz="1800">
                <a:latin typeface="Space Grotesk Medium"/>
                <a:ea typeface="Space Grotesk Medium"/>
                <a:cs typeface="Space Grotesk Medium"/>
                <a:sym typeface="Space Grotesk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3" name="Google Shape;1063;p13"/>
          <p:cNvSpPr txBox="1">
            <a:spLocks noGrp="1"/>
          </p:cNvSpPr>
          <p:nvPr>
            <p:ph type="title" idx="7" hasCustomPrompt="1"/>
          </p:nvPr>
        </p:nvSpPr>
        <p:spPr>
          <a:xfrm>
            <a:off x="4281950" y="1711675"/>
            <a:ext cx="77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4" name="Google Shape;1064;p13"/>
          <p:cNvSpPr txBox="1">
            <a:spLocks noGrp="1"/>
          </p:cNvSpPr>
          <p:nvPr>
            <p:ph type="subTitle" idx="8"/>
          </p:nvPr>
        </p:nvSpPr>
        <p:spPr>
          <a:xfrm>
            <a:off x="5045218" y="1996550"/>
            <a:ext cx="25743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65" name="Google Shape;1065;p13"/>
          <p:cNvSpPr txBox="1">
            <a:spLocks noGrp="1"/>
          </p:cNvSpPr>
          <p:nvPr>
            <p:ph type="title" idx="9" hasCustomPrompt="1"/>
          </p:nvPr>
        </p:nvSpPr>
        <p:spPr>
          <a:xfrm>
            <a:off x="4282125" y="3425025"/>
            <a:ext cx="77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grpSp>
        <p:nvGrpSpPr>
          <p:cNvPr id="1066" name="Google Shape;1066;p13"/>
          <p:cNvGrpSpPr/>
          <p:nvPr/>
        </p:nvGrpSpPr>
        <p:grpSpPr>
          <a:xfrm>
            <a:off x="-3302090" y="-450720"/>
            <a:ext cx="4015313" cy="3884503"/>
            <a:chOff x="5440750" y="1669400"/>
            <a:chExt cx="971525" cy="939875"/>
          </a:xfrm>
        </p:grpSpPr>
        <p:sp>
          <p:nvSpPr>
            <p:cNvPr id="1067" name="Google Shape;1067;p13"/>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3"/>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3"/>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3"/>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3"/>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3"/>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3"/>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3"/>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3"/>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3"/>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3"/>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3"/>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3"/>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3"/>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3"/>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3"/>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3"/>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3"/>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3"/>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3"/>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3"/>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3"/>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3"/>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3"/>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3"/>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3"/>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3"/>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3"/>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3"/>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3"/>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3"/>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3"/>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3"/>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3"/>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3"/>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3"/>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3"/>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3"/>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3"/>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3"/>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3"/>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3"/>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3"/>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3"/>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3"/>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3"/>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3"/>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3"/>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3"/>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3"/>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3"/>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3"/>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3"/>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3"/>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3"/>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3"/>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3"/>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3"/>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3"/>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3"/>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3"/>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3"/>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3"/>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3"/>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3"/>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3"/>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3"/>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3"/>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3"/>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3"/>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3"/>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3"/>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3"/>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3"/>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3"/>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3"/>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3"/>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3"/>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3"/>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3"/>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3"/>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3"/>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3"/>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3"/>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3"/>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3"/>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3"/>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3"/>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3"/>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3"/>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3"/>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3"/>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3"/>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3"/>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3"/>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3"/>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3"/>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3"/>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3"/>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3"/>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3"/>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3"/>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3"/>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3"/>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3"/>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3"/>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3"/>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3"/>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3"/>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3"/>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3"/>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3"/>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3"/>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3"/>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6" name="Google Shape;1186;p13"/>
          <p:cNvSpPr/>
          <p:nvPr/>
        </p:nvSpPr>
        <p:spPr>
          <a:xfrm>
            <a:off x="7013780" y="20811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7" name="Google Shape;1187;p13"/>
          <p:cNvGrpSpPr/>
          <p:nvPr/>
        </p:nvGrpSpPr>
        <p:grpSpPr>
          <a:xfrm>
            <a:off x="7000981" y="195816"/>
            <a:ext cx="849275" cy="848250"/>
            <a:chOff x="2651171" y="2397773"/>
            <a:chExt cx="2099568" cy="2097033"/>
          </a:xfrm>
        </p:grpSpPr>
        <p:sp>
          <p:nvSpPr>
            <p:cNvPr id="1188" name="Google Shape;1188;p13"/>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3"/>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0" name="Google Shape;1190;p13"/>
          <p:cNvGrpSpPr/>
          <p:nvPr/>
        </p:nvGrpSpPr>
        <p:grpSpPr>
          <a:xfrm>
            <a:off x="7263610" y="-297378"/>
            <a:ext cx="2216073" cy="1834889"/>
            <a:chOff x="2210400" y="2558550"/>
            <a:chExt cx="971025" cy="804000"/>
          </a:xfrm>
        </p:grpSpPr>
        <p:sp>
          <p:nvSpPr>
            <p:cNvPr id="1191" name="Google Shape;1191;p13"/>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3"/>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3"/>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3"/>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3"/>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3"/>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3"/>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3"/>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13"/>
          <p:cNvGrpSpPr/>
          <p:nvPr/>
        </p:nvGrpSpPr>
        <p:grpSpPr>
          <a:xfrm>
            <a:off x="5978160" y="2286430"/>
            <a:ext cx="4015313" cy="3884503"/>
            <a:chOff x="5440750" y="1669400"/>
            <a:chExt cx="971525" cy="939875"/>
          </a:xfrm>
        </p:grpSpPr>
        <p:sp>
          <p:nvSpPr>
            <p:cNvPr id="1200" name="Google Shape;1200;p13"/>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3"/>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3"/>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3"/>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3"/>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3"/>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3"/>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3"/>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3"/>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3"/>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3"/>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3"/>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3"/>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3"/>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3"/>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3"/>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3"/>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3"/>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3"/>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3"/>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3"/>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3"/>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3"/>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3"/>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3"/>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3"/>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3"/>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3"/>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3"/>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3"/>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3"/>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3"/>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3"/>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3"/>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3"/>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3"/>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3"/>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3"/>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3"/>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3"/>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3"/>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3"/>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3"/>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3"/>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3"/>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3"/>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3"/>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3"/>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3"/>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3"/>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3"/>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3"/>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3"/>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3"/>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3"/>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3"/>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3"/>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3"/>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3"/>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3"/>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3"/>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3"/>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3"/>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3"/>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3"/>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3"/>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3"/>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3"/>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3"/>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3"/>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3"/>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3"/>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3"/>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3"/>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3"/>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3"/>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3"/>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3"/>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3"/>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3"/>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3"/>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3"/>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3"/>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3"/>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3"/>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3"/>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3"/>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3"/>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3"/>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3"/>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3"/>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3"/>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3"/>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3"/>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3"/>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3"/>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3"/>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3"/>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3"/>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3"/>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3"/>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3"/>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3"/>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3"/>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3"/>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3"/>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3"/>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3"/>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3"/>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3"/>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3"/>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3"/>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3"/>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3"/>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3"/>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3"/>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3"/>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3"/>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3"/>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9" name="Google Shape;1319;p13"/>
          <p:cNvSpPr txBox="1">
            <a:spLocks noGrp="1"/>
          </p:cNvSpPr>
          <p:nvPr>
            <p:ph type="title" idx="13"/>
          </p:nvPr>
        </p:nvSpPr>
        <p:spPr>
          <a:xfrm>
            <a:off x="5045351" y="3272625"/>
            <a:ext cx="25743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None/>
              <a:defRPr sz="1800">
                <a:latin typeface="Space Grotesk Medium"/>
                <a:ea typeface="Space Grotesk Medium"/>
                <a:cs typeface="Space Grotesk Medium"/>
                <a:sym typeface="Space Grotesk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20" name="Google Shape;1320;p13"/>
          <p:cNvSpPr txBox="1">
            <a:spLocks noGrp="1"/>
          </p:cNvSpPr>
          <p:nvPr>
            <p:ph type="subTitle" idx="14"/>
          </p:nvPr>
        </p:nvSpPr>
        <p:spPr>
          <a:xfrm>
            <a:off x="5045342" y="3709900"/>
            <a:ext cx="25743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21" name="Google Shape;1321;p13"/>
          <p:cNvSpPr txBox="1">
            <a:spLocks noGrp="1"/>
          </p:cNvSpPr>
          <p:nvPr>
            <p:ph type="title" idx="15"/>
          </p:nvPr>
        </p:nvSpPr>
        <p:spPr>
          <a:xfrm>
            <a:off x="713225" y="539500"/>
            <a:ext cx="768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562"/>
        <p:cNvGrpSpPr/>
        <p:nvPr/>
      </p:nvGrpSpPr>
      <p:grpSpPr>
        <a:xfrm>
          <a:off x="0" y="0"/>
          <a:ext cx="0" cy="0"/>
          <a:chOff x="0" y="0"/>
          <a:chExt cx="0" cy="0"/>
        </a:xfrm>
      </p:grpSpPr>
      <p:sp>
        <p:nvSpPr>
          <p:cNvPr id="3563" name="Google Shape;3563;p56"/>
          <p:cNvSpPr/>
          <p:nvPr/>
        </p:nvSpPr>
        <p:spPr>
          <a:xfrm flipH="1">
            <a:off x="102342" y="102777"/>
            <a:ext cx="724127" cy="726303"/>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4" name="Google Shape;3564;p56"/>
          <p:cNvGrpSpPr/>
          <p:nvPr/>
        </p:nvGrpSpPr>
        <p:grpSpPr>
          <a:xfrm flipH="1">
            <a:off x="-603882" y="-418180"/>
            <a:ext cx="2136578" cy="1768212"/>
            <a:chOff x="5440750" y="1669400"/>
            <a:chExt cx="971525" cy="804025"/>
          </a:xfrm>
        </p:grpSpPr>
        <p:sp>
          <p:nvSpPr>
            <p:cNvPr id="3565" name="Google Shape;3565;p56"/>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56"/>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56"/>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56"/>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56"/>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56"/>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56"/>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56"/>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56"/>
            <p:cNvSpPr/>
            <p:nvPr/>
          </p:nvSpPr>
          <p:spPr>
            <a:xfrm>
              <a:off x="6140976" y="230127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56"/>
            <p:cNvSpPr/>
            <p:nvPr/>
          </p:nvSpPr>
          <p:spPr>
            <a:xfrm>
              <a:off x="6135401" y="2295919"/>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56"/>
            <p:cNvSpPr/>
            <p:nvPr/>
          </p:nvSpPr>
          <p:spPr>
            <a:xfrm>
              <a:off x="6163776" y="2324294"/>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6" name="Google Shape;3576;p56"/>
          <p:cNvGrpSpPr/>
          <p:nvPr/>
        </p:nvGrpSpPr>
        <p:grpSpPr>
          <a:xfrm>
            <a:off x="-1110993" y="1389236"/>
            <a:ext cx="2429466" cy="2063219"/>
            <a:chOff x="4665875" y="2808650"/>
            <a:chExt cx="993850" cy="844025"/>
          </a:xfrm>
        </p:grpSpPr>
        <p:sp>
          <p:nvSpPr>
            <p:cNvPr id="3577" name="Google Shape;3577;p56"/>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56"/>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56"/>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56"/>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56"/>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56"/>
            <p:cNvSpPr/>
            <p:nvPr/>
          </p:nvSpPr>
          <p:spPr>
            <a:xfrm>
              <a:off x="4967653" y="3046159"/>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56"/>
            <p:cNvSpPr/>
            <p:nvPr/>
          </p:nvSpPr>
          <p:spPr>
            <a:xfrm>
              <a:off x="5034653" y="3113159"/>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4" name="Google Shape;3584;p56"/>
          <p:cNvGrpSpPr/>
          <p:nvPr/>
        </p:nvGrpSpPr>
        <p:grpSpPr>
          <a:xfrm flipH="1">
            <a:off x="6738226" y="2911751"/>
            <a:ext cx="3525470" cy="3410618"/>
            <a:chOff x="5440750" y="1669400"/>
            <a:chExt cx="971525" cy="939875"/>
          </a:xfrm>
        </p:grpSpPr>
        <p:sp>
          <p:nvSpPr>
            <p:cNvPr id="3585" name="Google Shape;3585;p56"/>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56"/>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56"/>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56"/>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56"/>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56"/>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56"/>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56"/>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56"/>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56"/>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56"/>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56"/>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7" name="Google Shape;3597;p56"/>
          <p:cNvGrpSpPr/>
          <p:nvPr/>
        </p:nvGrpSpPr>
        <p:grpSpPr>
          <a:xfrm rot="5400000">
            <a:off x="6875511" y="1422360"/>
            <a:ext cx="2695006" cy="2887947"/>
            <a:chOff x="5440750" y="1669400"/>
            <a:chExt cx="975815" cy="1045676"/>
          </a:xfrm>
        </p:grpSpPr>
        <p:sp>
          <p:nvSpPr>
            <p:cNvPr id="3598" name="Google Shape;3598;p56"/>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56"/>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56"/>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56"/>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56"/>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56"/>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56"/>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56"/>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56"/>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56"/>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56"/>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56"/>
            <p:cNvSpPr/>
            <p:nvPr/>
          </p:nvSpPr>
          <p:spPr>
            <a:xfrm>
              <a:off x="6107140" y="2405651"/>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6"/>
        <p:cNvGrpSpPr/>
        <p:nvPr/>
      </p:nvGrpSpPr>
      <p:grpSpPr>
        <a:xfrm>
          <a:off x="0" y="0"/>
          <a:ext cx="0" cy="0"/>
          <a:chOff x="0" y="0"/>
          <a:chExt cx="0" cy="0"/>
        </a:xfrm>
      </p:grpSpPr>
      <p:sp>
        <p:nvSpPr>
          <p:cNvPr id="137" name="Google Shape;137;p3"/>
          <p:cNvSpPr txBox="1">
            <a:spLocks noGrp="1"/>
          </p:cNvSpPr>
          <p:nvPr>
            <p:ph type="title"/>
          </p:nvPr>
        </p:nvSpPr>
        <p:spPr>
          <a:xfrm>
            <a:off x="5449425" y="1593575"/>
            <a:ext cx="2998800" cy="14025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8" name="Google Shape;138;p3"/>
          <p:cNvSpPr txBox="1">
            <a:spLocks noGrp="1"/>
          </p:cNvSpPr>
          <p:nvPr>
            <p:ph type="subTitle" idx="1"/>
          </p:nvPr>
        </p:nvSpPr>
        <p:spPr>
          <a:xfrm>
            <a:off x="5449425" y="3203575"/>
            <a:ext cx="2998800" cy="604200"/>
          </a:xfrm>
          <a:prstGeom prst="rect">
            <a:avLst/>
          </a:prstGeom>
          <a:solidFill>
            <a:srgbClr val="00FFFF"/>
          </a:solidFill>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b="1">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9" name="Google Shape;139;p3"/>
          <p:cNvSpPr txBox="1">
            <a:spLocks noGrp="1"/>
          </p:cNvSpPr>
          <p:nvPr>
            <p:ph type="title" idx="2" hasCustomPrompt="1"/>
          </p:nvPr>
        </p:nvSpPr>
        <p:spPr>
          <a:xfrm>
            <a:off x="3377825" y="1593575"/>
            <a:ext cx="20157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40" name="Google Shape;140;p3"/>
          <p:cNvGrpSpPr/>
          <p:nvPr/>
        </p:nvGrpSpPr>
        <p:grpSpPr>
          <a:xfrm rot="10800000" flipH="1">
            <a:off x="-1432565" y="-125795"/>
            <a:ext cx="4015313" cy="3884503"/>
            <a:chOff x="5440750" y="1669400"/>
            <a:chExt cx="971525" cy="939875"/>
          </a:xfrm>
        </p:grpSpPr>
        <p:sp>
          <p:nvSpPr>
            <p:cNvPr id="141" name="Google Shape;141;p3"/>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3"/>
          <p:cNvGrpSpPr/>
          <p:nvPr/>
        </p:nvGrpSpPr>
        <p:grpSpPr>
          <a:xfrm>
            <a:off x="1147477" y="2947974"/>
            <a:ext cx="2872292" cy="2378232"/>
            <a:chOff x="2210400" y="2558550"/>
            <a:chExt cx="971025" cy="804000"/>
          </a:xfrm>
        </p:grpSpPr>
        <p:sp>
          <p:nvSpPr>
            <p:cNvPr id="261" name="Google Shape;261;p3"/>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3"/>
          <p:cNvGrpSpPr/>
          <p:nvPr/>
        </p:nvGrpSpPr>
        <p:grpSpPr>
          <a:xfrm>
            <a:off x="1392756" y="169091"/>
            <a:ext cx="849275" cy="848250"/>
            <a:chOff x="2651171" y="2397773"/>
            <a:chExt cx="2099568" cy="2097033"/>
          </a:xfrm>
        </p:grpSpPr>
        <p:sp>
          <p:nvSpPr>
            <p:cNvPr id="270" name="Google Shape;270;p3"/>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69577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57"/>
        <p:cNvGrpSpPr/>
        <p:nvPr/>
      </p:nvGrpSpPr>
      <p:grpSpPr>
        <a:xfrm>
          <a:off x="0" y="0"/>
          <a:ext cx="0" cy="0"/>
          <a:chOff x="0" y="0"/>
          <a:chExt cx="0" cy="0"/>
        </a:xfrm>
      </p:grpSpPr>
      <p:sp>
        <p:nvSpPr>
          <p:cNvPr id="958" name="Google Shape;958;p9"/>
          <p:cNvSpPr txBox="1">
            <a:spLocks noGrp="1"/>
          </p:cNvSpPr>
          <p:nvPr>
            <p:ph type="title"/>
          </p:nvPr>
        </p:nvSpPr>
        <p:spPr>
          <a:xfrm>
            <a:off x="732275" y="1210763"/>
            <a:ext cx="5067900" cy="1298400"/>
          </a:xfrm>
          <a:prstGeom prst="rect">
            <a:avLst/>
          </a:prstGeom>
        </p:spPr>
        <p:txBody>
          <a:bodyPr spcFirstLastPara="1" wrap="square" lIns="91425" tIns="91425" rIns="91425" bIns="91425" anchor="t" anchorCtr="0">
            <a:noAutofit/>
          </a:bodyPr>
          <a:lstStyle>
            <a:lvl1pPr lvl="0" rtl="0">
              <a:spcBef>
                <a:spcPts val="0"/>
              </a:spcBef>
              <a:spcAft>
                <a:spcPts val="0"/>
              </a:spcAft>
              <a:buSzPts val="4200"/>
              <a:buNone/>
              <a:defRPr sz="4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59" name="Google Shape;959;p9"/>
          <p:cNvSpPr txBox="1">
            <a:spLocks noGrp="1"/>
          </p:cNvSpPr>
          <p:nvPr>
            <p:ph type="subTitle" idx="1"/>
          </p:nvPr>
        </p:nvSpPr>
        <p:spPr>
          <a:xfrm>
            <a:off x="713225" y="2567813"/>
            <a:ext cx="5106000" cy="14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960" name="Google Shape;960;p9"/>
          <p:cNvGrpSpPr/>
          <p:nvPr/>
        </p:nvGrpSpPr>
        <p:grpSpPr>
          <a:xfrm>
            <a:off x="7407435" y="2879891"/>
            <a:ext cx="849275" cy="848250"/>
            <a:chOff x="8751122" y="1283566"/>
            <a:chExt cx="849275" cy="848250"/>
          </a:xfrm>
        </p:grpSpPr>
        <p:sp>
          <p:nvSpPr>
            <p:cNvPr id="961" name="Google Shape;961;p9"/>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2" name="Google Shape;962;p9"/>
            <p:cNvGrpSpPr/>
            <p:nvPr/>
          </p:nvGrpSpPr>
          <p:grpSpPr>
            <a:xfrm flipH="1">
              <a:off x="8751122" y="1283566"/>
              <a:ext cx="849275" cy="848250"/>
              <a:chOff x="2651171" y="2397773"/>
              <a:chExt cx="2099568" cy="2097033"/>
            </a:xfrm>
          </p:grpSpPr>
          <p:sp>
            <p:nvSpPr>
              <p:cNvPr id="963" name="Google Shape;963;p9"/>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9"/>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65" name="Google Shape;965;p9"/>
          <p:cNvGrpSpPr/>
          <p:nvPr/>
        </p:nvGrpSpPr>
        <p:grpSpPr>
          <a:xfrm flipH="1">
            <a:off x="5896360" y="1526509"/>
            <a:ext cx="4030417" cy="3337154"/>
            <a:chOff x="3573297" y="232872"/>
            <a:chExt cx="5470164" cy="4529254"/>
          </a:xfrm>
        </p:grpSpPr>
        <p:sp>
          <p:nvSpPr>
            <p:cNvPr id="966" name="Google Shape;966;p9"/>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9"/>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9"/>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9"/>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9"/>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9"/>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9"/>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9"/>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 name="Google Shape;974;p9"/>
          <p:cNvGrpSpPr/>
          <p:nvPr/>
        </p:nvGrpSpPr>
        <p:grpSpPr>
          <a:xfrm flipH="1">
            <a:off x="6009660" y="227499"/>
            <a:ext cx="2872292" cy="2378232"/>
            <a:chOff x="2210400" y="2558550"/>
            <a:chExt cx="971025" cy="804000"/>
          </a:xfrm>
        </p:grpSpPr>
        <p:sp>
          <p:nvSpPr>
            <p:cNvPr id="975" name="Google Shape;975;p9"/>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9"/>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9"/>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9"/>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9"/>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9"/>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9"/>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9"/>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3" name="Google Shape;983;p9"/>
          <p:cNvGrpSpPr/>
          <p:nvPr/>
        </p:nvGrpSpPr>
        <p:grpSpPr>
          <a:xfrm flipH="1">
            <a:off x="7973021" y="1064981"/>
            <a:ext cx="849356" cy="703259"/>
            <a:chOff x="2210400" y="2558550"/>
            <a:chExt cx="971025" cy="804000"/>
          </a:xfrm>
        </p:grpSpPr>
        <p:sp>
          <p:nvSpPr>
            <p:cNvPr id="984" name="Google Shape;984;p9"/>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9"/>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9"/>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9"/>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9"/>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9"/>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9"/>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9"/>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2" name="Google Shape;992;p9"/>
          <p:cNvGrpSpPr/>
          <p:nvPr/>
        </p:nvGrpSpPr>
        <p:grpSpPr>
          <a:xfrm>
            <a:off x="8979722" y="1283566"/>
            <a:ext cx="849275" cy="848250"/>
            <a:chOff x="8751122" y="1283566"/>
            <a:chExt cx="849275" cy="848250"/>
          </a:xfrm>
        </p:grpSpPr>
        <p:sp>
          <p:nvSpPr>
            <p:cNvPr id="993" name="Google Shape;993;p9"/>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4" name="Google Shape;994;p9"/>
            <p:cNvGrpSpPr/>
            <p:nvPr/>
          </p:nvGrpSpPr>
          <p:grpSpPr>
            <a:xfrm flipH="1">
              <a:off x="8751122" y="1283566"/>
              <a:ext cx="849275" cy="848250"/>
              <a:chOff x="2651171" y="2397773"/>
              <a:chExt cx="2099568" cy="2097033"/>
            </a:xfrm>
          </p:grpSpPr>
          <p:sp>
            <p:nvSpPr>
              <p:cNvPr id="995" name="Google Shape;995;p9"/>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9"/>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7" name="Google Shape;997;p9"/>
          <p:cNvSpPr/>
          <p:nvPr/>
        </p:nvSpPr>
        <p:spPr>
          <a:xfrm flipH="1">
            <a:off x="6112238" y="3643059"/>
            <a:ext cx="1284330" cy="1284330"/>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2592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322"/>
        <p:cNvGrpSpPr/>
        <p:nvPr/>
      </p:nvGrpSpPr>
      <p:grpSpPr>
        <a:xfrm>
          <a:off x="0" y="0"/>
          <a:ext cx="0" cy="0"/>
          <a:chOff x="0" y="0"/>
          <a:chExt cx="0" cy="0"/>
        </a:xfrm>
      </p:grpSpPr>
      <p:sp>
        <p:nvSpPr>
          <p:cNvPr id="1323" name="Google Shape;1323;p14"/>
          <p:cNvSpPr txBox="1">
            <a:spLocks noGrp="1"/>
          </p:cNvSpPr>
          <p:nvPr>
            <p:ph type="title"/>
          </p:nvPr>
        </p:nvSpPr>
        <p:spPr>
          <a:xfrm>
            <a:off x="1405500" y="2252400"/>
            <a:ext cx="4199400" cy="140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24" name="Google Shape;1324;p14"/>
          <p:cNvSpPr txBox="1">
            <a:spLocks noGrp="1"/>
          </p:cNvSpPr>
          <p:nvPr>
            <p:ph type="subTitle" idx="1"/>
          </p:nvPr>
        </p:nvSpPr>
        <p:spPr>
          <a:xfrm>
            <a:off x="1405500" y="3833475"/>
            <a:ext cx="4199400" cy="5367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b="1">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25" name="Google Shape;1325;p14"/>
          <p:cNvSpPr txBox="1">
            <a:spLocks noGrp="1"/>
          </p:cNvSpPr>
          <p:nvPr>
            <p:ph type="title" idx="2" hasCustomPrompt="1"/>
          </p:nvPr>
        </p:nvSpPr>
        <p:spPr>
          <a:xfrm>
            <a:off x="2424450" y="694300"/>
            <a:ext cx="21615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326" name="Google Shape;1326;p14"/>
          <p:cNvGrpSpPr/>
          <p:nvPr/>
        </p:nvGrpSpPr>
        <p:grpSpPr>
          <a:xfrm flipH="1">
            <a:off x="-1381090" y="645564"/>
            <a:ext cx="2872823" cy="2439739"/>
            <a:chOff x="4665875" y="2808650"/>
            <a:chExt cx="993850" cy="844025"/>
          </a:xfrm>
        </p:grpSpPr>
        <p:sp>
          <p:nvSpPr>
            <p:cNvPr id="1327" name="Google Shape;1327;p14"/>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4"/>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4"/>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4"/>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4"/>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4"/>
            <p:cNvSpPr/>
            <p:nvPr/>
          </p:nvSpPr>
          <p:spPr>
            <a:xfrm>
              <a:off x="4915725" y="3008700"/>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4"/>
            <p:cNvSpPr/>
            <p:nvPr/>
          </p:nvSpPr>
          <p:spPr>
            <a:xfrm>
              <a:off x="4982725" y="3075700"/>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4" name="Google Shape;1334;p14"/>
          <p:cNvGrpSpPr/>
          <p:nvPr/>
        </p:nvGrpSpPr>
        <p:grpSpPr>
          <a:xfrm flipH="1">
            <a:off x="5439160" y="1145509"/>
            <a:ext cx="4030417" cy="3901002"/>
            <a:chOff x="3573297" y="232872"/>
            <a:chExt cx="5470164" cy="5294519"/>
          </a:xfrm>
        </p:grpSpPr>
        <p:sp>
          <p:nvSpPr>
            <p:cNvPr id="1335" name="Google Shape;1335;p14"/>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4"/>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4"/>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4"/>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4"/>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4"/>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4"/>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4"/>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4"/>
            <p:cNvSpPr/>
            <p:nvPr/>
          </p:nvSpPr>
          <p:spPr>
            <a:xfrm>
              <a:off x="3694440" y="3784276"/>
              <a:ext cx="1743115" cy="1743115"/>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4" name="Google Shape;1344;p14"/>
          <p:cNvGrpSpPr/>
          <p:nvPr/>
        </p:nvGrpSpPr>
        <p:grpSpPr>
          <a:xfrm flipH="1">
            <a:off x="7561735" y="-249776"/>
            <a:ext cx="2872292" cy="2378232"/>
            <a:chOff x="2210400" y="2558550"/>
            <a:chExt cx="971025" cy="804000"/>
          </a:xfrm>
        </p:grpSpPr>
        <p:sp>
          <p:nvSpPr>
            <p:cNvPr id="1345" name="Google Shape;1345;p14"/>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4"/>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4"/>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4"/>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4"/>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4"/>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4"/>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4"/>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3" name="Google Shape;1353;p14"/>
          <p:cNvSpPr/>
          <p:nvPr/>
        </p:nvSpPr>
        <p:spPr>
          <a:xfrm>
            <a:off x="8275080" y="645579"/>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4"/>
          <p:cNvSpPr/>
          <p:nvPr/>
        </p:nvSpPr>
        <p:spPr>
          <a:xfrm flipH="1">
            <a:off x="7466496" y="-680374"/>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5684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355"/>
        <p:cNvGrpSpPr/>
        <p:nvPr/>
      </p:nvGrpSpPr>
      <p:grpSpPr>
        <a:xfrm>
          <a:off x="0" y="0"/>
          <a:ext cx="0" cy="0"/>
          <a:chOff x="0" y="0"/>
          <a:chExt cx="0" cy="0"/>
        </a:xfrm>
      </p:grpSpPr>
      <p:sp>
        <p:nvSpPr>
          <p:cNvPr id="1356" name="Google Shape;1356;p15"/>
          <p:cNvSpPr txBox="1">
            <a:spLocks noGrp="1"/>
          </p:cNvSpPr>
          <p:nvPr>
            <p:ph type="title"/>
          </p:nvPr>
        </p:nvSpPr>
        <p:spPr>
          <a:xfrm>
            <a:off x="3939475" y="2252400"/>
            <a:ext cx="3729300" cy="1402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57" name="Google Shape;1357;p15"/>
          <p:cNvSpPr txBox="1">
            <a:spLocks noGrp="1"/>
          </p:cNvSpPr>
          <p:nvPr>
            <p:ph type="subTitle" idx="1"/>
          </p:nvPr>
        </p:nvSpPr>
        <p:spPr>
          <a:xfrm>
            <a:off x="3939475" y="3837050"/>
            <a:ext cx="3729300" cy="5367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2100"/>
              <a:buNone/>
              <a:defRPr sz="1600" b="1">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58" name="Google Shape;1358;p15"/>
          <p:cNvSpPr txBox="1">
            <a:spLocks noGrp="1"/>
          </p:cNvSpPr>
          <p:nvPr>
            <p:ph type="title" idx="2" hasCustomPrompt="1"/>
          </p:nvPr>
        </p:nvSpPr>
        <p:spPr>
          <a:xfrm>
            <a:off x="5507275" y="694300"/>
            <a:ext cx="21615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359" name="Google Shape;1359;p15"/>
          <p:cNvGrpSpPr/>
          <p:nvPr/>
        </p:nvGrpSpPr>
        <p:grpSpPr>
          <a:xfrm flipH="1">
            <a:off x="-428240" y="535909"/>
            <a:ext cx="4030417" cy="3337154"/>
            <a:chOff x="3573297" y="232872"/>
            <a:chExt cx="5470164" cy="4529254"/>
          </a:xfrm>
        </p:grpSpPr>
        <p:sp>
          <p:nvSpPr>
            <p:cNvPr id="1360" name="Google Shape;1360;p15"/>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5"/>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5"/>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5"/>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5"/>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5"/>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5"/>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5"/>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8" name="Google Shape;1368;p15"/>
          <p:cNvGrpSpPr/>
          <p:nvPr/>
        </p:nvGrpSpPr>
        <p:grpSpPr>
          <a:xfrm flipH="1">
            <a:off x="-314940" y="-763101"/>
            <a:ext cx="2872292" cy="2378232"/>
            <a:chOff x="2210400" y="2558550"/>
            <a:chExt cx="971025" cy="804000"/>
          </a:xfrm>
        </p:grpSpPr>
        <p:sp>
          <p:nvSpPr>
            <p:cNvPr id="1369" name="Google Shape;1369;p15"/>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5"/>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5"/>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5"/>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5"/>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5"/>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5"/>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5"/>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7" name="Google Shape;1377;p15"/>
          <p:cNvGrpSpPr/>
          <p:nvPr/>
        </p:nvGrpSpPr>
        <p:grpSpPr>
          <a:xfrm flipH="1">
            <a:off x="1648421" y="74381"/>
            <a:ext cx="849356" cy="703259"/>
            <a:chOff x="2210400" y="2558550"/>
            <a:chExt cx="971025" cy="804000"/>
          </a:xfrm>
        </p:grpSpPr>
        <p:sp>
          <p:nvSpPr>
            <p:cNvPr id="1378" name="Google Shape;1378;p15"/>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5"/>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5"/>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5"/>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5"/>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5"/>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5"/>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5"/>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6" name="Google Shape;1386;p15"/>
          <p:cNvGrpSpPr/>
          <p:nvPr/>
        </p:nvGrpSpPr>
        <p:grpSpPr>
          <a:xfrm>
            <a:off x="2655122" y="292966"/>
            <a:ext cx="849275" cy="848250"/>
            <a:chOff x="8751122" y="1283566"/>
            <a:chExt cx="849275" cy="848250"/>
          </a:xfrm>
        </p:grpSpPr>
        <p:sp>
          <p:nvSpPr>
            <p:cNvPr id="1387" name="Google Shape;1387;p15"/>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8" name="Google Shape;1388;p15"/>
            <p:cNvGrpSpPr/>
            <p:nvPr/>
          </p:nvGrpSpPr>
          <p:grpSpPr>
            <a:xfrm flipH="1">
              <a:off x="8751122" y="1283566"/>
              <a:ext cx="849275" cy="848250"/>
              <a:chOff x="2651171" y="2397773"/>
              <a:chExt cx="2099568" cy="2097033"/>
            </a:xfrm>
          </p:grpSpPr>
          <p:sp>
            <p:nvSpPr>
              <p:cNvPr id="1389" name="Google Shape;1389;p15"/>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5"/>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91" name="Google Shape;1391;p15"/>
          <p:cNvSpPr/>
          <p:nvPr/>
        </p:nvSpPr>
        <p:spPr>
          <a:xfrm flipH="1">
            <a:off x="-212362" y="2652459"/>
            <a:ext cx="1284330" cy="1284330"/>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8849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1392"/>
        <p:cNvGrpSpPr/>
        <p:nvPr/>
      </p:nvGrpSpPr>
      <p:grpSpPr>
        <a:xfrm>
          <a:off x="0" y="0"/>
          <a:ext cx="0" cy="0"/>
          <a:chOff x="0" y="0"/>
          <a:chExt cx="0" cy="0"/>
        </a:xfrm>
      </p:grpSpPr>
      <p:sp>
        <p:nvSpPr>
          <p:cNvPr id="1393" name="Google Shape;1393;p16"/>
          <p:cNvSpPr txBox="1">
            <a:spLocks noGrp="1"/>
          </p:cNvSpPr>
          <p:nvPr>
            <p:ph type="title"/>
          </p:nvPr>
        </p:nvSpPr>
        <p:spPr>
          <a:xfrm>
            <a:off x="751625" y="2252400"/>
            <a:ext cx="3820500" cy="14025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94" name="Google Shape;1394;p16"/>
          <p:cNvSpPr txBox="1">
            <a:spLocks noGrp="1"/>
          </p:cNvSpPr>
          <p:nvPr>
            <p:ph type="subTitle" idx="1"/>
          </p:nvPr>
        </p:nvSpPr>
        <p:spPr>
          <a:xfrm>
            <a:off x="751500" y="3833475"/>
            <a:ext cx="3820500" cy="5367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b="1">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95" name="Google Shape;1395;p16"/>
          <p:cNvSpPr txBox="1">
            <a:spLocks noGrp="1"/>
          </p:cNvSpPr>
          <p:nvPr>
            <p:ph type="title" idx="2" hasCustomPrompt="1"/>
          </p:nvPr>
        </p:nvSpPr>
        <p:spPr>
          <a:xfrm>
            <a:off x="751500" y="694300"/>
            <a:ext cx="22416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96" name="Google Shape;1396;p16"/>
          <p:cNvSpPr/>
          <p:nvPr/>
        </p:nvSpPr>
        <p:spPr>
          <a:xfrm flipH="1">
            <a:off x="6752571" y="1"/>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7" name="Google Shape;1397;p16"/>
          <p:cNvGrpSpPr/>
          <p:nvPr/>
        </p:nvGrpSpPr>
        <p:grpSpPr>
          <a:xfrm>
            <a:off x="4444765" y="-242770"/>
            <a:ext cx="4084025" cy="3381541"/>
            <a:chOff x="3573297" y="232872"/>
            <a:chExt cx="5470164" cy="4529254"/>
          </a:xfrm>
        </p:grpSpPr>
        <p:sp>
          <p:nvSpPr>
            <p:cNvPr id="1398" name="Google Shape;1398;p16"/>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6"/>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6"/>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6"/>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6"/>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6"/>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6"/>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6"/>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16"/>
          <p:cNvGrpSpPr/>
          <p:nvPr/>
        </p:nvGrpSpPr>
        <p:grpSpPr>
          <a:xfrm>
            <a:off x="5528242" y="2181046"/>
            <a:ext cx="2514088" cy="2081645"/>
            <a:chOff x="3573297" y="232872"/>
            <a:chExt cx="5470164" cy="4529254"/>
          </a:xfrm>
        </p:grpSpPr>
        <p:sp>
          <p:nvSpPr>
            <p:cNvPr id="1407" name="Google Shape;1407;p16"/>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6"/>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6"/>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6"/>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6"/>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6"/>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6"/>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6"/>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6"/>
            <p:cNvSpPr/>
            <p:nvPr/>
          </p:nvSpPr>
          <p:spPr>
            <a:xfrm>
              <a:off x="7064427" y="2439737"/>
              <a:ext cx="2817" cy="8028"/>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6"/>
            <p:cNvSpPr/>
            <p:nvPr/>
          </p:nvSpPr>
          <p:spPr>
            <a:xfrm>
              <a:off x="7067102" y="2437061"/>
              <a:ext cx="5352" cy="13238"/>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6"/>
            <p:cNvSpPr/>
            <p:nvPr/>
          </p:nvSpPr>
          <p:spPr>
            <a:xfrm>
              <a:off x="7072313" y="2434526"/>
              <a:ext cx="2817" cy="18449"/>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6"/>
            <p:cNvSpPr/>
            <p:nvPr/>
          </p:nvSpPr>
          <p:spPr>
            <a:xfrm>
              <a:off x="7074989" y="2431850"/>
              <a:ext cx="2676" cy="23801"/>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6"/>
            <p:cNvSpPr/>
            <p:nvPr/>
          </p:nvSpPr>
          <p:spPr>
            <a:xfrm>
              <a:off x="7077524" y="2429174"/>
              <a:ext cx="2817" cy="29012"/>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6"/>
            <p:cNvSpPr/>
            <p:nvPr/>
          </p:nvSpPr>
          <p:spPr>
            <a:xfrm>
              <a:off x="7080200" y="2423963"/>
              <a:ext cx="2676" cy="36899"/>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6"/>
            <p:cNvSpPr/>
            <p:nvPr/>
          </p:nvSpPr>
          <p:spPr>
            <a:xfrm>
              <a:off x="7082735" y="2421428"/>
              <a:ext cx="2817" cy="44645"/>
            </a:xfrm>
            <a:custGeom>
              <a:avLst/>
              <a:gdLst/>
              <a:ahLst/>
              <a:cxnLst/>
              <a:rect l="l" t="t" r="r" b="b"/>
              <a:pathLst>
                <a:path w="20" h="317" extrusionOk="0">
                  <a:moveTo>
                    <a:pt x="20" y="0"/>
                  </a:moveTo>
                  <a:lnTo>
                    <a:pt x="1" y="19"/>
                  </a:lnTo>
                  <a:lnTo>
                    <a:pt x="1" y="279"/>
                  </a:lnTo>
                  <a:lnTo>
                    <a:pt x="20" y="31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6"/>
            <p:cNvSpPr/>
            <p:nvPr/>
          </p:nvSpPr>
          <p:spPr>
            <a:xfrm>
              <a:off x="7085411" y="2418752"/>
              <a:ext cx="5352" cy="49996"/>
            </a:xfrm>
            <a:custGeom>
              <a:avLst/>
              <a:gdLst/>
              <a:ahLst/>
              <a:cxnLst/>
              <a:rect l="l" t="t" r="r" b="b"/>
              <a:pathLst>
                <a:path w="38" h="355" extrusionOk="0">
                  <a:moveTo>
                    <a:pt x="38" y="0"/>
                  </a:moveTo>
                  <a:lnTo>
                    <a:pt x="1" y="19"/>
                  </a:lnTo>
                  <a:lnTo>
                    <a:pt x="1" y="335"/>
                  </a:lnTo>
                  <a:lnTo>
                    <a:pt x="38" y="35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6"/>
            <p:cNvSpPr/>
            <p:nvPr/>
          </p:nvSpPr>
          <p:spPr>
            <a:xfrm>
              <a:off x="7090622" y="2416076"/>
              <a:ext cx="2817" cy="55207"/>
            </a:xfrm>
            <a:custGeom>
              <a:avLst/>
              <a:gdLst/>
              <a:ahLst/>
              <a:cxnLst/>
              <a:rect l="l" t="t" r="r" b="b"/>
              <a:pathLst>
                <a:path w="20" h="392" extrusionOk="0">
                  <a:moveTo>
                    <a:pt x="19" y="1"/>
                  </a:moveTo>
                  <a:lnTo>
                    <a:pt x="1" y="19"/>
                  </a:lnTo>
                  <a:lnTo>
                    <a:pt x="1" y="373"/>
                  </a:lnTo>
                  <a:lnTo>
                    <a:pt x="19" y="3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6"/>
            <p:cNvSpPr/>
            <p:nvPr/>
          </p:nvSpPr>
          <p:spPr>
            <a:xfrm>
              <a:off x="7093298" y="2413541"/>
              <a:ext cx="2817" cy="60418"/>
            </a:xfrm>
            <a:custGeom>
              <a:avLst/>
              <a:gdLst/>
              <a:ahLst/>
              <a:cxnLst/>
              <a:rect l="l" t="t" r="r" b="b"/>
              <a:pathLst>
                <a:path w="20" h="429" extrusionOk="0">
                  <a:moveTo>
                    <a:pt x="19" y="0"/>
                  </a:moveTo>
                  <a:lnTo>
                    <a:pt x="0" y="19"/>
                  </a:lnTo>
                  <a:lnTo>
                    <a:pt x="0"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6"/>
            <p:cNvSpPr/>
            <p:nvPr/>
          </p:nvSpPr>
          <p:spPr>
            <a:xfrm>
              <a:off x="7095973" y="2410866"/>
              <a:ext cx="2676" cy="65629"/>
            </a:xfrm>
            <a:custGeom>
              <a:avLst/>
              <a:gdLst/>
              <a:ahLst/>
              <a:cxnLst/>
              <a:rect l="l" t="t" r="r" b="b"/>
              <a:pathLst>
                <a:path w="19" h="466" extrusionOk="0">
                  <a:moveTo>
                    <a:pt x="19" y="1"/>
                  </a:moveTo>
                  <a:lnTo>
                    <a:pt x="0" y="19"/>
                  </a:lnTo>
                  <a:lnTo>
                    <a:pt x="0" y="447"/>
                  </a:lnTo>
                  <a:lnTo>
                    <a:pt x="19" y="46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6"/>
            <p:cNvSpPr/>
            <p:nvPr/>
          </p:nvSpPr>
          <p:spPr>
            <a:xfrm>
              <a:off x="7098508" y="2405655"/>
              <a:ext cx="2817" cy="73516"/>
            </a:xfrm>
            <a:custGeom>
              <a:avLst/>
              <a:gdLst/>
              <a:ahLst/>
              <a:cxnLst/>
              <a:rect l="l" t="t" r="r" b="b"/>
              <a:pathLst>
                <a:path w="20" h="522" extrusionOk="0">
                  <a:moveTo>
                    <a:pt x="19" y="0"/>
                  </a:moveTo>
                  <a:lnTo>
                    <a:pt x="1" y="38"/>
                  </a:lnTo>
                  <a:lnTo>
                    <a:pt x="1" y="503"/>
                  </a:lnTo>
                  <a:lnTo>
                    <a:pt x="19" y="5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6"/>
            <p:cNvSpPr/>
            <p:nvPr/>
          </p:nvSpPr>
          <p:spPr>
            <a:xfrm>
              <a:off x="7101184" y="2402979"/>
              <a:ext cx="2676" cy="81403"/>
            </a:xfrm>
            <a:custGeom>
              <a:avLst/>
              <a:gdLst/>
              <a:ahLst/>
              <a:cxnLst/>
              <a:rect l="l" t="t" r="r" b="b"/>
              <a:pathLst>
                <a:path w="19" h="578" extrusionOk="0">
                  <a:moveTo>
                    <a:pt x="19" y="1"/>
                  </a:moveTo>
                  <a:lnTo>
                    <a:pt x="0" y="19"/>
                  </a:lnTo>
                  <a:lnTo>
                    <a:pt x="0" y="541"/>
                  </a:lnTo>
                  <a:lnTo>
                    <a:pt x="19" y="57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6"/>
            <p:cNvSpPr/>
            <p:nvPr/>
          </p:nvSpPr>
          <p:spPr>
            <a:xfrm>
              <a:off x="7103719" y="2400444"/>
              <a:ext cx="5493" cy="86614"/>
            </a:xfrm>
            <a:custGeom>
              <a:avLst/>
              <a:gdLst/>
              <a:ahLst/>
              <a:cxnLst/>
              <a:rect l="l" t="t" r="r" b="b"/>
              <a:pathLst>
                <a:path w="39" h="615" extrusionOk="0">
                  <a:moveTo>
                    <a:pt x="38" y="0"/>
                  </a:moveTo>
                  <a:lnTo>
                    <a:pt x="1" y="19"/>
                  </a:lnTo>
                  <a:lnTo>
                    <a:pt x="1" y="596"/>
                  </a:lnTo>
                  <a:lnTo>
                    <a:pt x="38" y="61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9" name="Google Shape;1429;p16"/>
          <p:cNvSpPr/>
          <p:nvPr/>
        </p:nvSpPr>
        <p:spPr>
          <a:xfrm>
            <a:off x="6384719" y="4370171"/>
            <a:ext cx="801132" cy="801132"/>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0" name="Google Shape;1430;p16"/>
          <p:cNvGrpSpPr/>
          <p:nvPr/>
        </p:nvGrpSpPr>
        <p:grpSpPr>
          <a:xfrm flipH="1">
            <a:off x="8354007" y="1672491"/>
            <a:ext cx="1066559" cy="1066631"/>
            <a:chOff x="4915725" y="3008700"/>
            <a:chExt cx="368975" cy="369000"/>
          </a:xfrm>
        </p:grpSpPr>
        <p:sp>
          <p:nvSpPr>
            <p:cNvPr id="1431" name="Google Shape;1431;p16"/>
            <p:cNvSpPr/>
            <p:nvPr/>
          </p:nvSpPr>
          <p:spPr>
            <a:xfrm>
              <a:off x="4915725" y="3008700"/>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6"/>
            <p:cNvSpPr/>
            <p:nvPr/>
          </p:nvSpPr>
          <p:spPr>
            <a:xfrm>
              <a:off x="4982725" y="3075700"/>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09380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4E29AA"/>
            </a:gs>
            <a:gs pos="100000">
              <a:srgbClr val="674EA7"/>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300"/>
              <a:buFont typeface="Space Grotesk"/>
              <a:buNone/>
              <a:defRPr sz="3300">
                <a:solidFill>
                  <a:schemeClr val="lt1"/>
                </a:solidFill>
                <a:latin typeface="Space Grotesk"/>
                <a:ea typeface="Space Grotesk"/>
                <a:cs typeface="Space Grotesk"/>
                <a:sym typeface="Space Grotesk"/>
              </a:defRPr>
            </a:lvl1pPr>
            <a:lvl2pPr lvl="1">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2pPr>
            <a:lvl3pPr lvl="2">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3pPr>
            <a:lvl4pPr lvl="3">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4pPr>
            <a:lvl5pPr lvl="4">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5pPr>
            <a:lvl6pPr lvl="5">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6pPr>
            <a:lvl7pPr lvl="6">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7pPr>
            <a:lvl8pPr lvl="7">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8pPr>
            <a:lvl9pPr lvl="8">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9pPr>
          </a:lstStyle>
          <a:p>
            <a:endParaRPr/>
          </a:p>
        </p:txBody>
      </p:sp>
      <p:sp>
        <p:nvSpPr>
          <p:cNvPr id="7" name="Google Shape;7;p1"/>
          <p:cNvSpPr txBox="1">
            <a:spLocks noGrp="1"/>
          </p:cNvSpPr>
          <p:nvPr>
            <p:ph type="body" idx="1"/>
          </p:nvPr>
        </p:nvSpPr>
        <p:spPr>
          <a:xfrm>
            <a:off x="713225" y="1246950"/>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Dosis"/>
              <a:buChar char="●"/>
              <a:defRPr sz="1800">
                <a:solidFill>
                  <a:schemeClr val="lt1"/>
                </a:solidFill>
                <a:latin typeface="Dosis"/>
                <a:ea typeface="Dosis"/>
                <a:cs typeface="Dosis"/>
                <a:sym typeface="Dosis"/>
              </a:defRPr>
            </a:lvl1pPr>
            <a:lvl2pPr marL="914400" lvl="1"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2pPr>
            <a:lvl3pPr marL="1371600" lvl="2"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3pPr>
            <a:lvl4pPr marL="1828800" lvl="3"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4pPr>
            <a:lvl5pPr marL="2286000" lvl="4"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5pPr>
            <a:lvl6pPr marL="2743200" lvl="5"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6pPr>
            <a:lvl7pPr marL="3200400" lvl="6"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7pPr>
            <a:lvl8pPr marL="3657600" lvl="7"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8pPr>
            <a:lvl9pPr marL="4114800" lvl="8"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59" r:id="rId3"/>
    <p:sldLayoutId id="2147483702" r:id="rId4"/>
    <p:sldLayoutId id="2147483707" r:id="rId5"/>
    <p:sldLayoutId id="2147483708" r:id="rId6"/>
    <p:sldLayoutId id="2147483709" r:id="rId7"/>
    <p:sldLayoutId id="2147483710" r:id="rId8"/>
    <p:sldLayoutId id="2147483712" r:id="rId9"/>
    <p:sldLayoutId id="214748371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449">
          <p15:clr>
            <a:srgbClr val="EA4335"/>
          </p15:clr>
        </p15:guide>
        <p15:guide id="3" pos="5311">
          <p15:clr>
            <a:srgbClr val="EA4335"/>
          </p15:clr>
        </p15:guide>
        <p15:guide id="4" orient="horz" pos="340">
          <p15:clr>
            <a:srgbClr val="EA4335"/>
          </p15:clr>
        </p15:guide>
        <p15:guide id="5"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198662" scaled="0"/>
        </a:gradFill>
        <a:effectLst/>
      </p:bgPr>
    </p:bg>
    <p:spTree>
      <p:nvGrpSpPr>
        <p:cNvPr id="1" name="Shape 3645"/>
        <p:cNvGrpSpPr/>
        <p:nvPr/>
      </p:nvGrpSpPr>
      <p:grpSpPr>
        <a:xfrm>
          <a:off x="0" y="0"/>
          <a:ext cx="0" cy="0"/>
          <a:chOff x="0" y="0"/>
          <a:chExt cx="0" cy="0"/>
        </a:xfrm>
      </p:grpSpPr>
      <p:sp>
        <p:nvSpPr>
          <p:cNvPr id="3646" name="Google Shape;3646;p61"/>
          <p:cNvSpPr txBox="1">
            <a:spLocks noGrp="1"/>
          </p:cNvSpPr>
          <p:nvPr>
            <p:ph type="ctrTitle"/>
          </p:nvPr>
        </p:nvSpPr>
        <p:spPr>
          <a:xfrm>
            <a:off x="-32480" y="-36521"/>
            <a:ext cx="6694840" cy="2222390"/>
          </a:xfrm>
          <a:prstGeom prst="rect">
            <a:avLst/>
          </a:prstGeom>
        </p:spPr>
        <p:txBody>
          <a:bodyPr spcFirstLastPara="1" wrap="square" lIns="91425" tIns="91425" rIns="91425" bIns="91425" anchor="ctr" anchorCtr="0">
            <a:noAutofit/>
          </a:bodyPr>
          <a:lstStyle/>
          <a:p>
            <a:pPr lvl="0" algn="ctr"/>
            <a:r>
              <a:rPr lang="en-US" sz="6600" dirty="0"/>
              <a:t>Bank</a:t>
            </a:r>
            <a:r>
              <a:rPr lang="ar-EG" sz="6600" dirty="0"/>
              <a:t> </a:t>
            </a:r>
            <a:r>
              <a:rPr lang="en-US" sz="6600" dirty="0"/>
              <a:t>Marketing Analytics</a:t>
            </a:r>
            <a:endParaRPr sz="4000" dirty="0"/>
          </a:p>
        </p:txBody>
      </p:sp>
      <p:grpSp>
        <p:nvGrpSpPr>
          <p:cNvPr id="3648" name="Google Shape;3648;p61"/>
          <p:cNvGrpSpPr/>
          <p:nvPr/>
        </p:nvGrpSpPr>
        <p:grpSpPr>
          <a:xfrm>
            <a:off x="5676405" y="1712061"/>
            <a:ext cx="2570941" cy="3431439"/>
            <a:chOff x="763650" y="3098350"/>
            <a:chExt cx="548175" cy="731650"/>
          </a:xfrm>
        </p:grpSpPr>
        <p:sp>
          <p:nvSpPr>
            <p:cNvPr id="3649" name="Google Shape;3649;p61"/>
            <p:cNvSpPr/>
            <p:nvPr/>
          </p:nvSpPr>
          <p:spPr>
            <a:xfrm>
              <a:off x="836500" y="3388325"/>
              <a:ext cx="463800" cy="440750"/>
            </a:xfrm>
            <a:custGeom>
              <a:avLst/>
              <a:gdLst/>
              <a:ahLst/>
              <a:cxnLst/>
              <a:rect l="l" t="t" r="r" b="b"/>
              <a:pathLst>
                <a:path w="18552" h="17630" extrusionOk="0">
                  <a:moveTo>
                    <a:pt x="11415" y="1"/>
                  </a:moveTo>
                  <a:lnTo>
                    <a:pt x="11433" y="167"/>
                  </a:lnTo>
                  <a:lnTo>
                    <a:pt x="6399" y="167"/>
                  </a:lnTo>
                  <a:cubicBezTo>
                    <a:pt x="5182" y="167"/>
                    <a:pt x="4113" y="757"/>
                    <a:pt x="3430" y="1679"/>
                  </a:cubicBezTo>
                  <a:lnTo>
                    <a:pt x="3430" y="1642"/>
                  </a:lnTo>
                  <a:lnTo>
                    <a:pt x="517" y="6400"/>
                  </a:lnTo>
                  <a:lnTo>
                    <a:pt x="2010" y="6731"/>
                  </a:lnTo>
                  <a:lnTo>
                    <a:pt x="0" y="10346"/>
                  </a:lnTo>
                  <a:lnTo>
                    <a:pt x="2435" y="11544"/>
                  </a:lnTo>
                  <a:lnTo>
                    <a:pt x="2213" y="17630"/>
                  </a:lnTo>
                  <a:lnTo>
                    <a:pt x="15841" y="17630"/>
                  </a:lnTo>
                  <a:lnTo>
                    <a:pt x="15195" y="9184"/>
                  </a:lnTo>
                  <a:lnTo>
                    <a:pt x="18551" y="9461"/>
                  </a:lnTo>
                  <a:lnTo>
                    <a:pt x="17426" y="3228"/>
                  </a:lnTo>
                  <a:cubicBezTo>
                    <a:pt x="17408" y="3154"/>
                    <a:pt x="17390" y="3080"/>
                    <a:pt x="17371" y="3007"/>
                  </a:cubicBezTo>
                  <a:cubicBezTo>
                    <a:pt x="16873" y="1255"/>
                    <a:pt x="15214" y="56"/>
                    <a:pt x="13388" y="38"/>
                  </a:cubicBezTo>
                  <a:lnTo>
                    <a:pt x="114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61"/>
            <p:cNvSpPr/>
            <p:nvPr/>
          </p:nvSpPr>
          <p:spPr>
            <a:xfrm>
              <a:off x="895050" y="3486075"/>
              <a:ext cx="33675" cy="227300"/>
            </a:xfrm>
            <a:custGeom>
              <a:avLst/>
              <a:gdLst/>
              <a:ahLst/>
              <a:cxnLst/>
              <a:rect l="l" t="t" r="r" b="b"/>
              <a:pathLst>
                <a:path w="1347" h="9092" extrusionOk="0">
                  <a:moveTo>
                    <a:pt x="1310" y="0"/>
                  </a:moveTo>
                  <a:cubicBezTo>
                    <a:pt x="1273" y="0"/>
                    <a:pt x="1254" y="19"/>
                    <a:pt x="1254" y="37"/>
                  </a:cubicBezTo>
                  <a:lnTo>
                    <a:pt x="0" y="9036"/>
                  </a:lnTo>
                  <a:cubicBezTo>
                    <a:pt x="0" y="9054"/>
                    <a:pt x="19" y="9091"/>
                    <a:pt x="37" y="9091"/>
                  </a:cubicBezTo>
                  <a:cubicBezTo>
                    <a:pt x="74" y="9091"/>
                    <a:pt x="93" y="9073"/>
                    <a:pt x="93" y="9054"/>
                  </a:cubicBezTo>
                  <a:lnTo>
                    <a:pt x="1346" y="55"/>
                  </a:lnTo>
                  <a:cubicBezTo>
                    <a:pt x="1346" y="37"/>
                    <a:pt x="1328" y="0"/>
                    <a:pt x="1310"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61"/>
            <p:cNvSpPr/>
            <p:nvPr/>
          </p:nvSpPr>
          <p:spPr>
            <a:xfrm>
              <a:off x="967875" y="3415525"/>
              <a:ext cx="158150" cy="414475"/>
            </a:xfrm>
            <a:custGeom>
              <a:avLst/>
              <a:gdLst/>
              <a:ahLst/>
              <a:cxnLst/>
              <a:rect l="l" t="t" r="r" b="b"/>
              <a:pathLst>
                <a:path w="6326" h="16579" extrusionOk="0">
                  <a:moveTo>
                    <a:pt x="6326" y="1"/>
                  </a:moveTo>
                  <a:lnTo>
                    <a:pt x="1181" y="702"/>
                  </a:lnTo>
                  <a:lnTo>
                    <a:pt x="1" y="16578"/>
                  </a:lnTo>
                  <a:lnTo>
                    <a:pt x="6289" y="16542"/>
                  </a:lnTo>
                  <a:lnTo>
                    <a:pt x="5515" y="886"/>
                  </a:lnTo>
                  <a:lnTo>
                    <a:pt x="6326" y="1"/>
                  </a:ln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2" name="Google Shape;3652;p61"/>
            <p:cNvSpPr/>
            <p:nvPr/>
          </p:nvSpPr>
          <p:spPr>
            <a:xfrm>
              <a:off x="836500" y="3501275"/>
              <a:ext cx="85775" cy="136950"/>
            </a:xfrm>
            <a:custGeom>
              <a:avLst/>
              <a:gdLst/>
              <a:ahLst/>
              <a:cxnLst/>
              <a:rect l="l" t="t" r="r" b="b"/>
              <a:pathLst>
                <a:path w="3431" h="5478" extrusionOk="0">
                  <a:moveTo>
                    <a:pt x="572" y="1"/>
                  </a:moveTo>
                  <a:cubicBezTo>
                    <a:pt x="259" y="1"/>
                    <a:pt x="0" y="259"/>
                    <a:pt x="0" y="572"/>
                  </a:cubicBezTo>
                  <a:lnTo>
                    <a:pt x="0" y="4906"/>
                  </a:lnTo>
                  <a:cubicBezTo>
                    <a:pt x="0" y="5219"/>
                    <a:pt x="259" y="5477"/>
                    <a:pt x="572" y="5477"/>
                  </a:cubicBezTo>
                  <a:lnTo>
                    <a:pt x="2877" y="5477"/>
                  </a:lnTo>
                  <a:cubicBezTo>
                    <a:pt x="3191" y="5477"/>
                    <a:pt x="3430" y="5219"/>
                    <a:pt x="3430" y="4906"/>
                  </a:cubicBezTo>
                  <a:lnTo>
                    <a:pt x="3430" y="572"/>
                  </a:lnTo>
                  <a:cubicBezTo>
                    <a:pt x="3430" y="259"/>
                    <a:pt x="3191" y="1"/>
                    <a:pt x="28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61"/>
            <p:cNvSpPr/>
            <p:nvPr/>
          </p:nvSpPr>
          <p:spPr>
            <a:xfrm>
              <a:off x="763650" y="3532175"/>
              <a:ext cx="144325" cy="127725"/>
            </a:xfrm>
            <a:custGeom>
              <a:avLst/>
              <a:gdLst/>
              <a:ahLst/>
              <a:cxnLst/>
              <a:rect l="l" t="t" r="r" b="b"/>
              <a:pathLst>
                <a:path w="5773" h="5109" extrusionOk="0">
                  <a:moveTo>
                    <a:pt x="3136" y="0"/>
                  </a:moveTo>
                  <a:cubicBezTo>
                    <a:pt x="3062" y="19"/>
                    <a:pt x="3007" y="55"/>
                    <a:pt x="2951" y="92"/>
                  </a:cubicBezTo>
                  <a:cubicBezTo>
                    <a:pt x="2435" y="443"/>
                    <a:pt x="1107" y="1715"/>
                    <a:pt x="1107" y="1715"/>
                  </a:cubicBezTo>
                  <a:cubicBezTo>
                    <a:pt x="738" y="2065"/>
                    <a:pt x="480" y="2545"/>
                    <a:pt x="314" y="3024"/>
                  </a:cubicBezTo>
                  <a:cubicBezTo>
                    <a:pt x="167" y="3485"/>
                    <a:pt x="1" y="4112"/>
                    <a:pt x="277" y="4536"/>
                  </a:cubicBezTo>
                  <a:cubicBezTo>
                    <a:pt x="443" y="4776"/>
                    <a:pt x="702" y="4924"/>
                    <a:pt x="978" y="5016"/>
                  </a:cubicBezTo>
                  <a:cubicBezTo>
                    <a:pt x="1199" y="5080"/>
                    <a:pt x="1425" y="5108"/>
                    <a:pt x="1649" y="5108"/>
                  </a:cubicBezTo>
                  <a:cubicBezTo>
                    <a:pt x="1873" y="5108"/>
                    <a:pt x="2094" y="5080"/>
                    <a:pt x="2306" y="5034"/>
                  </a:cubicBezTo>
                  <a:cubicBezTo>
                    <a:pt x="2712" y="4961"/>
                    <a:pt x="3080" y="4795"/>
                    <a:pt x="3449" y="4610"/>
                  </a:cubicBezTo>
                  <a:cubicBezTo>
                    <a:pt x="3818" y="4444"/>
                    <a:pt x="4224" y="4315"/>
                    <a:pt x="4592" y="4168"/>
                  </a:cubicBezTo>
                  <a:cubicBezTo>
                    <a:pt x="5017" y="4020"/>
                    <a:pt x="5219" y="3467"/>
                    <a:pt x="4888" y="3393"/>
                  </a:cubicBezTo>
                  <a:cubicBezTo>
                    <a:pt x="5238" y="3375"/>
                    <a:pt x="5607" y="3209"/>
                    <a:pt x="5533" y="2785"/>
                  </a:cubicBezTo>
                  <a:cubicBezTo>
                    <a:pt x="5515" y="2545"/>
                    <a:pt x="5349" y="2490"/>
                    <a:pt x="5146" y="2471"/>
                  </a:cubicBezTo>
                  <a:cubicBezTo>
                    <a:pt x="5478" y="2434"/>
                    <a:pt x="5773" y="2342"/>
                    <a:pt x="5736" y="1992"/>
                  </a:cubicBezTo>
                  <a:cubicBezTo>
                    <a:pt x="5753" y="1635"/>
                    <a:pt x="5488" y="1528"/>
                    <a:pt x="5201" y="1528"/>
                  </a:cubicBezTo>
                  <a:cubicBezTo>
                    <a:pt x="5176" y="1528"/>
                    <a:pt x="5152" y="1529"/>
                    <a:pt x="5127" y="1531"/>
                  </a:cubicBezTo>
                  <a:cubicBezTo>
                    <a:pt x="5349" y="1475"/>
                    <a:pt x="5533" y="1365"/>
                    <a:pt x="5515" y="1107"/>
                  </a:cubicBezTo>
                  <a:cubicBezTo>
                    <a:pt x="5444" y="744"/>
                    <a:pt x="5199" y="636"/>
                    <a:pt x="4900" y="636"/>
                  </a:cubicBezTo>
                  <a:cubicBezTo>
                    <a:pt x="4576" y="636"/>
                    <a:pt x="4189" y="763"/>
                    <a:pt x="3892" y="830"/>
                  </a:cubicBezTo>
                  <a:cubicBezTo>
                    <a:pt x="3615" y="922"/>
                    <a:pt x="3375" y="996"/>
                    <a:pt x="3154" y="1051"/>
                  </a:cubicBezTo>
                  <a:cubicBezTo>
                    <a:pt x="3265" y="812"/>
                    <a:pt x="3375" y="553"/>
                    <a:pt x="3394" y="277"/>
                  </a:cubicBezTo>
                  <a:cubicBezTo>
                    <a:pt x="3394" y="203"/>
                    <a:pt x="3394" y="92"/>
                    <a:pt x="3320" y="37"/>
                  </a:cubicBezTo>
                  <a:cubicBezTo>
                    <a:pt x="3283" y="0"/>
                    <a:pt x="3191" y="0"/>
                    <a:pt x="3136" y="0"/>
                  </a:cubicBezTo>
                  <a:close/>
                </a:path>
              </a:pathLst>
            </a:custGeom>
            <a:solidFill>
              <a:srgbClr val="FE9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61"/>
            <p:cNvSpPr/>
            <p:nvPr/>
          </p:nvSpPr>
          <p:spPr>
            <a:xfrm>
              <a:off x="811600" y="3546925"/>
              <a:ext cx="35525" cy="24000"/>
            </a:xfrm>
            <a:custGeom>
              <a:avLst/>
              <a:gdLst/>
              <a:ahLst/>
              <a:cxnLst/>
              <a:rect l="l" t="t" r="r" b="b"/>
              <a:pathLst>
                <a:path w="1421" h="960" extrusionOk="0">
                  <a:moveTo>
                    <a:pt x="1421" y="0"/>
                  </a:moveTo>
                  <a:cubicBezTo>
                    <a:pt x="1181" y="74"/>
                    <a:pt x="1" y="959"/>
                    <a:pt x="1" y="959"/>
                  </a:cubicBezTo>
                  <a:lnTo>
                    <a:pt x="1236" y="461"/>
                  </a:lnTo>
                  <a:lnTo>
                    <a:pt x="1421" y="0"/>
                  </a:ln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61"/>
            <p:cNvSpPr/>
            <p:nvPr/>
          </p:nvSpPr>
          <p:spPr>
            <a:xfrm>
              <a:off x="871525" y="3568575"/>
              <a:ext cx="24475" cy="8325"/>
            </a:xfrm>
            <a:custGeom>
              <a:avLst/>
              <a:gdLst/>
              <a:ahLst/>
              <a:cxnLst/>
              <a:rect l="l" t="t" r="r" b="b"/>
              <a:pathLst>
                <a:path w="979" h="333" extrusionOk="0">
                  <a:moveTo>
                    <a:pt x="923" y="1"/>
                  </a:moveTo>
                  <a:cubicBezTo>
                    <a:pt x="794" y="1"/>
                    <a:pt x="112" y="204"/>
                    <a:pt x="38" y="241"/>
                  </a:cubicBezTo>
                  <a:cubicBezTo>
                    <a:pt x="19" y="241"/>
                    <a:pt x="1" y="278"/>
                    <a:pt x="1" y="296"/>
                  </a:cubicBezTo>
                  <a:cubicBezTo>
                    <a:pt x="19" y="314"/>
                    <a:pt x="38" y="333"/>
                    <a:pt x="56" y="333"/>
                  </a:cubicBezTo>
                  <a:lnTo>
                    <a:pt x="75" y="333"/>
                  </a:lnTo>
                  <a:cubicBezTo>
                    <a:pt x="370" y="241"/>
                    <a:pt x="849" y="93"/>
                    <a:pt x="941" y="93"/>
                  </a:cubicBezTo>
                  <a:cubicBezTo>
                    <a:pt x="960" y="93"/>
                    <a:pt x="978" y="75"/>
                    <a:pt x="978" y="38"/>
                  </a:cubicBezTo>
                  <a:cubicBezTo>
                    <a:pt x="978" y="19"/>
                    <a:pt x="960" y="1"/>
                    <a:pt x="923" y="1"/>
                  </a:cubicBezTo>
                  <a:close/>
                </a:path>
              </a:pathLst>
            </a:custGeom>
            <a:solidFill>
              <a:srgbClr val="FD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61"/>
            <p:cNvSpPr/>
            <p:nvPr/>
          </p:nvSpPr>
          <p:spPr>
            <a:xfrm>
              <a:off x="875225" y="3592375"/>
              <a:ext cx="20300" cy="7575"/>
            </a:xfrm>
            <a:custGeom>
              <a:avLst/>
              <a:gdLst/>
              <a:ahLst/>
              <a:cxnLst/>
              <a:rect l="l" t="t" r="r" b="b"/>
              <a:pathLst>
                <a:path w="812" h="303" extrusionOk="0">
                  <a:moveTo>
                    <a:pt x="764" y="1"/>
                  </a:moveTo>
                  <a:cubicBezTo>
                    <a:pt x="756" y="1"/>
                    <a:pt x="748" y="3"/>
                    <a:pt x="738" y="8"/>
                  </a:cubicBezTo>
                  <a:lnTo>
                    <a:pt x="56" y="211"/>
                  </a:lnTo>
                  <a:cubicBezTo>
                    <a:pt x="19" y="211"/>
                    <a:pt x="0" y="248"/>
                    <a:pt x="19" y="266"/>
                  </a:cubicBezTo>
                  <a:cubicBezTo>
                    <a:pt x="19" y="284"/>
                    <a:pt x="37" y="303"/>
                    <a:pt x="56" y="303"/>
                  </a:cubicBezTo>
                  <a:lnTo>
                    <a:pt x="74" y="303"/>
                  </a:lnTo>
                  <a:lnTo>
                    <a:pt x="775" y="100"/>
                  </a:lnTo>
                  <a:cubicBezTo>
                    <a:pt x="793" y="100"/>
                    <a:pt x="812" y="63"/>
                    <a:pt x="812" y="45"/>
                  </a:cubicBezTo>
                  <a:cubicBezTo>
                    <a:pt x="798" y="18"/>
                    <a:pt x="785" y="1"/>
                    <a:pt x="764" y="1"/>
                  </a:cubicBezTo>
                  <a:close/>
                </a:path>
              </a:pathLst>
            </a:custGeom>
            <a:solidFill>
              <a:srgbClr val="FD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61"/>
            <p:cNvSpPr/>
            <p:nvPr/>
          </p:nvSpPr>
          <p:spPr>
            <a:xfrm>
              <a:off x="875225" y="3615600"/>
              <a:ext cx="12000" cy="5100"/>
            </a:xfrm>
            <a:custGeom>
              <a:avLst/>
              <a:gdLst/>
              <a:ahLst/>
              <a:cxnLst/>
              <a:rect l="l" t="t" r="r" b="b"/>
              <a:pathLst>
                <a:path w="480" h="204" extrusionOk="0">
                  <a:moveTo>
                    <a:pt x="406" y="1"/>
                  </a:moveTo>
                  <a:lnTo>
                    <a:pt x="37" y="111"/>
                  </a:lnTo>
                  <a:cubicBezTo>
                    <a:pt x="0" y="111"/>
                    <a:pt x="0" y="148"/>
                    <a:pt x="0" y="167"/>
                  </a:cubicBezTo>
                  <a:cubicBezTo>
                    <a:pt x="0" y="185"/>
                    <a:pt x="19" y="204"/>
                    <a:pt x="56" y="204"/>
                  </a:cubicBezTo>
                  <a:lnTo>
                    <a:pt x="443" y="111"/>
                  </a:lnTo>
                  <a:cubicBezTo>
                    <a:pt x="461" y="93"/>
                    <a:pt x="480" y="75"/>
                    <a:pt x="480" y="38"/>
                  </a:cubicBezTo>
                  <a:cubicBezTo>
                    <a:pt x="461" y="19"/>
                    <a:pt x="443" y="1"/>
                    <a:pt x="406" y="1"/>
                  </a:cubicBezTo>
                  <a:close/>
                </a:path>
              </a:pathLst>
            </a:custGeom>
            <a:solidFill>
              <a:srgbClr val="FD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61"/>
            <p:cNvSpPr/>
            <p:nvPr/>
          </p:nvSpPr>
          <p:spPr>
            <a:xfrm>
              <a:off x="847100" y="3522200"/>
              <a:ext cx="166900" cy="147700"/>
            </a:xfrm>
            <a:custGeom>
              <a:avLst/>
              <a:gdLst/>
              <a:ahLst/>
              <a:cxnLst/>
              <a:rect l="l" t="t" r="r" b="b"/>
              <a:pathLst>
                <a:path w="6676" h="5908" extrusionOk="0">
                  <a:moveTo>
                    <a:pt x="3018" y="1"/>
                  </a:moveTo>
                  <a:cubicBezTo>
                    <a:pt x="2971" y="1"/>
                    <a:pt x="2924" y="14"/>
                    <a:pt x="2877" y="49"/>
                  </a:cubicBezTo>
                  <a:cubicBezTo>
                    <a:pt x="2803" y="104"/>
                    <a:pt x="2785" y="215"/>
                    <a:pt x="2803" y="325"/>
                  </a:cubicBezTo>
                  <a:cubicBezTo>
                    <a:pt x="2803" y="639"/>
                    <a:pt x="2933" y="934"/>
                    <a:pt x="3043" y="1211"/>
                  </a:cubicBezTo>
                  <a:cubicBezTo>
                    <a:pt x="2785" y="1137"/>
                    <a:pt x="2508" y="1045"/>
                    <a:pt x="2213" y="934"/>
                  </a:cubicBezTo>
                  <a:cubicBezTo>
                    <a:pt x="1867" y="835"/>
                    <a:pt x="1408" y="666"/>
                    <a:pt x="1029" y="666"/>
                  </a:cubicBezTo>
                  <a:cubicBezTo>
                    <a:pt x="703" y="666"/>
                    <a:pt x="436" y="791"/>
                    <a:pt x="351" y="1192"/>
                  </a:cubicBezTo>
                  <a:cubicBezTo>
                    <a:pt x="314" y="1487"/>
                    <a:pt x="535" y="1616"/>
                    <a:pt x="775" y="1690"/>
                  </a:cubicBezTo>
                  <a:cubicBezTo>
                    <a:pt x="742" y="1688"/>
                    <a:pt x="710" y="1687"/>
                    <a:pt x="678" y="1687"/>
                  </a:cubicBezTo>
                  <a:cubicBezTo>
                    <a:pt x="347" y="1687"/>
                    <a:pt x="56" y="1784"/>
                    <a:pt x="56" y="2188"/>
                  </a:cubicBezTo>
                  <a:cubicBezTo>
                    <a:pt x="1" y="2594"/>
                    <a:pt x="351" y="2704"/>
                    <a:pt x="720" y="2759"/>
                  </a:cubicBezTo>
                  <a:cubicBezTo>
                    <a:pt x="480" y="2759"/>
                    <a:pt x="296" y="2833"/>
                    <a:pt x="259" y="3110"/>
                  </a:cubicBezTo>
                  <a:cubicBezTo>
                    <a:pt x="167" y="3589"/>
                    <a:pt x="591" y="3774"/>
                    <a:pt x="996" y="3829"/>
                  </a:cubicBezTo>
                  <a:cubicBezTo>
                    <a:pt x="609" y="3903"/>
                    <a:pt x="812" y="4530"/>
                    <a:pt x="1291" y="4714"/>
                  </a:cubicBezTo>
                  <a:lnTo>
                    <a:pt x="3855" y="5821"/>
                  </a:lnTo>
                  <a:cubicBezTo>
                    <a:pt x="3988" y="5883"/>
                    <a:pt x="4159" y="5908"/>
                    <a:pt x="4345" y="5908"/>
                  </a:cubicBezTo>
                  <a:cubicBezTo>
                    <a:pt x="4931" y="5908"/>
                    <a:pt x="5677" y="5665"/>
                    <a:pt x="5957" y="5581"/>
                  </a:cubicBezTo>
                  <a:cubicBezTo>
                    <a:pt x="6049" y="5544"/>
                    <a:pt x="6104" y="5507"/>
                    <a:pt x="6160" y="5433"/>
                  </a:cubicBezTo>
                  <a:cubicBezTo>
                    <a:pt x="6676" y="4659"/>
                    <a:pt x="6233" y="3091"/>
                    <a:pt x="5367" y="2022"/>
                  </a:cubicBezTo>
                  <a:cubicBezTo>
                    <a:pt x="5367" y="2022"/>
                    <a:pt x="3891" y="528"/>
                    <a:pt x="3301" y="123"/>
                  </a:cubicBezTo>
                  <a:cubicBezTo>
                    <a:pt x="3246" y="86"/>
                    <a:pt x="3172" y="30"/>
                    <a:pt x="3099" y="12"/>
                  </a:cubicBezTo>
                  <a:cubicBezTo>
                    <a:pt x="3072" y="5"/>
                    <a:pt x="3045" y="1"/>
                    <a:pt x="3018"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61"/>
            <p:cNvSpPr/>
            <p:nvPr/>
          </p:nvSpPr>
          <p:spPr>
            <a:xfrm>
              <a:off x="918550" y="3539075"/>
              <a:ext cx="39675" cy="28625"/>
            </a:xfrm>
            <a:custGeom>
              <a:avLst/>
              <a:gdLst/>
              <a:ahLst/>
              <a:cxnLst/>
              <a:rect l="l" t="t" r="r" b="b"/>
              <a:pathLst>
                <a:path w="1587" h="1145" extrusionOk="0">
                  <a:moveTo>
                    <a:pt x="1" y="1"/>
                  </a:moveTo>
                  <a:lnTo>
                    <a:pt x="185" y="536"/>
                  </a:lnTo>
                  <a:lnTo>
                    <a:pt x="1587" y="1144"/>
                  </a:lnTo>
                  <a:cubicBezTo>
                    <a:pt x="1587" y="1144"/>
                    <a:pt x="259" y="93"/>
                    <a:pt x="1"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61"/>
            <p:cNvSpPr/>
            <p:nvPr/>
          </p:nvSpPr>
          <p:spPr>
            <a:xfrm>
              <a:off x="861850" y="3562125"/>
              <a:ext cx="27700" cy="10175"/>
            </a:xfrm>
            <a:custGeom>
              <a:avLst/>
              <a:gdLst/>
              <a:ahLst/>
              <a:cxnLst/>
              <a:rect l="l" t="t" r="r" b="b"/>
              <a:pathLst>
                <a:path w="1108" h="407" extrusionOk="0">
                  <a:moveTo>
                    <a:pt x="56" y="1"/>
                  </a:moveTo>
                  <a:cubicBezTo>
                    <a:pt x="19" y="1"/>
                    <a:pt x="1" y="19"/>
                    <a:pt x="1" y="56"/>
                  </a:cubicBezTo>
                  <a:cubicBezTo>
                    <a:pt x="1" y="75"/>
                    <a:pt x="19" y="93"/>
                    <a:pt x="38" y="93"/>
                  </a:cubicBezTo>
                  <a:cubicBezTo>
                    <a:pt x="167" y="111"/>
                    <a:pt x="794" y="314"/>
                    <a:pt x="1033" y="388"/>
                  </a:cubicBezTo>
                  <a:cubicBezTo>
                    <a:pt x="1033" y="406"/>
                    <a:pt x="1033" y="406"/>
                    <a:pt x="1033" y="406"/>
                  </a:cubicBezTo>
                  <a:cubicBezTo>
                    <a:pt x="1070" y="406"/>
                    <a:pt x="1089" y="388"/>
                    <a:pt x="1089" y="370"/>
                  </a:cubicBezTo>
                  <a:cubicBezTo>
                    <a:pt x="1107" y="333"/>
                    <a:pt x="1089" y="314"/>
                    <a:pt x="1052" y="296"/>
                  </a:cubicBezTo>
                  <a:cubicBezTo>
                    <a:pt x="978" y="277"/>
                    <a:pt x="203" y="1"/>
                    <a:pt x="56" y="1"/>
                  </a:cubicBezTo>
                  <a:close/>
                </a:path>
              </a:pathLst>
            </a:custGeom>
            <a:solidFill>
              <a:srgbClr val="FD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61"/>
            <p:cNvSpPr/>
            <p:nvPr/>
          </p:nvSpPr>
          <p:spPr>
            <a:xfrm>
              <a:off x="861850" y="3589600"/>
              <a:ext cx="22150" cy="8975"/>
            </a:xfrm>
            <a:custGeom>
              <a:avLst/>
              <a:gdLst/>
              <a:ahLst/>
              <a:cxnLst/>
              <a:rect l="l" t="t" r="r" b="b"/>
              <a:pathLst>
                <a:path w="886" h="359" extrusionOk="0">
                  <a:moveTo>
                    <a:pt x="46" y="1"/>
                  </a:moveTo>
                  <a:cubicBezTo>
                    <a:pt x="27" y="1"/>
                    <a:pt x="14" y="14"/>
                    <a:pt x="1" y="27"/>
                  </a:cubicBezTo>
                  <a:cubicBezTo>
                    <a:pt x="1" y="63"/>
                    <a:pt x="1" y="82"/>
                    <a:pt x="38" y="100"/>
                  </a:cubicBezTo>
                  <a:lnTo>
                    <a:pt x="830" y="359"/>
                  </a:lnTo>
                  <a:cubicBezTo>
                    <a:pt x="867" y="359"/>
                    <a:pt x="886" y="340"/>
                    <a:pt x="886" y="322"/>
                  </a:cubicBezTo>
                  <a:cubicBezTo>
                    <a:pt x="886" y="285"/>
                    <a:pt x="886" y="266"/>
                    <a:pt x="849" y="248"/>
                  </a:cubicBezTo>
                  <a:lnTo>
                    <a:pt x="74" y="8"/>
                  </a:lnTo>
                  <a:cubicBezTo>
                    <a:pt x="64" y="3"/>
                    <a:pt x="54" y="1"/>
                    <a:pt x="46" y="1"/>
                  </a:cubicBezTo>
                  <a:close/>
                </a:path>
              </a:pathLst>
            </a:custGeom>
            <a:solidFill>
              <a:srgbClr val="FD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61"/>
            <p:cNvSpPr/>
            <p:nvPr/>
          </p:nvSpPr>
          <p:spPr>
            <a:xfrm>
              <a:off x="870625" y="3616350"/>
              <a:ext cx="13375" cy="5725"/>
            </a:xfrm>
            <a:custGeom>
              <a:avLst/>
              <a:gdLst/>
              <a:ahLst/>
              <a:cxnLst/>
              <a:rect l="l" t="t" r="r" b="b"/>
              <a:pathLst>
                <a:path w="535" h="229" extrusionOk="0">
                  <a:moveTo>
                    <a:pt x="38" y="0"/>
                  </a:moveTo>
                  <a:cubicBezTo>
                    <a:pt x="20" y="0"/>
                    <a:pt x="0" y="18"/>
                    <a:pt x="0" y="45"/>
                  </a:cubicBezTo>
                  <a:cubicBezTo>
                    <a:pt x="0" y="63"/>
                    <a:pt x="0" y="100"/>
                    <a:pt x="37" y="100"/>
                  </a:cubicBezTo>
                  <a:lnTo>
                    <a:pt x="461" y="229"/>
                  </a:lnTo>
                  <a:lnTo>
                    <a:pt x="479" y="229"/>
                  </a:lnTo>
                  <a:cubicBezTo>
                    <a:pt x="498" y="229"/>
                    <a:pt x="516" y="211"/>
                    <a:pt x="516" y="192"/>
                  </a:cubicBezTo>
                  <a:cubicBezTo>
                    <a:pt x="535" y="174"/>
                    <a:pt x="516" y="137"/>
                    <a:pt x="479" y="137"/>
                  </a:cubicBezTo>
                  <a:lnTo>
                    <a:pt x="55" y="8"/>
                  </a:lnTo>
                  <a:cubicBezTo>
                    <a:pt x="50" y="3"/>
                    <a:pt x="44" y="0"/>
                    <a:pt x="38" y="0"/>
                  </a:cubicBezTo>
                  <a:close/>
                </a:path>
              </a:pathLst>
            </a:custGeom>
            <a:solidFill>
              <a:srgbClr val="FD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61"/>
            <p:cNvSpPr/>
            <p:nvPr/>
          </p:nvSpPr>
          <p:spPr>
            <a:xfrm>
              <a:off x="961425" y="3581750"/>
              <a:ext cx="350400" cy="190750"/>
            </a:xfrm>
            <a:custGeom>
              <a:avLst/>
              <a:gdLst/>
              <a:ahLst/>
              <a:cxnLst/>
              <a:rect l="l" t="t" r="r" b="b"/>
              <a:pathLst>
                <a:path w="14016" h="7630" extrusionOk="0">
                  <a:moveTo>
                    <a:pt x="1826" y="1"/>
                  </a:moveTo>
                  <a:cubicBezTo>
                    <a:pt x="1682" y="1"/>
                    <a:pt x="1539" y="88"/>
                    <a:pt x="1476" y="230"/>
                  </a:cubicBezTo>
                  <a:lnTo>
                    <a:pt x="93" y="3623"/>
                  </a:lnTo>
                  <a:cubicBezTo>
                    <a:pt x="1" y="3844"/>
                    <a:pt x="111" y="4102"/>
                    <a:pt x="333" y="4195"/>
                  </a:cubicBezTo>
                  <a:lnTo>
                    <a:pt x="6344" y="6518"/>
                  </a:lnTo>
                  <a:lnTo>
                    <a:pt x="8686" y="7422"/>
                  </a:lnTo>
                  <a:cubicBezTo>
                    <a:pt x="9184" y="7570"/>
                    <a:pt x="9681" y="7629"/>
                    <a:pt x="10157" y="7629"/>
                  </a:cubicBezTo>
                  <a:cubicBezTo>
                    <a:pt x="10334" y="7629"/>
                    <a:pt x="10508" y="7621"/>
                    <a:pt x="10678" y="7606"/>
                  </a:cubicBezTo>
                  <a:cubicBezTo>
                    <a:pt x="12614" y="7385"/>
                    <a:pt x="14015" y="5983"/>
                    <a:pt x="13923" y="4176"/>
                  </a:cubicBezTo>
                  <a:lnTo>
                    <a:pt x="13499" y="1336"/>
                  </a:lnTo>
                  <a:lnTo>
                    <a:pt x="7838" y="1152"/>
                  </a:lnTo>
                  <a:lnTo>
                    <a:pt x="7653" y="1650"/>
                  </a:lnTo>
                  <a:lnTo>
                    <a:pt x="2509" y="193"/>
                  </a:lnTo>
                  <a:lnTo>
                    <a:pt x="1900" y="9"/>
                  </a:lnTo>
                  <a:cubicBezTo>
                    <a:pt x="1876" y="3"/>
                    <a:pt x="1851" y="1"/>
                    <a:pt x="18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61"/>
            <p:cNvSpPr/>
            <p:nvPr/>
          </p:nvSpPr>
          <p:spPr>
            <a:xfrm>
              <a:off x="1006600" y="3586375"/>
              <a:ext cx="19400" cy="50925"/>
            </a:xfrm>
            <a:custGeom>
              <a:avLst/>
              <a:gdLst/>
              <a:ahLst/>
              <a:cxnLst/>
              <a:rect l="l" t="t" r="r" b="b"/>
              <a:pathLst>
                <a:path w="776" h="2037" extrusionOk="0">
                  <a:moveTo>
                    <a:pt x="700" y="0"/>
                  </a:moveTo>
                  <a:cubicBezTo>
                    <a:pt x="683" y="0"/>
                    <a:pt x="665" y="13"/>
                    <a:pt x="665" y="27"/>
                  </a:cubicBezTo>
                  <a:lnTo>
                    <a:pt x="19" y="1981"/>
                  </a:lnTo>
                  <a:cubicBezTo>
                    <a:pt x="1" y="2000"/>
                    <a:pt x="19" y="2037"/>
                    <a:pt x="38" y="2037"/>
                  </a:cubicBezTo>
                  <a:lnTo>
                    <a:pt x="56" y="2037"/>
                  </a:lnTo>
                  <a:cubicBezTo>
                    <a:pt x="75" y="2037"/>
                    <a:pt x="93" y="2037"/>
                    <a:pt x="112" y="2018"/>
                  </a:cubicBezTo>
                  <a:lnTo>
                    <a:pt x="757" y="63"/>
                  </a:lnTo>
                  <a:cubicBezTo>
                    <a:pt x="775" y="45"/>
                    <a:pt x="757" y="8"/>
                    <a:pt x="720" y="8"/>
                  </a:cubicBezTo>
                  <a:cubicBezTo>
                    <a:pt x="715" y="3"/>
                    <a:pt x="708" y="0"/>
                    <a:pt x="700"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61"/>
            <p:cNvSpPr/>
            <p:nvPr/>
          </p:nvSpPr>
          <p:spPr>
            <a:xfrm>
              <a:off x="976650" y="3662175"/>
              <a:ext cx="11075" cy="11075"/>
            </a:xfrm>
            <a:custGeom>
              <a:avLst/>
              <a:gdLst/>
              <a:ahLst/>
              <a:cxnLst/>
              <a:rect l="l" t="t" r="r" b="b"/>
              <a:pathLst>
                <a:path w="443" h="443" extrusionOk="0">
                  <a:moveTo>
                    <a:pt x="222" y="111"/>
                  </a:moveTo>
                  <a:cubicBezTo>
                    <a:pt x="277" y="111"/>
                    <a:pt x="332" y="166"/>
                    <a:pt x="332" y="222"/>
                  </a:cubicBezTo>
                  <a:cubicBezTo>
                    <a:pt x="332" y="295"/>
                    <a:pt x="277" y="351"/>
                    <a:pt x="222" y="351"/>
                  </a:cubicBezTo>
                  <a:cubicBezTo>
                    <a:pt x="148" y="351"/>
                    <a:pt x="92" y="295"/>
                    <a:pt x="92" y="222"/>
                  </a:cubicBezTo>
                  <a:cubicBezTo>
                    <a:pt x="92" y="166"/>
                    <a:pt x="148" y="111"/>
                    <a:pt x="222" y="111"/>
                  </a:cubicBezTo>
                  <a:close/>
                  <a:moveTo>
                    <a:pt x="222" y="0"/>
                  </a:moveTo>
                  <a:cubicBezTo>
                    <a:pt x="92" y="0"/>
                    <a:pt x="0" y="111"/>
                    <a:pt x="0" y="222"/>
                  </a:cubicBezTo>
                  <a:cubicBezTo>
                    <a:pt x="0" y="351"/>
                    <a:pt x="92" y="443"/>
                    <a:pt x="222" y="443"/>
                  </a:cubicBezTo>
                  <a:cubicBezTo>
                    <a:pt x="332" y="443"/>
                    <a:pt x="443" y="351"/>
                    <a:pt x="443" y="222"/>
                  </a:cubicBezTo>
                  <a:cubicBezTo>
                    <a:pt x="443" y="111"/>
                    <a:pt x="332" y="0"/>
                    <a:pt x="222"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61"/>
            <p:cNvSpPr/>
            <p:nvPr/>
          </p:nvSpPr>
          <p:spPr>
            <a:xfrm>
              <a:off x="1104350" y="3608225"/>
              <a:ext cx="106500" cy="30925"/>
            </a:xfrm>
            <a:custGeom>
              <a:avLst/>
              <a:gdLst/>
              <a:ahLst/>
              <a:cxnLst/>
              <a:rect l="l" t="t" r="r" b="b"/>
              <a:pathLst>
                <a:path w="4260" h="1237" extrusionOk="0">
                  <a:moveTo>
                    <a:pt x="74" y="1"/>
                  </a:moveTo>
                  <a:cubicBezTo>
                    <a:pt x="56" y="1"/>
                    <a:pt x="19" y="19"/>
                    <a:pt x="19" y="38"/>
                  </a:cubicBezTo>
                  <a:cubicBezTo>
                    <a:pt x="0" y="75"/>
                    <a:pt x="19" y="93"/>
                    <a:pt x="56" y="111"/>
                  </a:cubicBezTo>
                  <a:cubicBezTo>
                    <a:pt x="92" y="111"/>
                    <a:pt x="4020" y="1199"/>
                    <a:pt x="4205" y="1236"/>
                  </a:cubicBezTo>
                  <a:cubicBezTo>
                    <a:pt x="4223" y="1236"/>
                    <a:pt x="4260" y="1236"/>
                    <a:pt x="4260" y="1199"/>
                  </a:cubicBezTo>
                  <a:cubicBezTo>
                    <a:pt x="4260" y="1181"/>
                    <a:pt x="4241" y="1144"/>
                    <a:pt x="4223" y="1144"/>
                  </a:cubicBezTo>
                  <a:cubicBezTo>
                    <a:pt x="4186" y="1126"/>
                    <a:pt x="129" y="19"/>
                    <a:pt x="74" y="1"/>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61"/>
            <p:cNvSpPr/>
            <p:nvPr/>
          </p:nvSpPr>
          <p:spPr>
            <a:xfrm>
              <a:off x="1169350" y="3530775"/>
              <a:ext cx="6475" cy="99150"/>
            </a:xfrm>
            <a:custGeom>
              <a:avLst/>
              <a:gdLst/>
              <a:ahLst/>
              <a:cxnLst/>
              <a:rect l="l" t="t" r="r" b="b"/>
              <a:pathLst>
                <a:path w="259" h="3966" extrusionOk="0">
                  <a:moveTo>
                    <a:pt x="37" y="1"/>
                  </a:moveTo>
                  <a:cubicBezTo>
                    <a:pt x="19" y="1"/>
                    <a:pt x="0" y="38"/>
                    <a:pt x="0" y="56"/>
                  </a:cubicBezTo>
                  <a:lnTo>
                    <a:pt x="148" y="3910"/>
                  </a:lnTo>
                  <a:cubicBezTo>
                    <a:pt x="148" y="3929"/>
                    <a:pt x="185" y="3965"/>
                    <a:pt x="203" y="3965"/>
                  </a:cubicBezTo>
                  <a:cubicBezTo>
                    <a:pt x="240" y="3965"/>
                    <a:pt x="258" y="3929"/>
                    <a:pt x="258" y="3910"/>
                  </a:cubicBezTo>
                  <a:lnTo>
                    <a:pt x="92" y="56"/>
                  </a:lnTo>
                  <a:cubicBezTo>
                    <a:pt x="92" y="19"/>
                    <a:pt x="74" y="1"/>
                    <a:pt x="37" y="1"/>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61"/>
            <p:cNvSpPr/>
            <p:nvPr/>
          </p:nvSpPr>
          <p:spPr>
            <a:xfrm>
              <a:off x="960975" y="3661050"/>
              <a:ext cx="22600" cy="31575"/>
            </a:xfrm>
            <a:custGeom>
              <a:avLst/>
              <a:gdLst/>
              <a:ahLst/>
              <a:cxnLst/>
              <a:rect l="l" t="t" r="r" b="b"/>
              <a:pathLst>
                <a:path w="904" h="1263" extrusionOk="0">
                  <a:moveTo>
                    <a:pt x="275" y="1"/>
                  </a:moveTo>
                  <a:cubicBezTo>
                    <a:pt x="257" y="1"/>
                    <a:pt x="235" y="14"/>
                    <a:pt x="222" y="27"/>
                  </a:cubicBezTo>
                  <a:lnTo>
                    <a:pt x="37" y="488"/>
                  </a:lnTo>
                  <a:cubicBezTo>
                    <a:pt x="0" y="598"/>
                    <a:pt x="0" y="709"/>
                    <a:pt x="56" y="820"/>
                  </a:cubicBezTo>
                  <a:cubicBezTo>
                    <a:pt x="93" y="930"/>
                    <a:pt x="185" y="1004"/>
                    <a:pt x="295" y="1041"/>
                  </a:cubicBezTo>
                  <a:lnTo>
                    <a:pt x="830" y="1244"/>
                  </a:lnTo>
                  <a:cubicBezTo>
                    <a:pt x="830" y="1262"/>
                    <a:pt x="830" y="1262"/>
                    <a:pt x="849" y="1262"/>
                  </a:cubicBezTo>
                  <a:cubicBezTo>
                    <a:pt x="867" y="1262"/>
                    <a:pt x="885" y="1244"/>
                    <a:pt x="885" y="1225"/>
                  </a:cubicBezTo>
                  <a:cubicBezTo>
                    <a:pt x="904" y="1207"/>
                    <a:pt x="885" y="1170"/>
                    <a:pt x="867" y="1152"/>
                  </a:cubicBezTo>
                  <a:lnTo>
                    <a:pt x="332" y="949"/>
                  </a:lnTo>
                  <a:cubicBezTo>
                    <a:pt x="240" y="930"/>
                    <a:pt x="185" y="857"/>
                    <a:pt x="148" y="783"/>
                  </a:cubicBezTo>
                  <a:cubicBezTo>
                    <a:pt x="111" y="691"/>
                    <a:pt x="111" y="598"/>
                    <a:pt x="129" y="525"/>
                  </a:cubicBezTo>
                  <a:lnTo>
                    <a:pt x="314" y="64"/>
                  </a:lnTo>
                  <a:cubicBezTo>
                    <a:pt x="332" y="45"/>
                    <a:pt x="314" y="8"/>
                    <a:pt x="295" y="8"/>
                  </a:cubicBezTo>
                  <a:cubicBezTo>
                    <a:pt x="290" y="3"/>
                    <a:pt x="283" y="1"/>
                    <a:pt x="275" y="1"/>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61"/>
            <p:cNvSpPr/>
            <p:nvPr/>
          </p:nvSpPr>
          <p:spPr>
            <a:xfrm>
              <a:off x="1109425" y="3739900"/>
              <a:ext cx="120325" cy="34325"/>
            </a:xfrm>
            <a:custGeom>
              <a:avLst/>
              <a:gdLst/>
              <a:ahLst/>
              <a:cxnLst/>
              <a:rect l="l" t="t" r="r" b="b"/>
              <a:pathLst>
                <a:path w="4813" h="1373" extrusionOk="0">
                  <a:moveTo>
                    <a:pt x="46" y="0"/>
                  </a:moveTo>
                  <a:cubicBezTo>
                    <a:pt x="26" y="0"/>
                    <a:pt x="13" y="13"/>
                    <a:pt x="0" y="26"/>
                  </a:cubicBezTo>
                  <a:cubicBezTo>
                    <a:pt x="0" y="63"/>
                    <a:pt x="0" y="81"/>
                    <a:pt x="37" y="100"/>
                  </a:cubicBezTo>
                  <a:lnTo>
                    <a:pt x="2619" y="1077"/>
                  </a:lnTo>
                  <a:cubicBezTo>
                    <a:pt x="3098" y="1262"/>
                    <a:pt x="3633" y="1372"/>
                    <a:pt x="4149" y="1372"/>
                  </a:cubicBezTo>
                  <a:cubicBezTo>
                    <a:pt x="4352" y="1372"/>
                    <a:pt x="4555" y="1354"/>
                    <a:pt x="4758" y="1317"/>
                  </a:cubicBezTo>
                  <a:cubicBezTo>
                    <a:pt x="4776" y="1317"/>
                    <a:pt x="4813" y="1298"/>
                    <a:pt x="4795" y="1262"/>
                  </a:cubicBezTo>
                  <a:cubicBezTo>
                    <a:pt x="4795" y="1243"/>
                    <a:pt x="4776" y="1225"/>
                    <a:pt x="4739" y="1225"/>
                  </a:cubicBezTo>
                  <a:cubicBezTo>
                    <a:pt x="4547" y="1250"/>
                    <a:pt x="4354" y="1263"/>
                    <a:pt x="4161" y="1263"/>
                  </a:cubicBezTo>
                  <a:cubicBezTo>
                    <a:pt x="3649" y="1263"/>
                    <a:pt x="3138" y="1173"/>
                    <a:pt x="2655" y="985"/>
                  </a:cubicBezTo>
                  <a:lnTo>
                    <a:pt x="74" y="8"/>
                  </a:lnTo>
                  <a:cubicBezTo>
                    <a:pt x="63" y="2"/>
                    <a:pt x="54" y="0"/>
                    <a:pt x="46"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61"/>
            <p:cNvSpPr/>
            <p:nvPr/>
          </p:nvSpPr>
          <p:spPr>
            <a:xfrm>
              <a:off x="904975" y="3098350"/>
              <a:ext cx="217825" cy="118525"/>
            </a:xfrm>
            <a:custGeom>
              <a:avLst/>
              <a:gdLst/>
              <a:ahLst/>
              <a:cxnLst/>
              <a:rect l="l" t="t" r="r" b="b"/>
              <a:pathLst>
                <a:path w="8713" h="4741" extrusionOk="0">
                  <a:moveTo>
                    <a:pt x="4914" y="1"/>
                  </a:moveTo>
                  <a:cubicBezTo>
                    <a:pt x="4416" y="1"/>
                    <a:pt x="3937" y="185"/>
                    <a:pt x="3568" y="499"/>
                  </a:cubicBezTo>
                  <a:cubicBezTo>
                    <a:pt x="3531" y="480"/>
                    <a:pt x="3494" y="480"/>
                    <a:pt x="3457" y="480"/>
                  </a:cubicBezTo>
                  <a:cubicBezTo>
                    <a:pt x="2959" y="480"/>
                    <a:pt x="2554" y="739"/>
                    <a:pt x="2314" y="1126"/>
                  </a:cubicBezTo>
                  <a:cubicBezTo>
                    <a:pt x="2074" y="1052"/>
                    <a:pt x="1853" y="960"/>
                    <a:pt x="1650" y="886"/>
                  </a:cubicBezTo>
                  <a:cubicBezTo>
                    <a:pt x="1601" y="865"/>
                    <a:pt x="1551" y="855"/>
                    <a:pt x="1502" y="855"/>
                  </a:cubicBezTo>
                  <a:cubicBezTo>
                    <a:pt x="1298" y="855"/>
                    <a:pt x="1123" y="1028"/>
                    <a:pt x="1152" y="1236"/>
                  </a:cubicBezTo>
                  <a:lnTo>
                    <a:pt x="1189" y="1771"/>
                  </a:lnTo>
                  <a:cubicBezTo>
                    <a:pt x="1189" y="1827"/>
                    <a:pt x="1152" y="1863"/>
                    <a:pt x="1097" y="1863"/>
                  </a:cubicBezTo>
                  <a:lnTo>
                    <a:pt x="673" y="1771"/>
                  </a:lnTo>
                  <a:cubicBezTo>
                    <a:pt x="648" y="1767"/>
                    <a:pt x="623" y="1766"/>
                    <a:pt x="599" y="1766"/>
                  </a:cubicBezTo>
                  <a:cubicBezTo>
                    <a:pt x="264" y="1766"/>
                    <a:pt x="1" y="2108"/>
                    <a:pt x="138" y="2435"/>
                  </a:cubicBezTo>
                  <a:cubicBezTo>
                    <a:pt x="323" y="2915"/>
                    <a:pt x="747" y="3505"/>
                    <a:pt x="1595" y="3818"/>
                  </a:cubicBezTo>
                  <a:cubicBezTo>
                    <a:pt x="1890" y="3929"/>
                    <a:pt x="2240" y="4021"/>
                    <a:pt x="2664" y="4058"/>
                  </a:cubicBezTo>
                  <a:cubicBezTo>
                    <a:pt x="2826" y="4071"/>
                    <a:pt x="2980" y="4078"/>
                    <a:pt x="3129" y="4078"/>
                  </a:cubicBezTo>
                  <a:cubicBezTo>
                    <a:pt x="4589" y="4078"/>
                    <a:pt x="5418" y="3457"/>
                    <a:pt x="5836" y="2988"/>
                  </a:cubicBezTo>
                  <a:lnTo>
                    <a:pt x="6518" y="2988"/>
                  </a:lnTo>
                  <a:lnTo>
                    <a:pt x="6666" y="4740"/>
                  </a:lnTo>
                  <a:lnTo>
                    <a:pt x="7348" y="4685"/>
                  </a:lnTo>
                  <a:lnTo>
                    <a:pt x="8031" y="4629"/>
                  </a:lnTo>
                  <a:cubicBezTo>
                    <a:pt x="8104" y="4629"/>
                    <a:pt x="8178" y="4629"/>
                    <a:pt x="8252" y="4648"/>
                  </a:cubicBezTo>
                  <a:lnTo>
                    <a:pt x="8565" y="3265"/>
                  </a:lnTo>
                  <a:cubicBezTo>
                    <a:pt x="8713" y="2638"/>
                    <a:pt x="8381" y="1937"/>
                    <a:pt x="7754" y="1734"/>
                  </a:cubicBezTo>
                  <a:cubicBezTo>
                    <a:pt x="7735" y="1734"/>
                    <a:pt x="7717" y="1734"/>
                    <a:pt x="7699" y="1716"/>
                  </a:cubicBezTo>
                  <a:cubicBezTo>
                    <a:pt x="7570" y="757"/>
                    <a:pt x="6740" y="1"/>
                    <a:pt x="57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61"/>
            <p:cNvSpPr/>
            <p:nvPr/>
          </p:nvSpPr>
          <p:spPr>
            <a:xfrm>
              <a:off x="944825" y="3161050"/>
              <a:ext cx="191825" cy="271700"/>
            </a:xfrm>
            <a:custGeom>
              <a:avLst/>
              <a:gdLst/>
              <a:ahLst/>
              <a:cxnLst/>
              <a:rect l="l" t="t" r="r" b="b"/>
              <a:pathLst>
                <a:path w="7673" h="10868" extrusionOk="0">
                  <a:moveTo>
                    <a:pt x="4648" y="1"/>
                  </a:moveTo>
                  <a:cubicBezTo>
                    <a:pt x="4611" y="1"/>
                    <a:pt x="4574" y="1"/>
                    <a:pt x="4556" y="38"/>
                  </a:cubicBezTo>
                  <a:cubicBezTo>
                    <a:pt x="4384" y="347"/>
                    <a:pt x="3587" y="1570"/>
                    <a:pt x="1537" y="1570"/>
                  </a:cubicBezTo>
                  <a:cubicBezTo>
                    <a:pt x="1388" y="1570"/>
                    <a:pt x="1233" y="1564"/>
                    <a:pt x="1070" y="1550"/>
                  </a:cubicBezTo>
                  <a:cubicBezTo>
                    <a:pt x="646" y="1513"/>
                    <a:pt x="296" y="1421"/>
                    <a:pt x="1" y="1310"/>
                  </a:cubicBezTo>
                  <a:lnTo>
                    <a:pt x="1" y="1310"/>
                  </a:lnTo>
                  <a:lnTo>
                    <a:pt x="388" y="6068"/>
                  </a:lnTo>
                  <a:cubicBezTo>
                    <a:pt x="458" y="6972"/>
                    <a:pt x="1216" y="7680"/>
                    <a:pt x="2122" y="7680"/>
                  </a:cubicBezTo>
                  <a:cubicBezTo>
                    <a:pt x="2177" y="7680"/>
                    <a:pt x="2232" y="7677"/>
                    <a:pt x="2287" y="7672"/>
                  </a:cubicBezTo>
                  <a:lnTo>
                    <a:pt x="2380" y="7672"/>
                  </a:lnTo>
                  <a:lnTo>
                    <a:pt x="2619" y="9239"/>
                  </a:lnTo>
                  <a:cubicBezTo>
                    <a:pt x="2786" y="10189"/>
                    <a:pt x="3600" y="10867"/>
                    <a:pt x="4530" y="10867"/>
                  </a:cubicBezTo>
                  <a:cubicBezTo>
                    <a:pt x="4630" y="10867"/>
                    <a:pt x="4731" y="10860"/>
                    <a:pt x="4832" y="10844"/>
                  </a:cubicBezTo>
                  <a:lnTo>
                    <a:pt x="5293" y="10770"/>
                  </a:lnTo>
                  <a:cubicBezTo>
                    <a:pt x="6344" y="10604"/>
                    <a:pt x="7064" y="9608"/>
                    <a:pt x="6898" y="8557"/>
                  </a:cubicBezTo>
                  <a:lnTo>
                    <a:pt x="6252" y="4592"/>
                  </a:lnTo>
                  <a:lnTo>
                    <a:pt x="6639" y="4556"/>
                  </a:lnTo>
                  <a:cubicBezTo>
                    <a:pt x="7229" y="4519"/>
                    <a:pt x="7672" y="3984"/>
                    <a:pt x="7635" y="3394"/>
                  </a:cubicBezTo>
                  <a:lnTo>
                    <a:pt x="7617" y="3136"/>
                  </a:lnTo>
                  <a:cubicBezTo>
                    <a:pt x="7561" y="2601"/>
                    <a:pt x="7156" y="2195"/>
                    <a:pt x="6658" y="2140"/>
                  </a:cubicBezTo>
                  <a:cubicBezTo>
                    <a:pt x="6584" y="2121"/>
                    <a:pt x="6510" y="2121"/>
                    <a:pt x="6437" y="2121"/>
                  </a:cubicBezTo>
                  <a:lnTo>
                    <a:pt x="5754" y="2177"/>
                  </a:lnTo>
                  <a:lnTo>
                    <a:pt x="5072" y="2232"/>
                  </a:lnTo>
                  <a:lnTo>
                    <a:pt x="4888" y="93"/>
                  </a:lnTo>
                  <a:cubicBezTo>
                    <a:pt x="4795" y="75"/>
                    <a:pt x="4703" y="38"/>
                    <a:pt x="4648"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61"/>
            <p:cNvSpPr/>
            <p:nvPr/>
          </p:nvSpPr>
          <p:spPr>
            <a:xfrm>
              <a:off x="1098800" y="3234000"/>
              <a:ext cx="12950" cy="20675"/>
            </a:xfrm>
            <a:custGeom>
              <a:avLst/>
              <a:gdLst/>
              <a:ahLst/>
              <a:cxnLst/>
              <a:rect l="l" t="t" r="r" b="b"/>
              <a:pathLst>
                <a:path w="518" h="827" extrusionOk="0">
                  <a:moveTo>
                    <a:pt x="425" y="1"/>
                  </a:moveTo>
                  <a:cubicBezTo>
                    <a:pt x="411" y="1"/>
                    <a:pt x="397" y="6"/>
                    <a:pt x="388" y="15"/>
                  </a:cubicBezTo>
                  <a:lnTo>
                    <a:pt x="1" y="531"/>
                  </a:lnTo>
                  <a:cubicBezTo>
                    <a:pt x="1" y="531"/>
                    <a:pt x="1" y="550"/>
                    <a:pt x="1" y="568"/>
                  </a:cubicBezTo>
                  <a:cubicBezTo>
                    <a:pt x="1" y="586"/>
                    <a:pt x="19" y="586"/>
                    <a:pt x="19" y="605"/>
                  </a:cubicBezTo>
                  <a:lnTo>
                    <a:pt x="444" y="826"/>
                  </a:lnTo>
                  <a:lnTo>
                    <a:pt x="462" y="826"/>
                  </a:lnTo>
                  <a:cubicBezTo>
                    <a:pt x="480" y="826"/>
                    <a:pt x="499" y="826"/>
                    <a:pt x="517" y="808"/>
                  </a:cubicBezTo>
                  <a:cubicBezTo>
                    <a:pt x="517" y="789"/>
                    <a:pt x="517" y="752"/>
                    <a:pt x="499" y="734"/>
                  </a:cubicBezTo>
                  <a:lnTo>
                    <a:pt x="130" y="531"/>
                  </a:lnTo>
                  <a:lnTo>
                    <a:pt x="480" y="70"/>
                  </a:lnTo>
                  <a:cubicBezTo>
                    <a:pt x="499" y="52"/>
                    <a:pt x="480" y="33"/>
                    <a:pt x="462" y="15"/>
                  </a:cubicBezTo>
                  <a:cubicBezTo>
                    <a:pt x="453" y="6"/>
                    <a:pt x="439" y="1"/>
                    <a:pt x="425"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61"/>
            <p:cNvSpPr/>
            <p:nvPr/>
          </p:nvSpPr>
          <p:spPr>
            <a:xfrm>
              <a:off x="985400" y="3226050"/>
              <a:ext cx="21700" cy="42450"/>
            </a:xfrm>
            <a:custGeom>
              <a:avLst/>
              <a:gdLst/>
              <a:ahLst/>
              <a:cxnLst/>
              <a:rect l="l" t="t" r="r" b="b"/>
              <a:pathLst>
                <a:path w="868" h="1698" extrusionOk="0">
                  <a:moveTo>
                    <a:pt x="167" y="1"/>
                  </a:moveTo>
                  <a:cubicBezTo>
                    <a:pt x="148" y="1"/>
                    <a:pt x="130" y="19"/>
                    <a:pt x="111" y="56"/>
                  </a:cubicBezTo>
                  <a:lnTo>
                    <a:pt x="1" y="1200"/>
                  </a:lnTo>
                  <a:cubicBezTo>
                    <a:pt x="1" y="1347"/>
                    <a:pt x="38" y="1476"/>
                    <a:pt x="130" y="1568"/>
                  </a:cubicBezTo>
                  <a:cubicBezTo>
                    <a:pt x="222" y="1642"/>
                    <a:pt x="333" y="1697"/>
                    <a:pt x="462" y="1697"/>
                  </a:cubicBezTo>
                  <a:lnTo>
                    <a:pt x="480" y="1697"/>
                  </a:lnTo>
                  <a:lnTo>
                    <a:pt x="812" y="1661"/>
                  </a:lnTo>
                  <a:cubicBezTo>
                    <a:pt x="849" y="1661"/>
                    <a:pt x="867" y="1642"/>
                    <a:pt x="867" y="1605"/>
                  </a:cubicBezTo>
                  <a:cubicBezTo>
                    <a:pt x="849" y="1587"/>
                    <a:pt x="830" y="1568"/>
                    <a:pt x="812" y="1568"/>
                  </a:cubicBezTo>
                  <a:lnTo>
                    <a:pt x="480" y="1587"/>
                  </a:lnTo>
                  <a:cubicBezTo>
                    <a:pt x="464" y="1590"/>
                    <a:pt x="448" y="1591"/>
                    <a:pt x="431" y="1591"/>
                  </a:cubicBezTo>
                  <a:cubicBezTo>
                    <a:pt x="351" y="1591"/>
                    <a:pt x="265" y="1556"/>
                    <a:pt x="203" y="1495"/>
                  </a:cubicBezTo>
                  <a:cubicBezTo>
                    <a:pt x="130" y="1421"/>
                    <a:pt x="93" y="1310"/>
                    <a:pt x="111" y="1218"/>
                  </a:cubicBezTo>
                  <a:lnTo>
                    <a:pt x="222" y="56"/>
                  </a:lnTo>
                  <a:cubicBezTo>
                    <a:pt x="222" y="38"/>
                    <a:pt x="203" y="1"/>
                    <a:pt x="167"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61"/>
            <p:cNvSpPr/>
            <p:nvPr/>
          </p:nvSpPr>
          <p:spPr>
            <a:xfrm>
              <a:off x="963725" y="3240750"/>
              <a:ext cx="12025" cy="12075"/>
            </a:xfrm>
            <a:custGeom>
              <a:avLst/>
              <a:gdLst/>
              <a:ahLst/>
              <a:cxnLst/>
              <a:rect l="l" t="t" r="r" b="b"/>
              <a:pathLst>
                <a:path w="481" h="483" extrusionOk="0">
                  <a:moveTo>
                    <a:pt x="231" y="1"/>
                  </a:moveTo>
                  <a:cubicBezTo>
                    <a:pt x="114" y="1"/>
                    <a:pt x="18" y="105"/>
                    <a:pt x="1" y="224"/>
                  </a:cubicBezTo>
                  <a:cubicBezTo>
                    <a:pt x="1" y="353"/>
                    <a:pt x="93" y="464"/>
                    <a:pt x="222" y="482"/>
                  </a:cubicBezTo>
                  <a:cubicBezTo>
                    <a:pt x="351" y="482"/>
                    <a:pt x="462" y="390"/>
                    <a:pt x="480" y="261"/>
                  </a:cubicBezTo>
                  <a:cubicBezTo>
                    <a:pt x="480" y="132"/>
                    <a:pt x="388" y="21"/>
                    <a:pt x="259" y="3"/>
                  </a:cubicBezTo>
                  <a:cubicBezTo>
                    <a:pt x="250" y="2"/>
                    <a:pt x="240" y="1"/>
                    <a:pt x="231"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61"/>
            <p:cNvSpPr/>
            <p:nvPr/>
          </p:nvSpPr>
          <p:spPr>
            <a:xfrm>
              <a:off x="1005700" y="3317500"/>
              <a:ext cx="16150" cy="5275"/>
            </a:xfrm>
            <a:custGeom>
              <a:avLst/>
              <a:gdLst/>
              <a:ahLst/>
              <a:cxnLst/>
              <a:rect l="l" t="t" r="r" b="b"/>
              <a:pathLst>
                <a:path w="646" h="211" extrusionOk="0">
                  <a:moveTo>
                    <a:pt x="304" y="0"/>
                  </a:moveTo>
                  <a:cubicBezTo>
                    <a:pt x="152" y="0"/>
                    <a:pt x="37" y="68"/>
                    <a:pt x="37" y="68"/>
                  </a:cubicBezTo>
                  <a:cubicBezTo>
                    <a:pt x="18" y="86"/>
                    <a:pt x="0" y="105"/>
                    <a:pt x="18" y="142"/>
                  </a:cubicBezTo>
                  <a:cubicBezTo>
                    <a:pt x="18" y="142"/>
                    <a:pt x="37" y="160"/>
                    <a:pt x="55" y="160"/>
                  </a:cubicBezTo>
                  <a:lnTo>
                    <a:pt x="92" y="160"/>
                  </a:lnTo>
                  <a:cubicBezTo>
                    <a:pt x="92" y="149"/>
                    <a:pt x="184" y="99"/>
                    <a:pt x="300" y="99"/>
                  </a:cubicBezTo>
                  <a:cubicBezTo>
                    <a:pt x="380" y="99"/>
                    <a:pt x="471" y="122"/>
                    <a:pt x="553" y="197"/>
                  </a:cubicBezTo>
                  <a:cubicBezTo>
                    <a:pt x="562" y="206"/>
                    <a:pt x="576" y="211"/>
                    <a:pt x="590" y="211"/>
                  </a:cubicBezTo>
                  <a:cubicBezTo>
                    <a:pt x="604" y="211"/>
                    <a:pt x="618" y="206"/>
                    <a:pt x="627" y="197"/>
                  </a:cubicBezTo>
                  <a:cubicBezTo>
                    <a:pt x="645" y="178"/>
                    <a:pt x="645" y="142"/>
                    <a:pt x="627" y="123"/>
                  </a:cubicBezTo>
                  <a:cubicBezTo>
                    <a:pt x="518" y="29"/>
                    <a:pt x="403" y="0"/>
                    <a:pt x="304"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61"/>
            <p:cNvSpPr/>
            <p:nvPr/>
          </p:nvSpPr>
          <p:spPr>
            <a:xfrm>
              <a:off x="1003375" y="3200100"/>
              <a:ext cx="49825" cy="19350"/>
            </a:xfrm>
            <a:custGeom>
              <a:avLst/>
              <a:gdLst/>
              <a:ahLst/>
              <a:cxnLst/>
              <a:rect l="l" t="t" r="r" b="b"/>
              <a:pathLst>
                <a:path w="1993" h="774" extrusionOk="0">
                  <a:moveTo>
                    <a:pt x="921" y="1"/>
                  </a:moveTo>
                  <a:cubicBezTo>
                    <a:pt x="557" y="1"/>
                    <a:pt x="264" y="134"/>
                    <a:pt x="148" y="283"/>
                  </a:cubicBezTo>
                  <a:cubicBezTo>
                    <a:pt x="1" y="430"/>
                    <a:pt x="38" y="559"/>
                    <a:pt x="148" y="615"/>
                  </a:cubicBezTo>
                  <a:cubicBezTo>
                    <a:pt x="259" y="689"/>
                    <a:pt x="406" y="670"/>
                    <a:pt x="554" y="689"/>
                  </a:cubicBezTo>
                  <a:cubicBezTo>
                    <a:pt x="702" y="689"/>
                    <a:pt x="849" y="689"/>
                    <a:pt x="978" y="707"/>
                  </a:cubicBezTo>
                  <a:cubicBezTo>
                    <a:pt x="1107" y="707"/>
                    <a:pt x="1255" y="725"/>
                    <a:pt x="1402" y="744"/>
                  </a:cubicBezTo>
                  <a:cubicBezTo>
                    <a:pt x="1492" y="755"/>
                    <a:pt x="1582" y="773"/>
                    <a:pt x="1667" y="773"/>
                  </a:cubicBezTo>
                  <a:cubicBezTo>
                    <a:pt x="1722" y="773"/>
                    <a:pt x="1776" y="766"/>
                    <a:pt x="1826" y="744"/>
                  </a:cubicBezTo>
                  <a:cubicBezTo>
                    <a:pt x="1937" y="707"/>
                    <a:pt x="1992" y="578"/>
                    <a:pt x="1882" y="412"/>
                  </a:cubicBezTo>
                  <a:cubicBezTo>
                    <a:pt x="1771" y="246"/>
                    <a:pt x="1476" y="43"/>
                    <a:pt x="1052" y="6"/>
                  </a:cubicBezTo>
                  <a:cubicBezTo>
                    <a:pt x="1007" y="2"/>
                    <a:pt x="964" y="1"/>
                    <a:pt x="9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61"/>
            <p:cNvSpPr/>
            <p:nvPr/>
          </p:nvSpPr>
          <p:spPr>
            <a:xfrm>
              <a:off x="944825" y="3210100"/>
              <a:ext cx="33225" cy="17500"/>
            </a:xfrm>
            <a:custGeom>
              <a:avLst/>
              <a:gdLst/>
              <a:ahLst/>
              <a:cxnLst/>
              <a:rect l="l" t="t" r="r" b="b"/>
              <a:pathLst>
                <a:path w="1329" h="700" extrusionOk="0">
                  <a:moveTo>
                    <a:pt x="802" y="0"/>
                  </a:moveTo>
                  <a:cubicBezTo>
                    <a:pt x="729" y="0"/>
                    <a:pt x="652" y="9"/>
                    <a:pt x="573" y="30"/>
                  </a:cubicBezTo>
                  <a:cubicBezTo>
                    <a:pt x="277" y="104"/>
                    <a:pt x="112" y="289"/>
                    <a:pt x="56" y="436"/>
                  </a:cubicBezTo>
                  <a:cubicBezTo>
                    <a:pt x="1" y="584"/>
                    <a:pt x="56" y="676"/>
                    <a:pt x="148" y="694"/>
                  </a:cubicBezTo>
                  <a:cubicBezTo>
                    <a:pt x="165" y="698"/>
                    <a:pt x="182" y="699"/>
                    <a:pt x="199" y="699"/>
                  </a:cubicBezTo>
                  <a:cubicBezTo>
                    <a:pt x="274" y="699"/>
                    <a:pt x="350" y="669"/>
                    <a:pt x="425" y="639"/>
                  </a:cubicBezTo>
                  <a:cubicBezTo>
                    <a:pt x="536" y="602"/>
                    <a:pt x="628" y="584"/>
                    <a:pt x="702" y="547"/>
                  </a:cubicBezTo>
                  <a:cubicBezTo>
                    <a:pt x="794" y="528"/>
                    <a:pt x="904" y="510"/>
                    <a:pt x="997" y="491"/>
                  </a:cubicBezTo>
                  <a:cubicBezTo>
                    <a:pt x="1089" y="473"/>
                    <a:pt x="1200" y="454"/>
                    <a:pt x="1273" y="399"/>
                  </a:cubicBezTo>
                  <a:cubicBezTo>
                    <a:pt x="1329" y="344"/>
                    <a:pt x="1329" y="233"/>
                    <a:pt x="1218" y="123"/>
                  </a:cubicBezTo>
                  <a:cubicBezTo>
                    <a:pt x="1139" y="57"/>
                    <a:pt x="985" y="0"/>
                    <a:pt x="8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61"/>
            <p:cNvSpPr/>
            <p:nvPr/>
          </p:nvSpPr>
          <p:spPr>
            <a:xfrm>
              <a:off x="1014900" y="3236600"/>
              <a:ext cx="13875" cy="13050"/>
            </a:xfrm>
            <a:custGeom>
              <a:avLst/>
              <a:gdLst/>
              <a:ahLst/>
              <a:cxnLst/>
              <a:rect l="l" t="t" r="r" b="b"/>
              <a:pathLst>
                <a:path w="555" h="522" extrusionOk="0">
                  <a:moveTo>
                    <a:pt x="273" y="1"/>
                  </a:moveTo>
                  <a:cubicBezTo>
                    <a:pt x="263" y="1"/>
                    <a:pt x="252" y="1"/>
                    <a:pt x="241" y="3"/>
                  </a:cubicBezTo>
                  <a:cubicBezTo>
                    <a:pt x="93" y="21"/>
                    <a:pt x="1" y="151"/>
                    <a:pt x="19" y="298"/>
                  </a:cubicBezTo>
                  <a:cubicBezTo>
                    <a:pt x="36" y="433"/>
                    <a:pt x="146" y="522"/>
                    <a:pt x="277" y="522"/>
                  </a:cubicBezTo>
                  <a:cubicBezTo>
                    <a:pt x="289" y="522"/>
                    <a:pt x="302" y="521"/>
                    <a:pt x="314" y="519"/>
                  </a:cubicBezTo>
                  <a:cubicBezTo>
                    <a:pt x="462" y="501"/>
                    <a:pt x="554" y="353"/>
                    <a:pt x="536" y="224"/>
                  </a:cubicBezTo>
                  <a:cubicBezTo>
                    <a:pt x="502" y="89"/>
                    <a:pt x="391" y="1"/>
                    <a:pt x="273"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61"/>
            <p:cNvSpPr/>
            <p:nvPr/>
          </p:nvSpPr>
          <p:spPr>
            <a:xfrm>
              <a:off x="1017675" y="3248275"/>
              <a:ext cx="11100" cy="2700"/>
            </a:xfrm>
            <a:custGeom>
              <a:avLst/>
              <a:gdLst/>
              <a:ahLst/>
              <a:cxnLst/>
              <a:rect l="l" t="t" r="r" b="b"/>
              <a:pathLst>
                <a:path w="444" h="108" extrusionOk="0">
                  <a:moveTo>
                    <a:pt x="248" y="1"/>
                  </a:moveTo>
                  <a:cubicBezTo>
                    <a:pt x="172" y="1"/>
                    <a:pt x="83" y="25"/>
                    <a:pt x="0" y="108"/>
                  </a:cubicBezTo>
                  <a:lnTo>
                    <a:pt x="443" y="52"/>
                  </a:lnTo>
                  <a:cubicBezTo>
                    <a:pt x="443" y="52"/>
                    <a:pt x="359" y="1"/>
                    <a:pt x="248"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61"/>
            <p:cNvSpPr/>
            <p:nvPr/>
          </p:nvSpPr>
          <p:spPr>
            <a:xfrm>
              <a:off x="1016300" y="3246850"/>
              <a:ext cx="13850" cy="5500"/>
            </a:xfrm>
            <a:custGeom>
              <a:avLst/>
              <a:gdLst/>
              <a:ahLst/>
              <a:cxnLst/>
              <a:rect l="l" t="t" r="r" b="b"/>
              <a:pathLst>
                <a:path w="554" h="220" extrusionOk="0">
                  <a:moveTo>
                    <a:pt x="322" y="1"/>
                  </a:moveTo>
                  <a:cubicBezTo>
                    <a:pt x="225" y="1"/>
                    <a:pt x="114" y="32"/>
                    <a:pt x="19" y="128"/>
                  </a:cubicBezTo>
                  <a:cubicBezTo>
                    <a:pt x="0" y="146"/>
                    <a:pt x="0" y="183"/>
                    <a:pt x="19" y="202"/>
                  </a:cubicBezTo>
                  <a:cubicBezTo>
                    <a:pt x="37" y="220"/>
                    <a:pt x="37" y="220"/>
                    <a:pt x="55" y="220"/>
                  </a:cubicBezTo>
                  <a:cubicBezTo>
                    <a:pt x="74" y="220"/>
                    <a:pt x="74" y="220"/>
                    <a:pt x="92" y="202"/>
                  </a:cubicBezTo>
                  <a:cubicBezTo>
                    <a:pt x="169" y="125"/>
                    <a:pt x="249" y="102"/>
                    <a:pt x="316" y="102"/>
                  </a:cubicBezTo>
                  <a:cubicBezTo>
                    <a:pt x="411" y="102"/>
                    <a:pt x="480" y="146"/>
                    <a:pt x="480" y="146"/>
                  </a:cubicBezTo>
                  <a:cubicBezTo>
                    <a:pt x="485" y="152"/>
                    <a:pt x="492" y="154"/>
                    <a:pt x="500" y="154"/>
                  </a:cubicBezTo>
                  <a:cubicBezTo>
                    <a:pt x="518" y="154"/>
                    <a:pt x="540" y="141"/>
                    <a:pt x="553" y="128"/>
                  </a:cubicBezTo>
                  <a:cubicBezTo>
                    <a:pt x="553" y="109"/>
                    <a:pt x="553" y="72"/>
                    <a:pt x="535" y="54"/>
                  </a:cubicBezTo>
                  <a:cubicBezTo>
                    <a:pt x="491" y="27"/>
                    <a:pt x="412" y="1"/>
                    <a:pt x="322"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61"/>
            <p:cNvSpPr/>
            <p:nvPr/>
          </p:nvSpPr>
          <p:spPr>
            <a:xfrm>
              <a:off x="964650" y="3252650"/>
              <a:ext cx="10175" cy="1550"/>
            </a:xfrm>
            <a:custGeom>
              <a:avLst/>
              <a:gdLst/>
              <a:ahLst/>
              <a:cxnLst/>
              <a:rect l="l" t="t" r="r" b="b"/>
              <a:pathLst>
                <a:path w="407" h="62" extrusionOk="0">
                  <a:moveTo>
                    <a:pt x="238" y="1"/>
                  </a:moveTo>
                  <a:cubicBezTo>
                    <a:pt x="166" y="1"/>
                    <a:pt x="80" y="14"/>
                    <a:pt x="1" y="62"/>
                  </a:cubicBezTo>
                  <a:lnTo>
                    <a:pt x="407" y="25"/>
                  </a:lnTo>
                  <a:cubicBezTo>
                    <a:pt x="407" y="25"/>
                    <a:pt x="334" y="1"/>
                    <a:pt x="238"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61"/>
            <p:cNvSpPr/>
            <p:nvPr/>
          </p:nvSpPr>
          <p:spPr>
            <a:xfrm>
              <a:off x="963275" y="3251350"/>
              <a:ext cx="12925" cy="4250"/>
            </a:xfrm>
            <a:custGeom>
              <a:avLst/>
              <a:gdLst/>
              <a:ahLst/>
              <a:cxnLst/>
              <a:rect l="l" t="t" r="r" b="b"/>
              <a:pathLst>
                <a:path w="517" h="170" extrusionOk="0">
                  <a:moveTo>
                    <a:pt x="311" y="1"/>
                  </a:moveTo>
                  <a:cubicBezTo>
                    <a:pt x="231" y="1"/>
                    <a:pt x="132" y="17"/>
                    <a:pt x="37" y="77"/>
                  </a:cubicBezTo>
                  <a:cubicBezTo>
                    <a:pt x="19" y="77"/>
                    <a:pt x="1" y="114"/>
                    <a:pt x="19" y="132"/>
                  </a:cubicBezTo>
                  <a:cubicBezTo>
                    <a:pt x="37" y="151"/>
                    <a:pt x="37" y="169"/>
                    <a:pt x="56" y="169"/>
                  </a:cubicBezTo>
                  <a:cubicBezTo>
                    <a:pt x="74" y="169"/>
                    <a:pt x="74" y="169"/>
                    <a:pt x="93" y="151"/>
                  </a:cubicBezTo>
                  <a:cubicBezTo>
                    <a:pt x="163" y="111"/>
                    <a:pt x="237" y="99"/>
                    <a:pt x="299" y="99"/>
                  </a:cubicBezTo>
                  <a:cubicBezTo>
                    <a:pt x="382" y="99"/>
                    <a:pt x="443" y="122"/>
                    <a:pt x="443" y="132"/>
                  </a:cubicBezTo>
                  <a:cubicBezTo>
                    <a:pt x="480" y="132"/>
                    <a:pt x="498" y="114"/>
                    <a:pt x="517" y="95"/>
                  </a:cubicBezTo>
                  <a:cubicBezTo>
                    <a:pt x="517" y="58"/>
                    <a:pt x="498" y="40"/>
                    <a:pt x="480" y="22"/>
                  </a:cubicBezTo>
                  <a:cubicBezTo>
                    <a:pt x="470" y="22"/>
                    <a:pt x="403" y="1"/>
                    <a:pt x="311"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61"/>
            <p:cNvSpPr/>
            <p:nvPr/>
          </p:nvSpPr>
          <p:spPr>
            <a:xfrm>
              <a:off x="1006150" y="3268125"/>
              <a:ext cx="38750" cy="26100"/>
            </a:xfrm>
            <a:custGeom>
              <a:avLst/>
              <a:gdLst/>
              <a:ahLst/>
              <a:cxnLst/>
              <a:rect l="l" t="t" r="r" b="b"/>
              <a:pathLst>
                <a:path w="1550" h="1044" extrusionOk="0">
                  <a:moveTo>
                    <a:pt x="1081" y="1"/>
                  </a:moveTo>
                  <a:cubicBezTo>
                    <a:pt x="1025" y="1"/>
                    <a:pt x="967" y="25"/>
                    <a:pt x="922" y="70"/>
                  </a:cubicBezTo>
                  <a:cubicBezTo>
                    <a:pt x="812" y="199"/>
                    <a:pt x="535" y="439"/>
                    <a:pt x="148" y="512"/>
                  </a:cubicBezTo>
                  <a:cubicBezTo>
                    <a:pt x="37" y="531"/>
                    <a:pt x="0" y="641"/>
                    <a:pt x="56" y="734"/>
                  </a:cubicBezTo>
                  <a:cubicBezTo>
                    <a:pt x="133" y="862"/>
                    <a:pt x="290" y="1043"/>
                    <a:pt x="545" y="1043"/>
                  </a:cubicBezTo>
                  <a:cubicBezTo>
                    <a:pt x="657" y="1043"/>
                    <a:pt x="789" y="1008"/>
                    <a:pt x="941" y="918"/>
                  </a:cubicBezTo>
                  <a:cubicBezTo>
                    <a:pt x="1549" y="568"/>
                    <a:pt x="1402" y="143"/>
                    <a:pt x="1181" y="33"/>
                  </a:cubicBezTo>
                  <a:cubicBezTo>
                    <a:pt x="1152" y="11"/>
                    <a:pt x="1117" y="1"/>
                    <a:pt x="10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61"/>
            <p:cNvSpPr/>
            <p:nvPr/>
          </p:nvSpPr>
          <p:spPr>
            <a:xfrm>
              <a:off x="1004300" y="3329775"/>
              <a:ext cx="64575" cy="52600"/>
            </a:xfrm>
            <a:custGeom>
              <a:avLst/>
              <a:gdLst/>
              <a:ahLst/>
              <a:cxnLst/>
              <a:rect l="l" t="t" r="r" b="b"/>
              <a:pathLst>
                <a:path w="2583" h="2104" extrusionOk="0">
                  <a:moveTo>
                    <a:pt x="2582" y="1"/>
                  </a:moveTo>
                  <a:cubicBezTo>
                    <a:pt x="2121" y="904"/>
                    <a:pt x="1" y="923"/>
                    <a:pt x="1" y="923"/>
                  </a:cubicBezTo>
                  <a:lnTo>
                    <a:pt x="204" y="2103"/>
                  </a:lnTo>
                  <a:cubicBezTo>
                    <a:pt x="2435" y="1900"/>
                    <a:pt x="2582" y="1"/>
                    <a:pt x="2582"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61"/>
            <p:cNvSpPr/>
            <p:nvPr/>
          </p:nvSpPr>
          <p:spPr>
            <a:xfrm>
              <a:off x="973875" y="3377400"/>
              <a:ext cx="74700" cy="91375"/>
            </a:xfrm>
            <a:custGeom>
              <a:avLst/>
              <a:gdLst/>
              <a:ahLst/>
              <a:cxnLst/>
              <a:rect l="l" t="t" r="r" b="b"/>
              <a:pathLst>
                <a:path w="2988" h="3655" extrusionOk="0">
                  <a:moveTo>
                    <a:pt x="829" y="1"/>
                  </a:moveTo>
                  <a:cubicBezTo>
                    <a:pt x="706" y="1"/>
                    <a:pt x="585" y="116"/>
                    <a:pt x="572" y="290"/>
                  </a:cubicBezTo>
                  <a:lnTo>
                    <a:pt x="74" y="1581"/>
                  </a:lnTo>
                  <a:cubicBezTo>
                    <a:pt x="1" y="1729"/>
                    <a:pt x="38" y="1895"/>
                    <a:pt x="148" y="2024"/>
                  </a:cubicBezTo>
                  <a:lnTo>
                    <a:pt x="1457" y="3517"/>
                  </a:lnTo>
                  <a:cubicBezTo>
                    <a:pt x="1508" y="3608"/>
                    <a:pt x="1590" y="3654"/>
                    <a:pt x="1673" y="3654"/>
                  </a:cubicBezTo>
                  <a:cubicBezTo>
                    <a:pt x="1743" y="3654"/>
                    <a:pt x="1813" y="3621"/>
                    <a:pt x="1863" y="3554"/>
                  </a:cubicBezTo>
                  <a:lnTo>
                    <a:pt x="2988" y="2153"/>
                  </a:lnTo>
                  <a:lnTo>
                    <a:pt x="996" y="87"/>
                  </a:lnTo>
                  <a:cubicBezTo>
                    <a:pt x="948" y="27"/>
                    <a:pt x="889" y="1"/>
                    <a:pt x="829" y="1"/>
                  </a:cubicBezTo>
                  <a:close/>
                </a:path>
              </a:pathLst>
            </a:custGeom>
            <a:solidFill>
              <a:srgbClr val="8E7CC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61"/>
            <p:cNvSpPr/>
            <p:nvPr/>
          </p:nvSpPr>
          <p:spPr>
            <a:xfrm>
              <a:off x="972950" y="3376000"/>
              <a:ext cx="77025" cy="93950"/>
            </a:xfrm>
            <a:custGeom>
              <a:avLst/>
              <a:gdLst/>
              <a:ahLst/>
              <a:cxnLst/>
              <a:rect l="l" t="t" r="r" b="b"/>
              <a:pathLst>
                <a:path w="3081" h="3758" extrusionOk="0">
                  <a:moveTo>
                    <a:pt x="884" y="106"/>
                  </a:moveTo>
                  <a:cubicBezTo>
                    <a:pt x="925" y="106"/>
                    <a:pt x="961" y="126"/>
                    <a:pt x="997" y="162"/>
                  </a:cubicBezTo>
                  <a:lnTo>
                    <a:pt x="2951" y="2209"/>
                  </a:lnTo>
                  <a:lnTo>
                    <a:pt x="1863" y="3573"/>
                  </a:lnTo>
                  <a:cubicBezTo>
                    <a:pt x="1808" y="3629"/>
                    <a:pt x="1753" y="3666"/>
                    <a:pt x="1697" y="3666"/>
                  </a:cubicBezTo>
                  <a:cubicBezTo>
                    <a:pt x="1623" y="3666"/>
                    <a:pt x="1568" y="3629"/>
                    <a:pt x="1531" y="3555"/>
                  </a:cubicBezTo>
                  <a:lnTo>
                    <a:pt x="222" y="2043"/>
                  </a:lnTo>
                  <a:cubicBezTo>
                    <a:pt x="130" y="1932"/>
                    <a:pt x="93" y="1785"/>
                    <a:pt x="148" y="1656"/>
                  </a:cubicBezTo>
                  <a:lnTo>
                    <a:pt x="665" y="365"/>
                  </a:lnTo>
                  <a:cubicBezTo>
                    <a:pt x="665" y="346"/>
                    <a:pt x="665" y="346"/>
                    <a:pt x="665" y="346"/>
                  </a:cubicBezTo>
                  <a:cubicBezTo>
                    <a:pt x="665" y="236"/>
                    <a:pt x="720" y="143"/>
                    <a:pt x="812" y="125"/>
                  </a:cubicBezTo>
                  <a:cubicBezTo>
                    <a:pt x="838" y="112"/>
                    <a:pt x="862" y="106"/>
                    <a:pt x="884" y="106"/>
                  </a:cubicBezTo>
                  <a:close/>
                  <a:moveTo>
                    <a:pt x="860" y="0"/>
                  </a:moveTo>
                  <a:cubicBezTo>
                    <a:pt x="832" y="0"/>
                    <a:pt x="804" y="5"/>
                    <a:pt x="775" y="14"/>
                  </a:cubicBezTo>
                  <a:cubicBezTo>
                    <a:pt x="665" y="70"/>
                    <a:pt x="572" y="180"/>
                    <a:pt x="554" y="328"/>
                  </a:cubicBezTo>
                  <a:lnTo>
                    <a:pt x="56" y="1619"/>
                  </a:lnTo>
                  <a:cubicBezTo>
                    <a:pt x="1" y="1785"/>
                    <a:pt x="19" y="1969"/>
                    <a:pt x="148" y="2117"/>
                  </a:cubicBezTo>
                  <a:lnTo>
                    <a:pt x="1458" y="3610"/>
                  </a:lnTo>
                  <a:cubicBezTo>
                    <a:pt x="1513" y="3702"/>
                    <a:pt x="1587" y="3758"/>
                    <a:pt x="1697" y="3758"/>
                  </a:cubicBezTo>
                  <a:cubicBezTo>
                    <a:pt x="1789" y="3758"/>
                    <a:pt x="1882" y="3721"/>
                    <a:pt x="1937" y="3629"/>
                  </a:cubicBezTo>
                  <a:lnTo>
                    <a:pt x="3062" y="2246"/>
                  </a:lnTo>
                  <a:cubicBezTo>
                    <a:pt x="3080" y="2227"/>
                    <a:pt x="3080" y="2190"/>
                    <a:pt x="3062" y="2172"/>
                  </a:cubicBezTo>
                  <a:lnTo>
                    <a:pt x="1070" y="107"/>
                  </a:lnTo>
                  <a:cubicBezTo>
                    <a:pt x="1016" y="38"/>
                    <a:pt x="941" y="0"/>
                    <a:pt x="860" y="0"/>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61"/>
            <p:cNvSpPr/>
            <p:nvPr/>
          </p:nvSpPr>
          <p:spPr>
            <a:xfrm>
              <a:off x="1042100" y="3370625"/>
              <a:ext cx="101925" cy="105525"/>
            </a:xfrm>
            <a:custGeom>
              <a:avLst/>
              <a:gdLst/>
              <a:ahLst/>
              <a:cxnLst/>
              <a:rect l="l" t="t" r="r" b="b"/>
              <a:pathLst>
                <a:path w="4077" h="4221" extrusionOk="0">
                  <a:moveTo>
                    <a:pt x="3062" y="1"/>
                  </a:moveTo>
                  <a:cubicBezTo>
                    <a:pt x="3012" y="1"/>
                    <a:pt x="2959" y="15"/>
                    <a:pt x="2914" y="45"/>
                  </a:cubicBezTo>
                  <a:lnTo>
                    <a:pt x="1" y="2442"/>
                  </a:lnTo>
                  <a:lnTo>
                    <a:pt x="1716" y="4120"/>
                  </a:lnTo>
                  <a:cubicBezTo>
                    <a:pt x="1800" y="4188"/>
                    <a:pt x="1903" y="4220"/>
                    <a:pt x="2005" y="4220"/>
                  </a:cubicBezTo>
                  <a:cubicBezTo>
                    <a:pt x="2126" y="4220"/>
                    <a:pt x="2244" y="4174"/>
                    <a:pt x="2324" y="4083"/>
                  </a:cubicBezTo>
                  <a:lnTo>
                    <a:pt x="3947" y="2166"/>
                  </a:lnTo>
                  <a:cubicBezTo>
                    <a:pt x="4058" y="2037"/>
                    <a:pt x="4076" y="1834"/>
                    <a:pt x="4002" y="1668"/>
                  </a:cubicBezTo>
                  <a:lnTo>
                    <a:pt x="3228" y="100"/>
                  </a:lnTo>
                  <a:cubicBezTo>
                    <a:pt x="3206" y="34"/>
                    <a:pt x="3137" y="1"/>
                    <a:pt x="3062"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61"/>
            <p:cNvSpPr/>
            <p:nvPr/>
          </p:nvSpPr>
          <p:spPr>
            <a:xfrm>
              <a:off x="1040725" y="3369250"/>
              <a:ext cx="104675" cy="108550"/>
            </a:xfrm>
            <a:custGeom>
              <a:avLst/>
              <a:gdLst/>
              <a:ahLst/>
              <a:cxnLst/>
              <a:rect l="l" t="t" r="r" b="b"/>
              <a:pathLst>
                <a:path w="4187" h="4342" extrusionOk="0">
                  <a:moveTo>
                    <a:pt x="3154" y="100"/>
                  </a:moveTo>
                  <a:cubicBezTo>
                    <a:pt x="3191" y="118"/>
                    <a:pt x="3228" y="137"/>
                    <a:pt x="3246" y="174"/>
                  </a:cubicBezTo>
                  <a:lnTo>
                    <a:pt x="4020" y="1760"/>
                  </a:lnTo>
                  <a:cubicBezTo>
                    <a:pt x="4076" y="1889"/>
                    <a:pt x="4057" y="2073"/>
                    <a:pt x="3965" y="2202"/>
                  </a:cubicBezTo>
                  <a:lnTo>
                    <a:pt x="2342" y="4101"/>
                  </a:lnTo>
                  <a:cubicBezTo>
                    <a:pt x="2287" y="4175"/>
                    <a:pt x="2195" y="4231"/>
                    <a:pt x="2103" y="4231"/>
                  </a:cubicBezTo>
                  <a:cubicBezTo>
                    <a:pt x="1992" y="4231"/>
                    <a:pt x="1881" y="4212"/>
                    <a:pt x="1808" y="4138"/>
                  </a:cubicBezTo>
                  <a:lnTo>
                    <a:pt x="130" y="2497"/>
                  </a:lnTo>
                  <a:lnTo>
                    <a:pt x="3006" y="137"/>
                  </a:lnTo>
                  <a:cubicBezTo>
                    <a:pt x="3043" y="118"/>
                    <a:pt x="3080" y="100"/>
                    <a:pt x="3117" y="100"/>
                  </a:cubicBezTo>
                  <a:close/>
                  <a:moveTo>
                    <a:pt x="3106" y="1"/>
                  </a:moveTo>
                  <a:cubicBezTo>
                    <a:pt x="3044" y="1"/>
                    <a:pt x="2992" y="22"/>
                    <a:pt x="2951" y="63"/>
                  </a:cubicBezTo>
                  <a:lnTo>
                    <a:pt x="19" y="2442"/>
                  </a:lnTo>
                  <a:cubicBezTo>
                    <a:pt x="19" y="2460"/>
                    <a:pt x="0" y="2479"/>
                    <a:pt x="0" y="2479"/>
                  </a:cubicBezTo>
                  <a:cubicBezTo>
                    <a:pt x="0" y="2497"/>
                    <a:pt x="19" y="2516"/>
                    <a:pt x="19" y="2534"/>
                  </a:cubicBezTo>
                  <a:lnTo>
                    <a:pt x="1734" y="4212"/>
                  </a:lnTo>
                  <a:cubicBezTo>
                    <a:pt x="1826" y="4286"/>
                    <a:pt x="1937" y="4341"/>
                    <a:pt x="2066" y="4341"/>
                  </a:cubicBezTo>
                  <a:cubicBezTo>
                    <a:pt x="2066" y="4341"/>
                    <a:pt x="2084" y="4323"/>
                    <a:pt x="2103" y="4323"/>
                  </a:cubicBezTo>
                  <a:cubicBezTo>
                    <a:pt x="2232" y="4323"/>
                    <a:pt x="2342" y="4267"/>
                    <a:pt x="2416" y="4175"/>
                  </a:cubicBezTo>
                  <a:lnTo>
                    <a:pt x="4039" y="2257"/>
                  </a:lnTo>
                  <a:cubicBezTo>
                    <a:pt x="4168" y="2110"/>
                    <a:pt x="4186" y="1889"/>
                    <a:pt x="4094" y="1704"/>
                  </a:cubicBezTo>
                  <a:lnTo>
                    <a:pt x="3338" y="137"/>
                  </a:lnTo>
                  <a:cubicBezTo>
                    <a:pt x="3301" y="63"/>
                    <a:pt x="3246" y="26"/>
                    <a:pt x="3172" y="8"/>
                  </a:cubicBezTo>
                  <a:cubicBezTo>
                    <a:pt x="3149" y="3"/>
                    <a:pt x="3127" y="1"/>
                    <a:pt x="3106" y="1"/>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61"/>
            <p:cNvSpPr/>
            <p:nvPr/>
          </p:nvSpPr>
          <p:spPr>
            <a:xfrm>
              <a:off x="994625" y="3437200"/>
              <a:ext cx="134625" cy="41975"/>
            </a:xfrm>
            <a:custGeom>
              <a:avLst/>
              <a:gdLst/>
              <a:ahLst/>
              <a:cxnLst/>
              <a:rect l="l" t="t" r="r" b="b"/>
              <a:pathLst>
                <a:path w="5385" h="1679" extrusionOk="0">
                  <a:moveTo>
                    <a:pt x="1992" y="0"/>
                  </a:moveTo>
                  <a:cubicBezTo>
                    <a:pt x="1918" y="19"/>
                    <a:pt x="1863" y="37"/>
                    <a:pt x="1844" y="93"/>
                  </a:cubicBezTo>
                  <a:lnTo>
                    <a:pt x="1052" y="1162"/>
                  </a:lnTo>
                  <a:cubicBezTo>
                    <a:pt x="996" y="1236"/>
                    <a:pt x="904" y="1291"/>
                    <a:pt x="812" y="1291"/>
                  </a:cubicBezTo>
                  <a:cubicBezTo>
                    <a:pt x="720" y="1291"/>
                    <a:pt x="627" y="1254"/>
                    <a:pt x="572" y="1181"/>
                  </a:cubicBezTo>
                  <a:lnTo>
                    <a:pt x="93" y="591"/>
                  </a:lnTo>
                  <a:cubicBezTo>
                    <a:pt x="82" y="569"/>
                    <a:pt x="71" y="560"/>
                    <a:pt x="57" y="560"/>
                  </a:cubicBezTo>
                  <a:cubicBezTo>
                    <a:pt x="46" y="560"/>
                    <a:pt x="34" y="564"/>
                    <a:pt x="19" y="572"/>
                  </a:cubicBezTo>
                  <a:cubicBezTo>
                    <a:pt x="0" y="591"/>
                    <a:pt x="0" y="627"/>
                    <a:pt x="19" y="646"/>
                  </a:cubicBezTo>
                  <a:lnTo>
                    <a:pt x="498" y="1236"/>
                  </a:lnTo>
                  <a:cubicBezTo>
                    <a:pt x="572" y="1328"/>
                    <a:pt x="701" y="1383"/>
                    <a:pt x="812" y="1383"/>
                  </a:cubicBezTo>
                  <a:cubicBezTo>
                    <a:pt x="941" y="1383"/>
                    <a:pt x="1070" y="1328"/>
                    <a:pt x="1144" y="1218"/>
                  </a:cubicBezTo>
                  <a:lnTo>
                    <a:pt x="1918" y="148"/>
                  </a:lnTo>
                  <a:cubicBezTo>
                    <a:pt x="1937" y="130"/>
                    <a:pt x="1955" y="111"/>
                    <a:pt x="1992" y="111"/>
                  </a:cubicBezTo>
                  <a:cubicBezTo>
                    <a:pt x="2003" y="106"/>
                    <a:pt x="2014" y="103"/>
                    <a:pt x="2024" y="103"/>
                  </a:cubicBezTo>
                  <a:cubicBezTo>
                    <a:pt x="2049" y="103"/>
                    <a:pt x="2071" y="117"/>
                    <a:pt x="2084" y="130"/>
                  </a:cubicBezTo>
                  <a:lnTo>
                    <a:pt x="3523" y="1531"/>
                  </a:lnTo>
                  <a:cubicBezTo>
                    <a:pt x="3615" y="1623"/>
                    <a:pt x="3744" y="1679"/>
                    <a:pt x="3891" y="1679"/>
                  </a:cubicBezTo>
                  <a:lnTo>
                    <a:pt x="3910" y="1679"/>
                  </a:lnTo>
                  <a:cubicBezTo>
                    <a:pt x="4057" y="1660"/>
                    <a:pt x="4186" y="1605"/>
                    <a:pt x="4279" y="1476"/>
                  </a:cubicBezTo>
                  <a:lnTo>
                    <a:pt x="5385" y="130"/>
                  </a:lnTo>
                  <a:cubicBezTo>
                    <a:pt x="5385" y="111"/>
                    <a:pt x="5385" y="93"/>
                    <a:pt x="5367" y="74"/>
                  </a:cubicBezTo>
                  <a:cubicBezTo>
                    <a:pt x="5357" y="65"/>
                    <a:pt x="5344" y="60"/>
                    <a:pt x="5330" y="60"/>
                  </a:cubicBezTo>
                  <a:cubicBezTo>
                    <a:pt x="5316" y="60"/>
                    <a:pt x="5302" y="65"/>
                    <a:pt x="5293" y="74"/>
                  </a:cubicBezTo>
                  <a:lnTo>
                    <a:pt x="4205" y="1420"/>
                  </a:lnTo>
                  <a:cubicBezTo>
                    <a:pt x="4131" y="1513"/>
                    <a:pt x="4020" y="1568"/>
                    <a:pt x="3910" y="1568"/>
                  </a:cubicBezTo>
                  <a:cubicBezTo>
                    <a:pt x="3893" y="1570"/>
                    <a:pt x="3876" y="1571"/>
                    <a:pt x="3860" y="1571"/>
                  </a:cubicBezTo>
                  <a:cubicBezTo>
                    <a:pt x="3752" y="1571"/>
                    <a:pt x="3660" y="1521"/>
                    <a:pt x="3596" y="1457"/>
                  </a:cubicBezTo>
                  <a:lnTo>
                    <a:pt x="2158" y="56"/>
                  </a:lnTo>
                  <a:cubicBezTo>
                    <a:pt x="2103" y="19"/>
                    <a:pt x="2047" y="0"/>
                    <a:pt x="19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61"/>
            <p:cNvSpPr/>
            <p:nvPr/>
          </p:nvSpPr>
          <p:spPr>
            <a:xfrm>
              <a:off x="1084525" y="3453800"/>
              <a:ext cx="13400" cy="13400"/>
            </a:xfrm>
            <a:custGeom>
              <a:avLst/>
              <a:gdLst/>
              <a:ahLst/>
              <a:cxnLst/>
              <a:rect l="l" t="t" r="r" b="b"/>
              <a:pathLst>
                <a:path w="536" h="536" extrusionOk="0">
                  <a:moveTo>
                    <a:pt x="277" y="93"/>
                  </a:moveTo>
                  <a:cubicBezTo>
                    <a:pt x="369" y="93"/>
                    <a:pt x="443" y="166"/>
                    <a:pt x="443" y="258"/>
                  </a:cubicBezTo>
                  <a:cubicBezTo>
                    <a:pt x="443" y="351"/>
                    <a:pt x="369" y="424"/>
                    <a:pt x="277" y="424"/>
                  </a:cubicBezTo>
                  <a:cubicBezTo>
                    <a:pt x="185" y="424"/>
                    <a:pt x="111" y="351"/>
                    <a:pt x="111" y="258"/>
                  </a:cubicBezTo>
                  <a:cubicBezTo>
                    <a:pt x="111" y="166"/>
                    <a:pt x="185" y="93"/>
                    <a:pt x="277" y="93"/>
                  </a:cubicBezTo>
                  <a:close/>
                  <a:moveTo>
                    <a:pt x="277" y="0"/>
                  </a:moveTo>
                  <a:cubicBezTo>
                    <a:pt x="129" y="0"/>
                    <a:pt x="0" y="111"/>
                    <a:pt x="0" y="258"/>
                  </a:cubicBezTo>
                  <a:cubicBezTo>
                    <a:pt x="0" y="406"/>
                    <a:pt x="129" y="535"/>
                    <a:pt x="277" y="535"/>
                  </a:cubicBezTo>
                  <a:cubicBezTo>
                    <a:pt x="424" y="535"/>
                    <a:pt x="535" y="406"/>
                    <a:pt x="535" y="258"/>
                  </a:cubicBezTo>
                  <a:cubicBezTo>
                    <a:pt x="535" y="111"/>
                    <a:pt x="424" y="0"/>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61"/>
            <p:cNvSpPr/>
            <p:nvPr/>
          </p:nvSpPr>
          <p:spPr>
            <a:xfrm>
              <a:off x="1078525" y="3458225"/>
              <a:ext cx="17550" cy="58300"/>
            </a:xfrm>
            <a:custGeom>
              <a:avLst/>
              <a:gdLst/>
              <a:ahLst/>
              <a:cxnLst/>
              <a:rect l="l" t="t" r="r" b="b"/>
              <a:pathLst>
                <a:path w="702" h="2332" extrusionOk="0">
                  <a:moveTo>
                    <a:pt x="470" y="0"/>
                  </a:moveTo>
                  <a:cubicBezTo>
                    <a:pt x="451" y="0"/>
                    <a:pt x="438" y="13"/>
                    <a:pt x="425" y="26"/>
                  </a:cubicBezTo>
                  <a:cubicBezTo>
                    <a:pt x="425" y="63"/>
                    <a:pt x="443" y="81"/>
                    <a:pt x="462" y="100"/>
                  </a:cubicBezTo>
                  <a:cubicBezTo>
                    <a:pt x="480" y="100"/>
                    <a:pt x="517" y="137"/>
                    <a:pt x="517" y="174"/>
                  </a:cubicBezTo>
                  <a:cubicBezTo>
                    <a:pt x="591" y="377"/>
                    <a:pt x="462" y="598"/>
                    <a:pt x="351" y="764"/>
                  </a:cubicBezTo>
                  <a:cubicBezTo>
                    <a:pt x="240" y="948"/>
                    <a:pt x="130" y="1133"/>
                    <a:pt x="74" y="1335"/>
                  </a:cubicBezTo>
                  <a:cubicBezTo>
                    <a:pt x="1" y="1557"/>
                    <a:pt x="19" y="1778"/>
                    <a:pt x="93" y="1962"/>
                  </a:cubicBezTo>
                  <a:cubicBezTo>
                    <a:pt x="203" y="2184"/>
                    <a:pt x="406" y="2331"/>
                    <a:pt x="609" y="2331"/>
                  </a:cubicBezTo>
                  <a:cubicBezTo>
                    <a:pt x="646" y="2331"/>
                    <a:pt x="664" y="2313"/>
                    <a:pt x="664" y="2276"/>
                  </a:cubicBezTo>
                  <a:cubicBezTo>
                    <a:pt x="664" y="2257"/>
                    <a:pt x="646" y="2239"/>
                    <a:pt x="628" y="2239"/>
                  </a:cubicBezTo>
                  <a:cubicBezTo>
                    <a:pt x="443" y="2221"/>
                    <a:pt x="277" y="2110"/>
                    <a:pt x="185" y="1926"/>
                  </a:cubicBezTo>
                  <a:cubicBezTo>
                    <a:pt x="111" y="1760"/>
                    <a:pt x="111" y="1557"/>
                    <a:pt x="167" y="1354"/>
                  </a:cubicBezTo>
                  <a:cubicBezTo>
                    <a:pt x="222" y="1169"/>
                    <a:pt x="332" y="985"/>
                    <a:pt x="425" y="819"/>
                  </a:cubicBezTo>
                  <a:cubicBezTo>
                    <a:pt x="535" y="635"/>
                    <a:pt x="701" y="395"/>
                    <a:pt x="609" y="155"/>
                  </a:cubicBezTo>
                  <a:cubicBezTo>
                    <a:pt x="591" y="81"/>
                    <a:pt x="554" y="26"/>
                    <a:pt x="498" y="8"/>
                  </a:cubicBezTo>
                  <a:cubicBezTo>
                    <a:pt x="488" y="2"/>
                    <a:pt x="478" y="0"/>
                    <a:pt x="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61"/>
            <p:cNvSpPr/>
            <p:nvPr/>
          </p:nvSpPr>
          <p:spPr>
            <a:xfrm>
              <a:off x="1005225" y="3451500"/>
              <a:ext cx="13850" cy="13375"/>
            </a:xfrm>
            <a:custGeom>
              <a:avLst/>
              <a:gdLst/>
              <a:ahLst/>
              <a:cxnLst/>
              <a:rect l="l" t="t" r="r" b="b"/>
              <a:pathLst>
                <a:path w="554" h="535" extrusionOk="0">
                  <a:moveTo>
                    <a:pt x="277" y="92"/>
                  </a:moveTo>
                  <a:cubicBezTo>
                    <a:pt x="369" y="92"/>
                    <a:pt x="443" y="166"/>
                    <a:pt x="443" y="258"/>
                  </a:cubicBezTo>
                  <a:cubicBezTo>
                    <a:pt x="443" y="350"/>
                    <a:pt x="369" y="424"/>
                    <a:pt x="277" y="424"/>
                  </a:cubicBezTo>
                  <a:cubicBezTo>
                    <a:pt x="185" y="424"/>
                    <a:pt x="111" y="350"/>
                    <a:pt x="111" y="258"/>
                  </a:cubicBezTo>
                  <a:cubicBezTo>
                    <a:pt x="111" y="166"/>
                    <a:pt x="185" y="92"/>
                    <a:pt x="277" y="92"/>
                  </a:cubicBezTo>
                  <a:close/>
                  <a:moveTo>
                    <a:pt x="277" y="0"/>
                  </a:moveTo>
                  <a:cubicBezTo>
                    <a:pt x="130" y="0"/>
                    <a:pt x="1" y="111"/>
                    <a:pt x="1" y="258"/>
                  </a:cubicBezTo>
                  <a:cubicBezTo>
                    <a:pt x="1" y="406"/>
                    <a:pt x="130" y="535"/>
                    <a:pt x="277" y="535"/>
                  </a:cubicBezTo>
                  <a:cubicBezTo>
                    <a:pt x="425" y="535"/>
                    <a:pt x="554" y="406"/>
                    <a:pt x="554" y="258"/>
                  </a:cubicBezTo>
                  <a:cubicBezTo>
                    <a:pt x="554" y="111"/>
                    <a:pt x="425" y="0"/>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61"/>
            <p:cNvSpPr/>
            <p:nvPr/>
          </p:nvSpPr>
          <p:spPr>
            <a:xfrm>
              <a:off x="999700" y="3455900"/>
              <a:ext cx="17075" cy="80900"/>
            </a:xfrm>
            <a:custGeom>
              <a:avLst/>
              <a:gdLst/>
              <a:ahLst/>
              <a:cxnLst/>
              <a:rect l="l" t="t" r="r" b="b"/>
              <a:pathLst>
                <a:path w="683" h="3236" extrusionOk="0">
                  <a:moveTo>
                    <a:pt x="460" y="1"/>
                  </a:moveTo>
                  <a:cubicBezTo>
                    <a:pt x="443" y="1"/>
                    <a:pt x="424" y="14"/>
                    <a:pt x="424" y="27"/>
                  </a:cubicBezTo>
                  <a:cubicBezTo>
                    <a:pt x="406" y="45"/>
                    <a:pt x="424" y="82"/>
                    <a:pt x="443" y="101"/>
                  </a:cubicBezTo>
                  <a:cubicBezTo>
                    <a:pt x="461" y="101"/>
                    <a:pt x="498" y="156"/>
                    <a:pt x="517" y="211"/>
                  </a:cubicBezTo>
                  <a:cubicBezTo>
                    <a:pt x="572" y="506"/>
                    <a:pt x="443" y="820"/>
                    <a:pt x="332" y="1078"/>
                  </a:cubicBezTo>
                  <a:cubicBezTo>
                    <a:pt x="222" y="1318"/>
                    <a:pt x="111" y="1576"/>
                    <a:pt x="56" y="1853"/>
                  </a:cubicBezTo>
                  <a:cubicBezTo>
                    <a:pt x="0" y="2166"/>
                    <a:pt x="0" y="2480"/>
                    <a:pt x="92" y="2719"/>
                  </a:cubicBezTo>
                  <a:cubicBezTo>
                    <a:pt x="185" y="3014"/>
                    <a:pt x="388" y="3217"/>
                    <a:pt x="609" y="3236"/>
                  </a:cubicBezTo>
                  <a:cubicBezTo>
                    <a:pt x="627" y="3236"/>
                    <a:pt x="646" y="3217"/>
                    <a:pt x="646" y="3180"/>
                  </a:cubicBezTo>
                  <a:cubicBezTo>
                    <a:pt x="646" y="3162"/>
                    <a:pt x="627" y="3125"/>
                    <a:pt x="609" y="3125"/>
                  </a:cubicBezTo>
                  <a:cubicBezTo>
                    <a:pt x="424" y="3125"/>
                    <a:pt x="258" y="2941"/>
                    <a:pt x="185" y="2682"/>
                  </a:cubicBezTo>
                  <a:cubicBezTo>
                    <a:pt x="111" y="2461"/>
                    <a:pt x="92" y="2166"/>
                    <a:pt x="148" y="1871"/>
                  </a:cubicBezTo>
                  <a:cubicBezTo>
                    <a:pt x="203" y="1594"/>
                    <a:pt x="314" y="1355"/>
                    <a:pt x="424" y="1115"/>
                  </a:cubicBezTo>
                  <a:cubicBezTo>
                    <a:pt x="535" y="875"/>
                    <a:pt x="683" y="525"/>
                    <a:pt x="609" y="193"/>
                  </a:cubicBezTo>
                  <a:cubicBezTo>
                    <a:pt x="590" y="138"/>
                    <a:pt x="553" y="45"/>
                    <a:pt x="480" y="9"/>
                  </a:cubicBezTo>
                  <a:cubicBezTo>
                    <a:pt x="474" y="3"/>
                    <a:pt x="467"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61"/>
            <p:cNvSpPr/>
            <p:nvPr/>
          </p:nvSpPr>
          <p:spPr>
            <a:xfrm>
              <a:off x="1116800" y="3366775"/>
              <a:ext cx="21225" cy="58000"/>
            </a:xfrm>
            <a:custGeom>
              <a:avLst/>
              <a:gdLst/>
              <a:ahLst/>
              <a:cxnLst/>
              <a:rect l="l" t="t" r="r" b="b"/>
              <a:pathLst>
                <a:path w="849" h="2320" extrusionOk="0">
                  <a:moveTo>
                    <a:pt x="164" y="1"/>
                  </a:moveTo>
                  <a:cubicBezTo>
                    <a:pt x="152" y="1"/>
                    <a:pt x="138" y="5"/>
                    <a:pt x="129" y="15"/>
                  </a:cubicBezTo>
                  <a:cubicBezTo>
                    <a:pt x="92" y="33"/>
                    <a:pt x="92" y="51"/>
                    <a:pt x="111" y="70"/>
                  </a:cubicBezTo>
                  <a:cubicBezTo>
                    <a:pt x="240" y="236"/>
                    <a:pt x="646" y="1010"/>
                    <a:pt x="719" y="1195"/>
                  </a:cubicBezTo>
                  <a:cubicBezTo>
                    <a:pt x="738" y="1232"/>
                    <a:pt x="738" y="1287"/>
                    <a:pt x="738" y="1324"/>
                  </a:cubicBezTo>
                  <a:cubicBezTo>
                    <a:pt x="756" y="1434"/>
                    <a:pt x="664" y="1545"/>
                    <a:pt x="590" y="1619"/>
                  </a:cubicBezTo>
                  <a:cubicBezTo>
                    <a:pt x="406" y="1840"/>
                    <a:pt x="221" y="2043"/>
                    <a:pt x="19" y="2246"/>
                  </a:cubicBezTo>
                  <a:cubicBezTo>
                    <a:pt x="0" y="2264"/>
                    <a:pt x="0" y="2283"/>
                    <a:pt x="19" y="2320"/>
                  </a:cubicBezTo>
                  <a:lnTo>
                    <a:pt x="74" y="2320"/>
                  </a:lnTo>
                  <a:cubicBezTo>
                    <a:pt x="295" y="2117"/>
                    <a:pt x="498" y="1914"/>
                    <a:pt x="682" y="1693"/>
                  </a:cubicBezTo>
                  <a:cubicBezTo>
                    <a:pt x="756" y="1582"/>
                    <a:pt x="848" y="1471"/>
                    <a:pt x="848" y="1324"/>
                  </a:cubicBezTo>
                  <a:cubicBezTo>
                    <a:pt x="848" y="1269"/>
                    <a:pt x="830" y="1195"/>
                    <a:pt x="811" y="1158"/>
                  </a:cubicBezTo>
                  <a:cubicBezTo>
                    <a:pt x="738" y="973"/>
                    <a:pt x="314" y="181"/>
                    <a:pt x="185" y="15"/>
                  </a:cubicBezTo>
                  <a:cubicBezTo>
                    <a:pt x="185" y="5"/>
                    <a:pt x="175"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61"/>
            <p:cNvSpPr/>
            <p:nvPr/>
          </p:nvSpPr>
          <p:spPr>
            <a:xfrm>
              <a:off x="1105275" y="3366775"/>
              <a:ext cx="16600" cy="11900"/>
            </a:xfrm>
            <a:custGeom>
              <a:avLst/>
              <a:gdLst/>
              <a:ahLst/>
              <a:cxnLst/>
              <a:rect l="l" t="t" r="r" b="b"/>
              <a:pathLst>
                <a:path w="664" h="476" extrusionOk="0">
                  <a:moveTo>
                    <a:pt x="627" y="1"/>
                  </a:moveTo>
                  <a:cubicBezTo>
                    <a:pt x="613" y="1"/>
                    <a:pt x="599" y="5"/>
                    <a:pt x="590" y="15"/>
                  </a:cubicBezTo>
                  <a:lnTo>
                    <a:pt x="19" y="383"/>
                  </a:lnTo>
                  <a:cubicBezTo>
                    <a:pt x="0" y="402"/>
                    <a:pt x="0" y="439"/>
                    <a:pt x="19" y="457"/>
                  </a:cubicBezTo>
                  <a:cubicBezTo>
                    <a:pt x="19" y="476"/>
                    <a:pt x="37" y="476"/>
                    <a:pt x="55" y="476"/>
                  </a:cubicBezTo>
                  <a:lnTo>
                    <a:pt x="74" y="476"/>
                  </a:lnTo>
                  <a:lnTo>
                    <a:pt x="646" y="88"/>
                  </a:lnTo>
                  <a:cubicBezTo>
                    <a:pt x="664" y="70"/>
                    <a:pt x="664" y="51"/>
                    <a:pt x="664" y="15"/>
                  </a:cubicBezTo>
                  <a:cubicBezTo>
                    <a:pt x="655" y="5"/>
                    <a:pt x="641" y="1"/>
                    <a:pt x="627" y="1"/>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61"/>
            <p:cNvSpPr/>
            <p:nvPr/>
          </p:nvSpPr>
          <p:spPr>
            <a:xfrm>
              <a:off x="974350" y="3390900"/>
              <a:ext cx="18450" cy="36175"/>
            </a:xfrm>
            <a:custGeom>
              <a:avLst/>
              <a:gdLst/>
              <a:ahLst/>
              <a:cxnLst/>
              <a:rect l="l" t="t" r="r" b="b"/>
              <a:pathLst>
                <a:path w="738" h="1447" extrusionOk="0">
                  <a:moveTo>
                    <a:pt x="415" y="1"/>
                  </a:moveTo>
                  <a:cubicBezTo>
                    <a:pt x="395" y="1"/>
                    <a:pt x="382" y="14"/>
                    <a:pt x="369" y="27"/>
                  </a:cubicBezTo>
                  <a:cubicBezTo>
                    <a:pt x="258" y="193"/>
                    <a:pt x="166" y="359"/>
                    <a:pt x="92" y="525"/>
                  </a:cubicBezTo>
                  <a:cubicBezTo>
                    <a:pt x="37" y="617"/>
                    <a:pt x="0" y="728"/>
                    <a:pt x="37" y="820"/>
                  </a:cubicBezTo>
                  <a:cubicBezTo>
                    <a:pt x="74" y="875"/>
                    <a:pt x="111" y="912"/>
                    <a:pt x="129" y="930"/>
                  </a:cubicBezTo>
                  <a:lnTo>
                    <a:pt x="664" y="1428"/>
                  </a:lnTo>
                  <a:cubicBezTo>
                    <a:pt x="664" y="1447"/>
                    <a:pt x="682" y="1447"/>
                    <a:pt x="682" y="1447"/>
                  </a:cubicBezTo>
                  <a:cubicBezTo>
                    <a:pt x="701" y="1447"/>
                    <a:pt x="719" y="1447"/>
                    <a:pt x="719" y="1428"/>
                  </a:cubicBezTo>
                  <a:cubicBezTo>
                    <a:pt x="738" y="1410"/>
                    <a:pt x="738" y="1373"/>
                    <a:pt x="719" y="1355"/>
                  </a:cubicBezTo>
                  <a:lnTo>
                    <a:pt x="203" y="857"/>
                  </a:lnTo>
                  <a:cubicBezTo>
                    <a:pt x="184" y="838"/>
                    <a:pt x="148" y="820"/>
                    <a:pt x="129" y="783"/>
                  </a:cubicBezTo>
                  <a:cubicBezTo>
                    <a:pt x="111" y="728"/>
                    <a:pt x="148" y="635"/>
                    <a:pt x="184" y="562"/>
                  </a:cubicBezTo>
                  <a:cubicBezTo>
                    <a:pt x="258" y="396"/>
                    <a:pt x="350" y="230"/>
                    <a:pt x="443" y="82"/>
                  </a:cubicBezTo>
                  <a:cubicBezTo>
                    <a:pt x="461" y="64"/>
                    <a:pt x="461" y="27"/>
                    <a:pt x="443" y="8"/>
                  </a:cubicBezTo>
                  <a:cubicBezTo>
                    <a:pt x="432" y="3"/>
                    <a:pt x="423" y="1"/>
                    <a:pt x="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85D411B4-C480-E1E9-619E-A97D3041EDA4}"/>
              </a:ext>
            </a:extLst>
          </p:cNvPr>
          <p:cNvSpPr txBox="1"/>
          <p:nvPr/>
        </p:nvSpPr>
        <p:spPr>
          <a:xfrm>
            <a:off x="0" y="2295814"/>
            <a:ext cx="1914307" cy="523220"/>
          </a:xfrm>
          <a:prstGeom prst="rect">
            <a:avLst/>
          </a:prstGeom>
          <a:noFill/>
        </p:spPr>
        <p:txBody>
          <a:bodyPr wrap="none" rtlCol="0">
            <a:spAutoFit/>
          </a:bodyPr>
          <a:lstStyle/>
          <a:p>
            <a:r>
              <a:rPr lang="en-US" sz="2800" dirty="0">
                <a:solidFill>
                  <a:schemeClr val="bg1"/>
                </a:solidFill>
                <a:latin typeface="Dosis" pitchFamily="2" charset="0"/>
              </a:rPr>
              <a:t>Data set link:</a:t>
            </a:r>
          </a:p>
        </p:txBody>
      </p:sp>
      <p:sp>
        <p:nvSpPr>
          <p:cNvPr id="6" name="TextBox 5">
            <a:extLst>
              <a:ext uri="{FF2B5EF4-FFF2-40B4-BE49-F238E27FC236}">
                <a16:creationId xmlns:a16="http://schemas.microsoft.com/office/drawing/2014/main" id="{19A7F34D-F7C7-4C79-941B-1D43ED25746D}"/>
              </a:ext>
            </a:extLst>
          </p:cNvPr>
          <p:cNvSpPr txBox="1"/>
          <p:nvPr/>
        </p:nvSpPr>
        <p:spPr>
          <a:xfrm>
            <a:off x="94508" y="2978242"/>
            <a:ext cx="4850695" cy="646331"/>
          </a:xfrm>
          <a:prstGeom prst="rect">
            <a:avLst/>
          </a:prstGeom>
          <a:noFill/>
        </p:spPr>
        <p:txBody>
          <a:bodyPr wrap="square" rtlCol="0">
            <a:spAutoFit/>
          </a:bodyPr>
          <a:lstStyle/>
          <a:p>
            <a:r>
              <a:rPr lang="en-US" sz="1800" b="1" dirty="0">
                <a:solidFill>
                  <a:schemeClr val="bg1"/>
                </a:solidFill>
                <a:latin typeface="+mj-lt"/>
              </a:rPr>
              <a:t>https://www.kaggle.com/datasets/henriqueyamahata/bank-marketing</a:t>
            </a:r>
          </a:p>
        </p:txBody>
      </p:sp>
      <p:sp>
        <p:nvSpPr>
          <p:cNvPr id="2" name="TextBox 1">
            <a:extLst>
              <a:ext uri="{FF2B5EF4-FFF2-40B4-BE49-F238E27FC236}">
                <a16:creationId xmlns:a16="http://schemas.microsoft.com/office/drawing/2014/main" id="{B1C29C62-3DEF-0700-759E-C66C6863B221}"/>
              </a:ext>
            </a:extLst>
          </p:cNvPr>
          <p:cNvSpPr txBox="1"/>
          <p:nvPr/>
        </p:nvSpPr>
        <p:spPr>
          <a:xfrm>
            <a:off x="535961" y="3768392"/>
            <a:ext cx="2545398" cy="523220"/>
          </a:xfrm>
          <a:prstGeom prst="rect">
            <a:avLst/>
          </a:prstGeom>
          <a:noFill/>
        </p:spPr>
        <p:txBody>
          <a:bodyPr wrap="square" rtlCol="0">
            <a:spAutoFit/>
          </a:bodyPr>
          <a:lstStyle/>
          <a:p>
            <a:r>
              <a:rPr lang="en-US" sz="2800" dirty="0" err="1">
                <a:solidFill>
                  <a:schemeClr val="bg1"/>
                </a:solidFill>
                <a:latin typeface="French Script MT" panose="03020402040607040605" pitchFamily="66" charset="0"/>
              </a:rPr>
              <a:t>Porf</a:t>
            </a:r>
            <a:r>
              <a:rPr lang="en-US" sz="2800" dirty="0">
                <a:solidFill>
                  <a:schemeClr val="bg1"/>
                </a:solidFill>
                <a:latin typeface="French Script MT" panose="03020402040607040605" pitchFamily="66" charset="0"/>
              </a:rPr>
              <a:t>: </a:t>
            </a:r>
            <a:r>
              <a:rPr lang="en-US" sz="2000" dirty="0">
                <a:solidFill>
                  <a:schemeClr val="bg1"/>
                </a:solidFill>
                <a:latin typeface="Andalus" panose="02020603050405020304" pitchFamily="18" charset="-78"/>
                <a:cs typeface="Andalus" panose="02020603050405020304" pitchFamily="18" charset="-78"/>
              </a:rPr>
              <a:t>Amira </a:t>
            </a:r>
            <a:r>
              <a:rPr lang="en-US" sz="2000" dirty="0" err="1">
                <a:solidFill>
                  <a:schemeClr val="bg1"/>
                </a:solidFill>
                <a:latin typeface="Andalus" panose="02020603050405020304" pitchFamily="18" charset="-78"/>
                <a:cs typeface="Andalus" panose="02020603050405020304" pitchFamily="18" charset="-78"/>
              </a:rPr>
              <a:t>Abdelatey</a:t>
            </a:r>
            <a:r>
              <a:rPr lang="en-US" sz="2000" dirty="0">
                <a:solidFill>
                  <a:schemeClr val="bg1"/>
                </a:solidFill>
                <a:latin typeface="Andalus" panose="02020603050405020304" pitchFamily="18" charset="-78"/>
                <a:cs typeface="Andalus" panose="02020603050405020304" pitchFamily="18" charset="-78"/>
              </a:rPr>
              <a:t> </a:t>
            </a:r>
            <a:endParaRPr lang="en-US" sz="2800" dirty="0">
              <a:solidFill>
                <a:schemeClr val="bg1"/>
              </a:solidFill>
              <a:latin typeface="Andalus" panose="02020603050405020304" pitchFamily="18" charset="-78"/>
              <a:cs typeface="Andalus" panose="02020603050405020304" pitchFamily="18" charset="-78"/>
            </a:endParaRPr>
          </a:p>
        </p:txBody>
      </p:sp>
      <p:sp>
        <p:nvSpPr>
          <p:cNvPr id="3" name="TextBox 2">
            <a:extLst>
              <a:ext uri="{FF2B5EF4-FFF2-40B4-BE49-F238E27FC236}">
                <a16:creationId xmlns:a16="http://schemas.microsoft.com/office/drawing/2014/main" id="{C4FC8B38-8DA2-2DCF-B2AD-E238A2A56233}"/>
              </a:ext>
            </a:extLst>
          </p:cNvPr>
          <p:cNvSpPr txBox="1"/>
          <p:nvPr/>
        </p:nvSpPr>
        <p:spPr>
          <a:xfrm>
            <a:off x="500132" y="4390039"/>
            <a:ext cx="2844053" cy="584775"/>
          </a:xfrm>
          <a:prstGeom prst="rect">
            <a:avLst/>
          </a:prstGeom>
          <a:noFill/>
        </p:spPr>
        <p:txBody>
          <a:bodyPr wrap="square" rtlCol="0">
            <a:spAutoFit/>
          </a:bodyPr>
          <a:lstStyle/>
          <a:p>
            <a:r>
              <a:rPr lang="en-US" sz="3200" dirty="0">
                <a:solidFill>
                  <a:schemeClr val="bg1"/>
                </a:solidFill>
                <a:latin typeface="French Script MT" panose="03020402040607040605" pitchFamily="66" charset="0"/>
              </a:rPr>
              <a:t>Eng</a:t>
            </a:r>
            <a:r>
              <a:rPr lang="en-US" sz="2800" dirty="0">
                <a:solidFill>
                  <a:schemeClr val="bg1"/>
                </a:solidFill>
                <a:latin typeface="French Script MT" panose="03020402040607040605" pitchFamily="66" charset="0"/>
              </a:rPr>
              <a:t>: </a:t>
            </a:r>
            <a:r>
              <a:rPr lang="en-US" sz="2000" dirty="0">
                <a:solidFill>
                  <a:schemeClr val="bg1"/>
                </a:solidFill>
                <a:latin typeface="Andalus" panose="02020603050405020304" pitchFamily="18" charset="-78"/>
                <a:cs typeface="Andalus" panose="02020603050405020304" pitchFamily="18" charset="-78"/>
              </a:rPr>
              <a:t>Abdullah </a:t>
            </a:r>
            <a:r>
              <a:rPr lang="en-US" sz="2000" dirty="0" err="1">
                <a:solidFill>
                  <a:schemeClr val="bg1"/>
                </a:solidFill>
                <a:latin typeface="Andalus" panose="02020603050405020304" pitchFamily="18" charset="-78"/>
                <a:cs typeface="Andalus" panose="02020603050405020304" pitchFamily="18" charset="-78"/>
              </a:rPr>
              <a:t>Bassiouni</a:t>
            </a:r>
            <a:endParaRPr lang="en-US" dirty="0">
              <a:latin typeface="Andalus" panose="02020603050405020304" pitchFamily="18" charset="-78"/>
              <a:cs typeface="Andalus" panose="02020603050405020304" pitchFamily="18" charset="-78"/>
            </a:endParaRPr>
          </a:p>
        </p:txBody>
      </p:sp>
      <p:sp>
        <p:nvSpPr>
          <p:cNvPr id="4" name="Star: 5 Points 3">
            <a:extLst>
              <a:ext uri="{FF2B5EF4-FFF2-40B4-BE49-F238E27FC236}">
                <a16:creationId xmlns:a16="http://schemas.microsoft.com/office/drawing/2014/main" id="{A5417BCD-5A21-C969-7282-DC2CF490C7B8}"/>
              </a:ext>
            </a:extLst>
          </p:cNvPr>
          <p:cNvSpPr/>
          <p:nvPr/>
        </p:nvSpPr>
        <p:spPr>
          <a:xfrm>
            <a:off x="94508" y="3786671"/>
            <a:ext cx="424251" cy="426087"/>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tar: 5 Points 6">
            <a:extLst>
              <a:ext uri="{FF2B5EF4-FFF2-40B4-BE49-F238E27FC236}">
                <a16:creationId xmlns:a16="http://schemas.microsoft.com/office/drawing/2014/main" id="{2EE8519A-D33A-C391-C215-329B10845EC8}"/>
              </a:ext>
            </a:extLst>
          </p:cNvPr>
          <p:cNvSpPr/>
          <p:nvPr/>
        </p:nvSpPr>
        <p:spPr>
          <a:xfrm>
            <a:off x="97380" y="4416513"/>
            <a:ext cx="424251" cy="426087"/>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646"/>
                                        </p:tgtEl>
                                        <p:attrNameLst>
                                          <p:attrName>style.visibility</p:attrName>
                                        </p:attrNameLst>
                                      </p:cBhvr>
                                      <p:to>
                                        <p:strVal val="visible"/>
                                      </p:to>
                                    </p:set>
                                    <p:animEffect transition="in" filter="barn(inVertical)">
                                      <p:cBhvr>
                                        <p:cTn id="7" dur="500"/>
                                        <p:tgtEl>
                                          <p:spTgt spid="3646"/>
                                        </p:tgtEl>
                                      </p:cBhvr>
                                    </p:animEffect>
                                  </p:childTnLst>
                                </p:cTn>
                              </p:par>
                              <p:par>
                                <p:cTn id="8" presetID="2" presetClass="entr" presetSubtype="4" fill="hold" nodeType="withEffect">
                                  <p:stCondLst>
                                    <p:cond delay="500"/>
                                  </p:stCondLst>
                                  <p:childTnLst>
                                    <p:set>
                                      <p:cBhvr>
                                        <p:cTn id="9" dur="1" fill="hold">
                                          <p:stCondLst>
                                            <p:cond delay="0"/>
                                          </p:stCondLst>
                                        </p:cTn>
                                        <p:tgtEl>
                                          <p:spTgt spid="3648"/>
                                        </p:tgtEl>
                                        <p:attrNameLst>
                                          <p:attrName>style.visibility</p:attrName>
                                        </p:attrNameLst>
                                      </p:cBhvr>
                                      <p:to>
                                        <p:strVal val="visible"/>
                                      </p:to>
                                    </p:set>
                                    <p:anim calcmode="lin" valueType="num">
                                      <p:cBhvr additive="base">
                                        <p:cTn id="10" dur="500" fill="hold"/>
                                        <p:tgtEl>
                                          <p:spTgt spid="3648"/>
                                        </p:tgtEl>
                                        <p:attrNameLst>
                                          <p:attrName>ppt_x</p:attrName>
                                        </p:attrNameLst>
                                      </p:cBhvr>
                                      <p:tavLst>
                                        <p:tav tm="0">
                                          <p:val>
                                            <p:strVal val="#ppt_x"/>
                                          </p:val>
                                        </p:tav>
                                        <p:tav tm="100000">
                                          <p:val>
                                            <p:strVal val="#ppt_x"/>
                                          </p:val>
                                        </p:tav>
                                      </p:tavLst>
                                    </p:anim>
                                    <p:anim calcmode="lin" valueType="num">
                                      <p:cBhvr additive="base">
                                        <p:cTn id="11" dur="500" fill="hold"/>
                                        <p:tgtEl>
                                          <p:spTgt spid="3648"/>
                                        </p:tgtEl>
                                        <p:attrNameLst>
                                          <p:attrName>ppt_y</p:attrName>
                                        </p:attrNameLst>
                                      </p:cBhvr>
                                      <p:tavLst>
                                        <p:tav tm="0">
                                          <p:val>
                                            <p:strVal val="1+#ppt_h/2"/>
                                          </p:val>
                                        </p:tav>
                                        <p:tav tm="100000">
                                          <p:val>
                                            <p:strVal val="#ppt_y"/>
                                          </p:val>
                                        </p:tav>
                                      </p:tavLst>
                                    </p:anim>
                                  </p:childTnLst>
                                </p:cTn>
                              </p:par>
                              <p:par>
                                <p:cTn id="12" presetID="16" presetClass="entr" presetSubtype="21" fill="hold" grpId="0" nodeType="withEffect">
                                  <p:stCondLst>
                                    <p:cond delay="50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par>
                                <p:cTn id="15" presetID="6" presetClass="entr" presetSubtype="16" fill="hold" grpId="0" nodeType="withEffect">
                                  <p:stCondLst>
                                    <p:cond delay="60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1100"/>
                                        <p:tgtEl>
                                          <p:spTgt spid="6"/>
                                        </p:tgtEl>
                                      </p:cBhvr>
                                    </p:animEffect>
                                  </p:childTnLst>
                                </p:cTn>
                              </p:par>
                              <p:par>
                                <p:cTn id="18" presetID="26" presetClass="entr" presetSubtype="0" fill="hold" grpId="0" nodeType="withEffect">
                                  <p:stCondLst>
                                    <p:cond delay="500"/>
                                  </p:stCondLst>
                                  <p:childTnLst>
                                    <p:set>
                                      <p:cBhvr>
                                        <p:cTn id="19" dur="1" fill="hold">
                                          <p:stCondLst>
                                            <p:cond delay="0"/>
                                          </p:stCondLst>
                                        </p:cTn>
                                        <p:tgtEl>
                                          <p:spTgt spid="2"/>
                                        </p:tgtEl>
                                        <p:attrNameLst>
                                          <p:attrName>style.visibility</p:attrName>
                                        </p:attrNameLst>
                                      </p:cBhvr>
                                      <p:to>
                                        <p:strVal val="visible"/>
                                      </p:to>
                                    </p:set>
                                    <p:animEffect transition="in" filter="wipe(down)">
                                      <p:cBhvr>
                                        <p:cTn id="20" dur="580">
                                          <p:stCondLst>
                                            <p:cond delay="0"/>
                                          </p:stCondLst>
                                        </p:cTn>
                                        <p:tgtEl>
                                          <p:spTgt spid="2"/>
                                        </p:tgtEl>
                                      </p:cBhvr>
                                    </p:animEffect>
                                    <p:anim calcmode="lin" valueType="num">
                                      <p:cBhvr>
                                        <p:cTn id="21"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6" dur="26">
                                          <p:stCondLst>
                                            <p:cond delay="650"/>
                                          </p:stCondLst>
                                        </p:cTn>
                                        <p:tgtEl>
                                          <p:spTgt spid="2"/>
                                        </p:tgtEl>
                                      </p:cBhvr>
                                      <p:to x="100000" y="60000"/>
                                    </p:animScale>
                                    <p:animScale>
                                      <p:cBhvr>
                                        <p:cTn id="27" dur="166" decel="50000">
                                          <p:stCondLst>
                                            <p:cond delay="676"/>
                                          </p:stCondLst>
                                        </p:cTn>
                                        <p:tgtEl>
                                          <p:spTgt spid="2"/>
                                        </p:tgtEl>
                                      </p:cBhvr>
                                      <p:to x="100000" y="100000"/>
                                    </p:animScale>
                                    <p:animScale>
                                      <p:cBhvr>
                                        <p:cTn id="28" dur="26">
                                          <p:stCondLst>
                                            <p:cond delay="1312"/>
                                          </p:stCondLst>
                                        </p:cTn>
                                        <p:tgtEl>
                                          <p:spTgt spid="2"/>
                                        </p:tgtEl>
                                      </p:cBhvr>
                                      <p:to x="100000" y="80000"/>
                                    </p:animScale>
                                    <p:animScale>
                                      <p:cBhvr>
                                        <p:cTn id="29" dur="166" decel="50000">
                                          <p:stCondLst>
                                            <p:cond delay="1338"/>
                                          </p:stCondLst>
                                        </p:cTn>
                                        <p:tgtEl>
                                          <p:spTgt spid="2"/>
                                        </p:tgtEl>
                                      </p:cBhvr>
                                      <p:to x="100000" y="100000"/>
                                    </p:animScale>
                                    <p:animScale>
                                      <p:cBhvr>
                                        <p:cTn id="30" dur="26">
                                          <p:stCondLst>
                                            <p:cond delay="1642"/>
                                          </p:stCondLst>
                                        </p:cTn>
                                        <p:tgtEl>
                                          <p:spTgt spid="2"/>
                                        </p:tgtEl>
                                      </p:cBhvr>
                                      <p:to x="100000" y="90000"/>
                                    </p:animScale>
                                    <p:animScale>
                                      <p:cBhvr>
                                        <p:cTn id="31" dur="166" decel="50000">
                                          <p:stCondLst>
                                            <p:cond delay="1668"/>
                                          </p:stCondLst>
                                        </p:cTn>
                                        <p:tgtEl>
                                          <p:spTgt spid="2"/>
                                        </p:tgtEl>
                                      </p:cBhvr>
                                      <p:to x="100000" y="100000"/>
                                    </p:animScale>
                                    <p:animScale>
                                      <p:cBhvr>
                                        <p:cTn id="32" dur="26">
                                          <p:stCondLst>
                                            <p:cond delay="1808"/>
                                          </p:stCondLst>
                                        </p:cTn>
                                        <p:tgtEl>
                                          <p:spTgt spid="2"/>
                                        </p:tgtEl>
                                      </p:cBhvr>
                                      <p:to x="100000" y="95000"/>
                                    </p:animScale>
                                    <p:animScale>
                                      <p:cBhvr>
                                        <p:cTn id="33" dur="166" decel="50000">
                                          <p:stCondLst>
                                            <p:cond delay="1834"/>
                                          </p:stCondLst>
                                        </p:cTn>
                                        <p:tgtEl>
                                          <p:spTgt spid="2"/>
                                        </p:tgtEl>
                                      </p:cBhvr>
                                      <p:to x="100000" y="100000"/>
                                    </p:animScale>
                                  </p:childTnLst>
                                </p:cTn>
                              </p:par>
                              <p:par>
                                <p:cTn id="34" presetID="26" presetClass="entr" presetSubtype="0" fill="hold" grpId="0" nodeType="withEffect">
                                  <p:stCondLst>
                                    <p:cond delay="500"/>
                                  </p:stCondLst>
                                  <p:childTnLst>
                                    <p:set>
                                      <p:cBhvr>
                                        <p:cTn id="35" dur="1" fill="hold">
                                          <p:stCondLst>
                                            <p:cond delay="0"/>
                                          </p:stCondLst>
                                        </p:cTn>
                                        <p:tgtEl>
                                          <p:spTgt spid="3"/>
                                        </p:tgtEl>
                                        <p:attrNameLst>
                                          <p:attrName>style.visibility</p:attrName>
                                        </p:attrNameLst>
                                      </p:cBhvr>
                                      <p:to>
                                        <p:strVal val="visible"/>
                                      </p:to>
                                    </p:set>
                                    <p:animEffect transition="in" filter="wipe(down)">
                                      <p:cBhvr>
                                        <p:cTn id="36" dur="580">
                                          <p:stCondLst>
                                            <p:cond delay="0"/>
                                          </p:stCondLst>
                                        </p:cTn>
                                        <p:tgtEl>
                                          <p:spTgt spid="3"/>
                                        </p:tgtEl>
                                      </p:cBhvr>
                                    </p:animEffect>
                                    <p:anim calcmode="lin" valueType="num">
                                      <p:cBhvr>
                                        <p:cTn id="37"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42" dur="26">
                                          <p:stCondLst>
                                            <p:cond delay="650"/>
                                          </p:stCondLst>
                                        </p:cTn>
                                        <p:tgtEl>
                                          <p:spTgt spid="3"/>
                                        </p:tgtEl>
                                      </p:cBhvr>
                                      <p:to x="100000" y="60000"/>
                                    </p:animScale>
                                    <p:animScale>
                                      <p:cBhvr>
                                        <p:cTn id="43" dur="166" decel="50000">
                                          <p:stCondLst>
                                            <p:cond delay="676"/>
                                          </p:stCondLst>
                                        </p:cTn>
                                        <p:tgtEl>
                                          <p:spTgt spid="3"/>
                                        </p:tgtEl>
                                      </p:cBhvr>
                                      <p:to x="100000" y="100000"/>
                                    </p:animScale>
                                    <p:animScale>
                                      <p:cBhvr>
                                        <p:cTn id="44" dur="26">
                                          <p:stCondLst>
                                            <p:cond delay="1312"/>
                                          </p:stCondLst>
                                        </p:cTn>
                                        <p:tgtEl>
                                          <p:spTgt spid="3"/>
                                        </p:tgtEl>
                                      </p:cBhvr>
                                      <p:to x="100000" y="80000"/>
                                    </p:animScale>
                                    <p:animScale>
                                      <p:cBhvr>
                                        <p:cTn id="45" dur="166" decel="50000">
                                          <p:stCondLst>
                                            <p:cond delay="1338"/>
                                          </p:stCondLst>
                                        </p:cTn>
                                        <p:tgtEl>
                                          <p:spTgt spid="3"/>
                                        </p:tgtEl>
                                      </p:cBhvr>
                                      <p:to x="100000" y="100000"/>
                                    </p:animScale>
                                    <p:animScale>
                                      <p:cBhvr>
                                        <p:cTn id="46" dur="26">
                                          <p:stCondLst>
                                            <p:cond delay="1642"/>
                                          </p:stCondLst>
                                        </p:cTn>
                                        <p:tgtEl>
                                          <p:spTgt spid="3"/>
                                        </p:tgtEl>
                                      </p:cBhvr>
                                      <p:to x="100000" y="90000"/>
                                    </p:animScale>
                                    <p:animScale>
                                      <p:cBhvr>
                                        <p:cTn id="47" dur="166" decel="50000">
                                          <p:stCondLst>
                                            <p:cond delay="1668"/>
                                          </p:stCondLst>
                                        </p:cTn>
                                        <p:tgtEl>
                                          <p:spTgt spid="3"/>
                                        </p:tgtEl>
                                      </p:cBhvr>
                                      <p:to x="100000" y="100000"/>
                                    </p:animScale>
                                    <p:animScale>
                                      <p:cBhvr>
                                        <p:cTn id="48" dur="26">
                                          <p:stCondLst>
                                            <p:cond delay="1808"/>
                                          </p:stCondLst>
                                        </p:cTn>
                                        <p:tgtEl>
                                          <p:spTgt spid="3"/>
                                        </p:tgtEl>
                                      </p:cBhvr>
                                      <p:to x="100000" y="95000"/>
                                    </p:animScale>
                                    <p:animScale>
                                      <p:cBhvr>
                                        <p:cTn id="49" dur="166" decel="50000">
                                          <p:stCondLst>
                                            <p:cond delay="1834"/>
                                          </p:stCondLst>
                                        </p:cTn>
                                        <p:tgtEl>
                                          <p:spTgt spid="3"/>
                                        </p:tgtEl>
                                      </p:cBhvr>
                                      <p:to x="100000" y="100000"/>
                                    </p:animScale>
                                  </p:childTnLst>
                                </p:cTn>
                              </p:par>
                              <p:par>
                                <p:cTn id="50" presetID="26" presetClass="entr" presetSubtype="0" fill="hold" grpId="0" nodeType="withEffect">
                                  <p:stCondLst>
                                    <p:cond delay="500"/>
                                  </p:stCondLst>
                                  <p:childTnLst>
                                    <p:set>
                                      <p:cBhvr>
                                        <p:cTn id="51" dur="1" fill="hold">
                                          <p:stCondLst>
                                            <p:cond delay="0"/>
                                          </p:stCondLst>
                                        </p:cTn>
                                        <p:tgtEl>
                                          <p:spTgt spid="4"/>
                                        </p:tgtEl>
                                        <p:attrNameLst>
                                          <p:attrName>style.visibility</p:attrName>
                                        </p:attrNameLst>
                                      </p:cBhvr>
                                      <p:to>
                                        <p:strVal val="visible"/>
                                      </p:to>
                                    </p:set>
                                    <p:animEffect transition="in" filter="wipe(down)">
                                      <p:cBhvr>
                                        <p:cTn id="52" dur="580">
                                          <p:stCondLst>
                                            <p:cond delay="0"/>
                                          </p:stCondLst>
                                        </p:cTn>
                                        <p:tgtEl>
                                          <p:spTgt spid="4"/>
                                        </p:tgtEl>
                                      </p:cBhvr>
                                    </p:animEffect>
                                    <p:anim calcmode="lin" valueType="num">
                                      <p:cBhvr>
                                        <p:cTn id="5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58" dur="26">
                                          <p:stCondLst>
                                            <p:cond delay="650"/>
                                          </p:stCondLst>
                                        </p:cTn>
                                        <p:tgtEl>
                                          <p:spTgt spid="4"/>
                                        </p:tgtEl>
                                      </p:cBhvr>
                                      <p:to x="100000" y="60000"/>
                                    </p:animScale>
                                    <p:animScale>
                                      <p:cBhvr>
                                        <p:cTn id="59" dur="166" decel="50000">
                                          <p:stCondLst>
                                            <p:cond delay="676"/>
                                          </p:stCondLst>
                                        </p:cTn>
                                        <p:tgtEl>
                                          <p:spTgt spid="4"/>
                                        </p:tgtEl>
                                      </p:cBhvr>
                                      <p:to x="100000" y="100000"/>
                                    </p:animScale>
                                    <p:animScale>
                                      <p:cBhvr>
                                        <p:cTn id="60" dur="26">
                                          <p:stCondLst>
                                            <p:cond delay="1312"/>
                                          </p:stCondLst>
                                        </p:cTn>
                                        <p:tgtEl>
                                          <p:spTgt spid="4"/>
                                        </p:tgtEl>
                                      </p:cBhvr>
                                      <p:to x="100000" y="80000"/>
                                    </p:animScale>
                                    <p:animScale>
                                      <p:cBhvr>
                                        <p:cTn id="61" dur="166" decel="50000">
                                          <p:stCondLst>
                                            <p:cond delay="1338"/>
                                          </p:stCondLst>
                                        </p:cTn>
                                        <p:tgtEl>
                                          <p:spTgt spid="4"/>
                                        </p:tgtEl>
                                      </p:cBhvr>
                                      <p:to x="100000" y="100000"/>
                                    </p:animScale>
                                    <p:animScale>
                                      <p:cBhvr>
                                        <p:cTn id="62" dur="26">
                                          <p:stCondLst>
                                            <p:cond delay="1642"/>
                                          </p:stCondLst>
                                        </p:cTn>
                                        <p:tgtEl>
                                          <p:spTgt spid="4"/>
                                        </p:tgtEl>
                                      </p:cBhvr>
                                      <p:to x="100000" y="90000"/>
                                    </p:animScale>
                                    <p:animScale>
                                      <p:cBhvr>
                                        <p:cTn id="63" dur="166" decel="50000">
                                          <p:stCondLst>
                                            <p:cond delay="1668"/>
                                          </p:stCondLst>
                                        </p:cTn>
                                        <p:tgtEl>
                                          <p:spTgt spid="4"/>
                                        </p:tgtEl>
                                      </p:cBhvr>
                                      <p:to x="100000" y="100000"/>
                                    </p:animScale>
                                    <p:animScale>
                                      <p:cBhvr>
                                        <p:cTn id="64" dur="26">
                                          <p:stCondLst>
                                            <p:cond delay="1808"/>
                                          </p:stCondLst>
                                        </p:cTn>
                                        <p:tgtEl>
                                          <p:spTgt spid="4"/>
                                        </p:tgtEl>
                                      </p:cBhvr>
                                      <p:to x="100000" y="95000"/>
                                    </p:animScale>
                                    <p:animScale>
                                      <p:cBhvr>
                                        <p:cTn id="65" dur="166" decel="50000">
                                          <p:stCondLst>
                                            <p:cond delay="1834"/>
                                          </p:stCondLst>
                                        </p:cTn>
                                        <p:tgtEl>
                                          <p:spTgt spid="4"/>
                                        </p:tgtEl>
                                      </p:cBhvr>
                                      <p:to x="100000" y="100000"/>
                                    </p:animScale>
                                  </p:childTnLst>
                                </p:cTn>
                              </p:par>
                              <p:par>
                                <p:cTn id="66" presetID="26" presetClass="entr" presetSubtype="0" fill="hold" grpId="0" nodeType="withEffect">
                                  <p:stCondLst>
                                    <p:cond delay="500"/>
                                  </p:stCondLst>
                                  <p:childTnLst>
                                    <p:set>
                                      <p:cBhvr>
                                        <p:cTn id="67" dur="1" fill="hold">
                                          <p:stCondLst>
                                            <p:cond delay="0"/>
                                          </p:stCondLst>
                                        </p:cTn>
                                        <p:tgtEl>
                                          <p:spTgt spid="7"/>
                                        </p:tgtEl>
                                        <p:attrNameLst>
                                          <p:attrName>style.visibility</p:attrName>
                                        </p:attrNameLst>
                                      </p:cBhvr>
                                      <p:to>
                                        <p:strVal val="visible"/>
                                      </p:to>
                                    </p:set>
                                    <p:animEffect transition="in" filter="wipe(down)">
                                      <p:cBhvr>
                                        <p:cTn id="68" dur="580">
                                          <p:stCondLst>
                                            <p:cond delay="0"/>
                                          </p:stCondLst>
                                        </p:cTn>
                                        <p:tgtEl>
                                          <p:spTgt spid="7"/>
                                        </p:tgtEl>
                                      </p:cBhvr>
                                    </p:animEffect>
                                    <p:anim calcmode="lin" valueType="num">
                                      <p:cBhvr>
                                        <p:cTn id="69"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70"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71"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72"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73"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74" dur="26">
                                          <p:stCondLst>
                                            <p:cond delay="650"/>
                                          </p:stCondLst>
                                        </p:cTn>
                                        <p:tgtEl>
                                          <p:spTgt spid="7"/>
                                        </p:tgtEl>
                                      </p:cBhvr>
                                      <p:to x="100000" y="60000"/>
                                    </p:animScale>
                                    <p:animScale>
                                      <p:cBhvr>
                                        <p:cTn id="75" dur="166" decel="50000">
                                          <p:stCondLst>
                                            <p:cond delay="676"/>
                                          </p:stCondLst>
                                        </p:cTn>
                                        <p:tgtEl>
                                          <p:spTgt spid="7"/>
                                        </p:tgtEl>
                                      </p:cBhvr>
                                      <p:to x="100000" y="100000"/>
                                    </p:animScale>
                                    <p:animScale>
                                      <p:cBhvr>
                                        <p:cTn id="76" dur="26">
                                          <p:stCondLst>
                                            <p:cond delay="1312"/>
                                          </p:stCondLst>
                                        </p:cTn>
                                        <p:tgtEl>
                                          <p:spTgt spid="7"/>
                                        </p:tgtEl>
                                      </p:cBhvr>
                                      <p:to x="100000" y="80000"/>
                                    </p:animScale>
                                    <p:animScale>
                                      <p:cBhvr>
                                        <p:cTn id="77" dur="166" decel="50000">
                                          <p:stCondLst>
                                            <p:cond delay="1338"/>
                                          </p:stCondLst>
                                        </p:cTn>
                                        <p:tgtEl>
                                          <p:spTgt spid="7"/>
                                        </p:tgtEl>
                                      </p:cBhvr>
                                      <p:to x="100000" y="100000"/>
                                    </p:animScale>
                                    <p:animScale>
                                      <p:cBhvr>
                                        <p:cTn id="78" dur="26">
                                          <p:stCondLst>
                                            <p:cond delay="1642"/>
                                          </p:stCondLst>
                                        </p:cTn>
                                        <p:tgtEl>
                                          <p:spTgt spid="7"/>
                                        </p:tgtEl>
                                      </p:cBhvr>
                                      <p:to x="100000" y="90000"/>
                                    </p:animScale>
                                    <p:animScale>
                                      <p:cBhvr>
                                        <p:cTn id="79" dur="166" decel="50000">
                                          <p:stCondLst>
                                            <p:cond delay="1668"/>
                                          </p:stCondLst>
                                        </p:cTn>
                                        <p:tgtEl>
                                          <p:spTgt spid="7"/>
                                        </p:tgtEl>
                                      </p:cBhvr>
                                      <p:to x="100000" y="100000"/>
                                    </p:animScale>
                                    <p:animScale>
                                      <p:cBhvr>
                                        <p:cTn id="80" dur="26">
                                          <p:stCondLst>
                                            <p:cond delay="1808"/>
                                          </p:stCondLst>
                                        </p:cTn>
                                        <p:tgtEl>
                                          <p:spTgt spid="7"/>
                                        </p:tgtEl>
                                      </p:cBhvr>
                                      <p:to x="100000" y="95000"/>
                                    </p:animScale>
                                    <p:animScale>
                                      <p:cBhvr>
                                        <p:cTn id="81"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6" grpId="0"/>
      <p:bldP spid="5" grpId="0"/>
      <p:bldP spid="6" grpId="0"/>
      <p:bldP spid="2" grpId="0"/>
      <p:bldP spid="3" grpId="0"/>
      <p:bldP spid="4" grpId="0"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915B2F-BE47-6E0E-6657-160DF7A59257}"/>
              </a:ext>
            </a:extLst>
          </p:cNvPr>
          <p:cNvSpPr txBox="1"/>
          <p:nvPr/>
        </p:nvSpPr>
        <p:spPr>
          <a:xfrm>
            <a:off x="1405663" y="160316"/>
            <a:ext cx="8483982" cy="1292662"/>
          </a:xfrm>
          <a:prstGeom prst="rect">
            <a:avLst/>
          </a:prstGeom>
          <a:noFill/>
        </p:spPr>
        <p:txBody>
          <a:bodyPr wrap="square" rtlCol="0">
            <a:spAutoFit/>
          </a:bodyPr>
          <a:lstStyle/>
          <a:p>
            <a:r>
              <a:rPr lang="en-US" sz="3200" b="1" dirty="0">
                <a:solidFill>
                  <a:schemeClr val="bg1"/>
                </a:solidFill>
                <a:latin typeface="Space Grotesk" panose="020B0604020202020204" charset="0"/>
                <a:cs typeface="Space Grotesk" panose="020B0604020202020204" charset="0"/>
              </a:rPr>
              <a:t>H</a:t>
            </a:r>
            <a:r>
              <a:rPr lang="en-US" sz="3200" b="1" dirty="0">
                <a:solidFill>
                  <a:schemeClr val="bg1"/>
                </a:solidFill>
                <a:effectLst/>
                <a:latin typeface="Space Grotesk" panose="020B0604020202020204" charset="0"/>
                <a:cs typeface="Space Grotesk" panose="020B0604020202020204" charset="0"/>
              </a:rPr>
              <a:t>aving a high balance means not</a:t>
            </a:r>
          </a:p>
          <a:p>
            <a:r>
              <a:rPr lang="en-US" sz="3200" b="1" dirty="0">
                <a:solidFill>
                  <a:schemeClr val="bg1"/>
                </a:solidFill>
                <a:effectLst/>
                <a:latin typeface="Space Grotesk" panose="020B0604020202020204" charset="0"/>
                <a:cs typeface="Space Grotesk" panose="020B0604020202020204" charset="0"/>
              </a:rPr>
              <a:t>             having loans.</a:t>
            </a:r>
            <a:endParaRPr lang="en-US" sz="3200" b="0" dirty="0">
              <a:solidFill>
                <a:schemeClr val="bg1"/>
              </a:solidFill>
              <a:effectLst/>
              <a:latin typeface="Space Grotesk" panose="020B0604020202020204" charset="0"/>
              <a:cs typeface="Space Grotesk" panose="020B0604020202020204" charset="0"/>
            </a:endParaRPr>
          </a:p>
          <a:p>
            <a:endParaRPr lang="en-US" dirty="0"/>
          </a:p>
        </p:txBody>
      </p:sp>
      <p:pic>
        <p:nvPicPr>
          <p:cNvPr id="4" name="Picture 3" descr="A screen shot of a computer&#10;&#10;Description automatically generated">
            <a:extLst>
              <a:ext uri="{FF2B5EF4-FFF2-40B4-BE49-F238E27FC236}">
                <a16:creationId xmlns:a16="http://schemas.microsoft.com/office/drawing/2014/main" id="{B8CF7051-6D2B-106A-5F0D-69B93530A4A4}"/>
              </a:ext>
            </a:extLst>
          </p:cNvPr>
          <p:cNvPicPr>
            <a:picLocks noChangeAspect="1"/>
          </p:cNvPicPr>
          <p:nvPr/>
        </p:nvPicPr>
        <p:blipFill>
          <a:blip r:embed="rId2"/>
          <a:stretch>
            <a:fillRect/>
          </a:stretch>
        </p:blipFill>
        <p:spPr>
          <a:xfrm>
            <a:off x="0" y="2263754"/>
            <a:ext cx="9144000" cy="2879746"/>
          </a:xfrm>
          <a:prstGeom prst="rect">
            <a:avLst/>
          </a:prstGeom>
        </p:spPr>
      </p:pic>
      <p:pic>
        <p:nvPicPr>
          <p:cNvPr id="7" name="Picture 6">
            <a:extLst>
              <a:ext uri="{FF2B5EF4-FFF2-40B4-BE49-F238E27FC236}">
                <a16:creationId xmlns:a16="http://schemas.microsoft.com/office/drawing/2014/main" id="{E331B6B0-C5DE-B392-0F59-9963B140E252}"/>
              </a:ext>
            </a:extLst>
          </p:cNvPr>
          <p:cNvPicPr>
            <a:picLocks noChangeAspect="1"/>
          </p:cNvPicPr>
          <p:nvPr/>
        </p:nvPicPr>
        <p:blipFill>
          <a:blip r:embed="rId3"/>
          <a:stretch>
            <a:fillRect/>
          </a:stretch>
        </p:blipFill>
        <p:spPr>
          <a:xfrm>
            <a:off x="0" y="1133223"/>
            <a:ext cx="9144000" cy="1130531"/>
          </a:xfrm>
          <a:prstGeom prst="rect">
            <a:avLst/>
          </a:prstGeom>
        </p:spPr>
      </p:pic>
    </p:spTree>
    <p:extLst>
      <p:ext uri="{BB962C8B-B14F-4D97-AF65-F5344CB8AC3E}">
        <p14:creationId xmlns:p14="http://schemas.microsoft.com/office/powerpoint/2010/main" val="70835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8573DD-07D1-753F-01F8-471D043EF798}"/>
              </a:ext>
            </a:extLst>
          </p:cNvPr>
          <p:cNvSpPr txBox="1"/>
          <p:nvPr/>
        </p:nvSpPr>
        <p:spPr>
          <a:xfrm>
            <a:off x="552987" y="130629"/>
            <a:ext cx="8038025" cy="1077218"/>
          </a:xfrm>
          <a:prstGeom prst="rect">
            <a:avLst/>
          </a:prstGeom>
          <a:noFill/>
        </p:spPr>
        <p:txBody>
          <a:bodyPr wrap="square" rtlCol="0">
            <a:spAutoFit/>
          </a:bodyPr>
          <a:lstStyle/>
          <a:p>
            <a:r>
              <a:rPr lang="en-US" sz="3200" b="1" dirty="0">
                <a:solidFill>
                  <a:schemeClr val="bg1"/>
                </a:solidFill>
                <a:latin typeface="Space Grotesk" panose="020B0604020202020204" charset="0"/>
                <a:cs typeface="Space Grotesk" panose="020B0604020202020204" charset="0"/>
              </a:rPr>
              <a:t>Distribution of deposit with different education levels.</a:t>
            </a:r>
            <a:endParaRPr lang="en-US" sz="3200" dirty="0">
              <a:solidFill>
                <a:schemeClr val="bg1"/>
              </a:solidFill>
              <a:latin typeface="Space Grotesk" panose="020B0604020202020204" charset="0"/>
              <a:cs typeface="Space Grotesk" panose="020B0604020202020204" charset="0"/>
            </a:endParaRPr>
          </a:p>
        </p:txBody>
      </p:sp>
      <p:pic>
        <p:nvPicPr>
          <p:cNvPr id="5" name="Picture 4" descr="A screenshot of a graph&#10;&#10;Description automatically generated">
            <a:extLst>
              <a:ext uri="{FF2B5EF4-FFF2-40B4-BE49-F238E27FC236}">
                <a16:creationId xmlns:a16="http://schemas.microsoft.com/office/drawing/2014/main" id="{DA7D7254-582A-A1FC-F410-02731BEBB1E0}"/>
              </a:ext>
            </a:extLst>
          </p:cNvPr>
          <p:cNvPicPr>
            <a:picLocks noChangeAspect="1"/>
          </p:cNvPicPr>
          <p:nvPr/>
        </p:nvPicPr>
        <p:blipFill>
          <a:blip r:embed="rId2"/>
          <a:stretch>
            <a:fillRect/>
          </a:stretch>
        </p:blipFill>
        <p:spPr>
          <a:xfrm>
            <a:off x="0" y="2002077"/>
            <a:ext cx="9144000" cy="3141423"/>
          </a:xfrm>
          <a:prstGeom prst="rect">
            <a:avLst/>
          </a:prstGeom>
        </p:spPr>
      </p:pic>
      <p:pic>
        <p:nvPicPr>
          <p:cNvPr id="7" name="Picture 6">
            <a:extLst>
              <a:ext uri="{FF2B5EF4-FFF2-40B4-BE49-F238E27FC236}">
                <a16:creationId xmlns:a16="http://schemas.microsoft.com/office/drawing/2014/main" id="{F4292202-79F8-0B70-06F4-B9368EE01B56}"/>
              </a:ext>
            </a:extLst>
          </p:cNvPr>
          <p:cNvPicPr>
            <a:picLocks noChangeAspect="1"/>
          </p:cNvPicPr>
          <p:nvPr/>
        </p:nvPicPr>
        <p:blipFill>
          <a:blip r:embed="rId3"/>
          <a:stretch>
            <a:fillRect/>
          </a:stretch>
        </p:blipFill>
        <p:spPr>
          <a:xfrm>
            <a:off x="-1" y="1303808"/>
            <a:ext cx="9144000" cy="698269"/>
          </a:xfrm>
          <a:prstGeom prst="rect">
            <a:avLst/>
          </a:prstGeom>
        </p:spPr>
      </p:pic>
    </p:spTree>
    <p:extLst>
      <p:ext uri="{BB962C8B-B14F-4D97-AF65-F5344CB8AC3E}">
        <p14:creationId xmlns:p14="http://schemas.microsoft.com/office/powerpoint/2010/main" val="7660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4231DC-7B2B-A02F-46BF-E69CD913F0C1}"/>
              </a:ext>
            </a:extLst>
          </p:cNvPr>
          <p:cNvSpPr txBox="1"/>
          <p:nvPr/>
        </p:nvSpPr>
        <p:spPr>
          <a:xfrm>
            <a:off x="718457" y="0"/>
            <a:ext cx="7707086" cy="1077218"/>
          </a:xfrm>
          <a:prstGeom prst="rect">
            <a:avLst/>
          </a:prstGeom>
          <a:noFill/>
        </p:spPr>
        <p:txBody>
          <a:bodyPr wrap="square" rtlCol="0">
            <a:spAutoFit/>
          </a:bodyPr>
          <a:lstStyle/>
          <a:p>
            <a:r>
              <a:rPr lang="en-US" sz="3200" b="1" dirty="0">
                <a:solidFill>
                  <a:schemeClr val="bg1"/>
                </a:solidFill>
                <a:latin typeface="Space Grotesk" panose="020B0604020202020204" charset="0"/>
                <a:cs typeface="Space Grotesk" panose="020B0604020202020204" charset="0"/>
              </a:rPr>
              <a:t>Distribution of deposit status among customers with different job types.</a:t>
            </a:r>
            <a:endParaRPr lang="en-US" sz="3200" dirty="0">
              <a:solidFill>
                <a:schemeClr val="bg1"/>
              </a:solidFill>
              <a:latin typeface="Space Grotesk" panose="020B0604020202020204" charset="0"/>
              <a:cs typeface="Space Grotesk" panose="020B0604020202020204" charset="0"/>
            </a:endParaRPr>
          </a:p>
        </p:txBody>
      </p:sp>
      <p:pic>
        <p:nvPicPr>
          <p:cNvPr id="5" name="Picture 4" descr="A graph with different colored squares&#10;&#10;Description automatically generated">
            <a:extLst>
              <a:ext uri="{FF2B5EF4-FFF2-40B4-BE49-F238E27FC236}">
                <a16:creationId xmlns:a16="http://schemas.microsoft.com/office/drawing/2014/main" id="{8E2D0111-FBCD-74E1-911D-5638310314CC}"/>
              </a:ext>
            </a:extLst>
          </p:cNvPr>
          <p:cNvPicPr>
            <a:picLocks noChangeAspect="1"/>
          </p:cNvPicPr>
          <p:nvPr/>
        </p:nvPicPr>
        <p:blipFill>
          <a:blip r:embed="rId2"/>
          <a:stretch>
            <a:fillRect/>
          </a:stretch>
        </p:blipFill>
        <p:spPr>
          <a:xfrm>
            <a:off x="0" y="1942358"/>
            <a:ext cx="9144000" cy="3201142"/>
          </a:xfrm>
          <a:prstGeom prst="rect">
            <a:avLst/>
          </a:prstGeom>
        </p:spPr>
      </p:pic>
      <p:pic>
        <p:nvPicPr>
          <p:cNvPr id="7" name="Picture 6">
            <a:extLst>
              <a:ext uri="{FF2B5EF4-FFF2-40B4-BE49-F238E27FC236}">
                <a16:creationId xmlns:a16="http://schemas.microsoft.com/office/drawing/2014/main" id="{9A4531B1-C304-71FF-585C-1D5AF27C688B}"/>
              </a:ext>
            </a:extLst>
          </p:cNvPr>
          <p:cNvPicPr>
            <a:picLocks noChangeAspect="1"/>
          </p:cNvPicPr>
          <p:nvPr/>
        </p:nvPicPr>
        <p:blipFill>
          <a:blip r:embed="rId3"/>
          <a:stretch>
            <a:fillRect/>
          </a:stretch>
        </p:blipFill>
        <p:spPr>
          <a:xfrm>
            <a:off x="0" y="1284476"/>
            <a:ext cx="9144000" cy="657882"/>
          </a:xfrm>
          <a:prstGeom prst="rect">
            <a:avLst/>
          </a:prstGeom>
        </p:spPr>
      </p:pic>
    </p:spTree>
    <p:extLst>
      <p:ext uri="{BB962C8B-B14F-4D97-AF65-F5344CB8AC3E}">
        <p14:creationId xmlns:p14="http://schemas.microsoft.com/office/powerpoint/2010/main" val="387149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A53185-CE8D-1462-87A3-D81160B01750}"/>
              </a:ext>
            </a:extLst>
          </p:cNvPr>
          <p:cNvSpPr txBox="1"/>
          <p:nvPr/>
        </p:nvSpPr>
        <p:spPr>
          <a:xfrm>
            <a:off x="718457" y="67763"/>
            <a:ext cx="7707086" cy="1077218"/>
          </a:xfrm>
          <a:prstGeom prst="rect">
            <a:avLst/>
          </a:prstGeom>
          <a:noFill/>
        </p:spPr>
        <p:txBody>
          <a:bodyPr wrap="square" rtlCol="0">
            <a:spAutoFit/>
          </a:bodyPr>
          <a:lstStyle/>
          <a:p>
            <a:r>
              <a:rPr lang="en-US" sz="3200" b="1" dirty="0">
                <a:solidFill>
                  <a:schemeClr val="bg1"/>
                </a:solidFill>
                <a:latin typeface="Space Grotesk" panose="020B0604020202020204" charset="0"/>
                <a:cs typeface="Space Grotesk" panose="020B0604020202020204" charset="0"/>
              </a:rPr>
              <a:t>Displaying most important customers and their jobs.</a:t>
            </a:r>
            <a:endParaRPr lang="en-US" sz="3200" dirty="0">
              <a:solidFill>
                <a:schemeClr val="bg1"/>
              </a:solidFill>
              <a:latin typeface="Space Grotesk" panose="020B0604020202020204" charset="0"/>
              <a:cs typeface="Space Grotesk" panose="020B0604020202020204" charset="0"/>
            </a:endParaRPr>
          </a:p>
        </p:txBody>
      </p:sp>
      <p:pic>
        <p:nvPicPr>
          <p:cNvPr id="7" name="Picture 6" descr="A graph with colorful dots&#10;&#10;Description automatically generated with medium confidence">
            <a:extLst>
              <a:ext uri="{FF2B5EF4-FFF2-40B4-BE49-F238E27FC236}">
                <a16:creationId xmlns:a16="http://schemas.microsoft.com/office/drawing/2014/main" id="{D7D4671E-171A-A035-6B62-D39659806336}"/>
              </a:ext>
            </a:extLst>
          </p:cNvPr>
          <p:cNvPicPr>
            <a:picLocks noChangeAspect="1"/>
          </p:cNvPicPr>
          <p:nvPr/>
        </p:nvPicPr>
        <p:blipFill>
          <a:blip r:embed="rId2"/>
          <a:stretch>
            <a:fillRect/>
          </a:stretch>
        </p:blipFill>
        <p:spPr>
          <a:xfrm>
            <a:off x="0" y="1865113"/>
            <a:ext cx="9144000" cy="3278387"/>
          </a:xfrm>
          <a:prstGeom prst="rect">
            <a:avLst/>
          </a:prstGeom>
        </p:spPr>
      </p:pic>
      <p:pic>
        <p:nvPicPr>
          <p:cNvPr id="11" name="Picture 10">
            <a:extLst>
              <a:ext uri="{FF2B5EF4-FFF2-40B4-BE49-F238E27FC236}">
                <a16:creationId xmlns:a16="http://schemas.microsoft.com/office/drawing/2014/main" id="{FE08756B-339C-56C9-1C5E-3C1B91065973}"/>
              </a:ext>
            </a:extLst>
          </p:cNvPr>
          <p:cNvPicPr>
            <a:picLocks noChangeAspect="1"/>
          </p:cNvPicPr>
          <p:nvPr/>
        </p:nvPicPr>
        <p:blipFill>
          <a:blip r:embed="rId3"/>
          <a:stretch>
            <a:fillRect/>
          </a:stretch>
        </p:blipFill>
        <p:spPr>
          <a:xfrm>
            <a:off x="0" y="1327231"/>
            <a:ext cx="9144000" cy="537882"/>
          </a:xfrm>
          <a:prstGeom prst="rect">
            <a:avLst/>
          </a:prstGeom>
        </p:spPr>
      </p:pic>
    </p:spTree>
    <p:extLst>
      <p:ext uri="{BB962C8B-B14F-4D97-AF65-F5344CB8AC3E}">
        <p14:creationId xmlns:p14="http://schemas.microsoft.com/office/powerpoint/2010/main" val="333449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51118E-C32C-0C1F-B151-0276E95A4640}"/>
              </a:ext>
            </a:extLst>
          </p:cNvPr>
          <p:cNvSpPr txBox="1"/>
          <p:nvPr/>
        </p:nvSpPr>
        <p:spPr>
          <a:xfrm>
            <a:off x="550015" y="17813"/>
            <a:ext cx="8043970" cy="1077218"/>
          </a:xfrm>
          <a:prstGeom prst="rect">
            <a:avLst/>
          </a:prstGeom>
          <a:noFill/>
        </p:spPr>
        <p:txBody>
          <a:bodyPr wrap="square" rtlCol="0">
            <a:spAutoFit/>
          </a:bodyPr>
          <a:lstStyle/>
          <a:p>
            <a:r>
              <a:rPr lang="en-US" sz="3200" b="1" dirty="0">
                <a:solidFill>
                  <a:schemeClr val="bg1"/>
                </a:solidFill>
                <a:latin typeface="Space Grotesk" panose="020B0604020202020204" charset="0"/>
                <a:cs typeface="Space Grotesk" panose="020B0604020202020204" charset="0"/>
              </a:rPr>
              <a:t>Possibility of getting a loan according to balance.</a:t>
            </a:r>
            <a:endParaRPr lang="en-US" sz="3200" dirty="0">
              <a:solidFill>
                <a:schemeClr val="bg1"/>
              </a:solidFill>
              <a:latin typeface="Space Grotesk" panose="020B0604020202020204" charset="0"/>
              <a:cs typeface="Space Grotesk" panose="020B0604020202020204" charset="0"/>
            </a:endParaRPr>
          </a:p>
        </p:txBody>
      </p:sp>
      <p:pic>
        <p:nvPicPr>
          <p:cNvPr id="5" name="Picture 4" descr="A screen shot of a graph&#10;&#10;Description automatically generated">
            <a:extLst>
              <a:ext uri="{FF2B5EF4-FFF2-40B4-BE49-F238E27FC236}">
                <a16:creationId xmlns:a16="http://schemas.microsoft.com/office/drawing/2014/main" id="{2C82F725-D835-93F5-E38D-00F0559471C3}"/>
              </a:ext>
            </a:extLst>
          </p:cNvPr>
          <p:cNvPicPr>
            <a:picLocks noChangeAspect="1"/>
          </p:cNvPicPr>
          <p:nvPr/>
        </p:nvPicPr>
        <p:blipFill>
          <a:blip r:embed="rId2"/>
          <a:stretch>
            <a:fillRect/>
          </a:stretch>
        </p:blipFill>
        <p:spPr>
          <a:xfrm>
            <a:off x="0" y="2072245"/>
            <a:ext cx="9144000" cy="3071256"/>
          </a:xfrm>
          <a:prstGeom prst="rect">
            <a:avLst/>
          </a:prstGeom>
        </p:spPr>
      </p:pic>
      <p:pic>
        <p:nvPicPr>
          <p:cNvPr id="9" name="Picture 8">
            <a:extLst>
              <a:ext uri="{FF2B5EF4-FFF2-40B4-BE49-F238E27FC236}">
                <a16:creationId xmlns:a16="http://schemas.microsoft.com/office/drawing/2014/main" id="{7F0EFB19-D780-977F-0071-A6EB3931739B}"/>
              </a:ext>
            </a:extLst>
          </p:cNvPr>
          <p:cNvPicPr>
            <a:picLocks noChangeAspect="1"/>
          </p:cNvPicPr>
          <p:nvPr/>
        </p:nvPicPr>
        <p:blipFill>
          <a:blip r:embed="rId3"/>
          <a:stretch>
            <a:fillRect/>
          </a:stretch>
        </p:blipFill>
        <p:spPr>
          <a:xfrm>
            <a:off x="0" y="1419102"/>
            <a:ext cx="9144000" cy="653144"/>
          </a:xfrm>
          <a:prstGeom prst="rect">
            <a:avLst/>
          </a:prstGeom>
        </p:spPr>
      </p:pic>
    </p:spTree>
    <p:extLst>
      <p:ext uri="{BB962C8B-B14F-4D97-AF65-F5344CB8AC3E}">
        <p14:creationId xmlns:p14="http://schemas.microsoft.com/office/powerpoint/2010/main" val="338773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9A7A2E-EB68-3B9E-3E66-3654EADD4266}"/>
              </a:ext>
            </a:extLst>
          </p:cNvPr>
          <p:cNvSpPr txBox="1"/>
          <p:nvPr/>
        </p:nvSpPr>
        <p:spPr>
          <a:xfrm>
            <a:off x="1100030" y="-87815"/>
            <a:ext cx="8043970" cy="1077218"/>
          </a:xfrm>
          <a:prstGeom prst="rect">
            <a:avLst/>
          </a:prstGeom>
          <a:noFill/>
        </p:spPr>
        <p:txBody>
          <a:bodyPr wrap="square" rtlCol="0">
            <a:spAutoFit/>
          </a:bodyPr>
          <a:lstStyle/>
          <a:p>
            <a:r>
              <a:rPr lang="en-US" sz="3200" b="1" dirty="0">
                <a:solidFill>
                  <a:schemeClr val="bg1"/>
                </a:solidFill>
                <a:latin typeface="Space Grotesk" panose="020B0604020202020204" charset="0"/>
                <a:cs typeface="Space Grotesk" panose="020B0604020202020204" charset="0"/>
              </a:rPr>
              <a:t>Relation between call duration and deposit.</a:t>
            </a:r>
            <a:endParaRPr lang="en-US" sz="3200" dirty="0">
              <a:solidFill>
                <a:schemeClr val="bg1"/>
              </a:solidFill>
              <a:latin typeface="Space Grotesk" panose="020B0604020202020204" charset="0"/>
              <a:cs typeface="Space Grotesk" panose="020B0604020202020204" charset="0"/>
            </a:endParaRPr>
          </a:p>
        </p:txBody>
      </p:sp>
      <p:pic>
        <p:nvPicPr>
          <p:cNvPr id="5" name="Picture 4">
            <a:extLst>
              <a:ext uri="{FF2B5EF4-FFF2-40B4-BE49-F238E27FC236}">
                <a16:creationId xmlns:a16="http://schemas.microsoft.com/office/drawing/2014/main" id="{9D4A7561-91CC-746C-1ED5-8268EAE1A3D0}"/>
              </a:ext>
            </a:extLst>
          </p:cNvPr>
          <p:cNvPicPr>
            <a:picLocks noChangeAspect="1"/>
          </p:cNvPicPr>
          <p:nvPr/>
        </p:nvPicPr>
        <p:blipFill>
          <a:blip r:embed="rId2"/>
          <a:stretch>
            <a:fillRect/>
          </a:stretch>
        </p:blipFill>
        <p:spPr>
          <a:xfrm>
            <a:off x="0" y="1588717"/>
            <a:ext cx="9144000" cy="3554783"/>
          </a:xfrm>
          <a:prstGeom prst="rect">
            <a:avLst/>
          </a:prstGeom>
        </p:spPr>
      </p:pic>
      <p:pic>
        <p:nvPicPr>
          <p:cNvPr id="9" name="Picture 8">
            <a:extLst>
              <a:ext uri="{FF2B5EF4-FFF2-40B4-BE49-F238E27FC236}">
                <a16:creationId xmlns:a16="http://schemas.microsoft.com/office/drawing/2014/main" id="{6B5EB87D-5172-67C2-C4EF-BF6868D1A1A4}"/>
              </a:ext>
            </a:extLst>
          </p:cNvPr>
          <p:cNvPicPr>
            <a:picLocks noChangeAspect="1"/>
          </p:cNvPicPr>
          <p:nvPr/>
        </p:nvPicPr>
        <p:blipFill>
          <a:blip r:embed="rId3"/>
          <a:stretch>
            <a:fillRect/>
          </a:stretch>
        </p:blipFill>
        <p:spPr>
          <a:xfrm>
            <a:off x="0" y="1060965"/>
            <a:ext cx="9144000" cy="527752"/>
          </a:xfrm>
          <a:prstGeom prst="rect">
            <a:avLst/>
          </a:prstGeom>
        </p:spPr>
      </p:pic>
    </p:spTree>
    <p:extLst>
      <p:ext uri="{BB962C8B-B14F-4D97-AF65-F5344CB8AC3E}">
        <p14:creationId xmlns:p14="http://schemas.microsoft.com/office/powerpoint/2010/main" val="393734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00"/>
        <p:cNvGrpSpPr/>
        <p:nvPr/>
      </p:nvGrpSpPr>
      <p:grpSpPr>
        <a:xfrm>
          <a:off x="0" y="0"/>
          <a:ext cx="0" cy="0"/>
          <a:chOff x="0" y="0"/>
          <a:chExt cx="0" cy="0"/>
        </a:xfrm>
      </p:grpSpPr>
      <p:grpSp>
        <p:nvGrpSpPr>
          <p:cNvPr id="4601" name="Google Shape;4601;p97"/>
          <p:cNvGrpSpPr/>
          <p:nvPr/>
        </p:nvGrpSpPr>
        <p:grpSpPr>
          <a:xfrm>
            <a:off x="5077117" y="694298"/>
            <a:ext cx="3198366" cy="4556595"/>
            <a:chOff x="5077117" y="694298"/>
            <a:chExt cx="3198366" cy="4556595"/>
          </a:xfrm>
        </p:grpSpPr>
        <p:grpSp>
          <p:nvGrpSpPr>
            <p:cNvPr id="4602" name="Google Shape;4602;p97"/>
            <p:cNvGrpSpPr/>
            <p:nvPr/>
          </p:nvGrpSpPr>
          <p:grpSpPr>
            <a:xfrm flipH="1">
              <a:off x="5077117" y="694298"/>
              <a:ext cx="3198366" cy="4556595"/>
              <a:chOff x="1576575" y="1216150"/>
              <a:chExt cx="2944275" cy="4243825"/>
            </a:xfrm>
          </p:grpSpPr>
          <p:sp>
            <p:nvSpPr>
              <p:cNvPr id="4603" name="Google Shape;4603;p97"/>
              <p:cNvSpPr/>
              <p:nvPr/>
            </p:nvSpPr>
            <p:spPr>
              <a:xfrm>
                <a:off x="3270825" y="3452425"/>
                <a:ext cx="1100900" cy="2006925"/>
              </a:xfrm>
              <a:custGeom>
                <a:avLst/>
                <a:gdLst/>
                <a:ahLst/>
                <a:cxnLst/>
                <a:rect l="l" t="t" r="r" b="b"/>
                <a:pathLst>
                  <a:path w="44036" h="80277" extrusionOk="0">
                    <a:moveTo>
                      <a:pt x="35113" y="0"/>
                    </a:moveTo>
                    <a:lnTo>
                      <a:pt x="4136" y="902"/>
                    </a:lnTo>
                    <a:cubicBezTo>
                      <a:pt x="4136" y="902"/>
                      <a:pt x="0" y="19399"/>
                      <a:pt x="1680" y="80276"/>
                    </a:cubicBezTo>
                    <a:lnTo>
                      <a:pt x="21179" y="80276"/>
                    </a:lnTo>
                    <a:lnTo>
                      <a:pt x="22382" y="23935"/>
                    </a:lnTo>
                    <a:lnTo>
                      <a:pt x="25239" y="80276"/>
                    </a:lnTo>
                    <a:lnTo>
                      <a:pt x="44036" y="80276"/>
                    </a:lnTo>
                    <a:cubicBezTo>
                      <a:pt x="44036" y="80276"/>
                      <a:pt x="41655" y="17018"/>
                      <a:pt x="35113"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97"/>
              <p:cNvSpPr/>
              <p:nvPr/>
            </p:nvSpPr>
            <p:spPr>
              <a:xfrm>
                <a:off x="3426850" y="3471850"/>
                <a:ext cx="52650" cy="604650"/>
              </a:xfrm>
              <a:custGeom>
                <a:avLst/>
                <a:gdLst/>
                <a:ahLst/>
                <a:cxnLst/>
                <a:rect l="l" t="t" r="r" b="b"/>
                <a:pathLst>
                  <a:path w="2106" h="24186" fill="none" extrusionOk="0">
                    <a:moveTo>
                      <a:pt x="2105" y="0"/>
                    </a:moveTo>
                    <a:cubicBezTo>
                      <a:pt x="2105" y="0"/>
                      <a:pt x="0" y="18797"/>
                      <a:pt x="326" y="24186"/>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97"/>
              <p:cNvSpPr/>
              <p:nvPr/>
            </p:nvSpPr>
            <p:spPr>
              <a:xfrm>
                <a:off x="3287125" y="4076475"/>
                <a:ext cx="314550" cy="529475"/>
              </a:xfrm>
              <a:custGeom>
                <a:avLst/>
                <a:gdLst/>
                <a:ahLst/>
                <a:cxnLst/>
                <a:rect l="l" t="t" r="r" b="b"/>
                <a:pathLst>
                  <a:path w="12582" h="21179" fill="none" extrusionOk="0">
                    <a:moveTo>
                      <a:pt x="627" y="1"/>
                    </a:moveTo>
                    <a:lnTo>
                      <a:pt x="11604" y="1"/>
                    </a:lnTo>
                    <a:cubicBezTo>
                      <a:pt x="11604" y="1"/>
                      <a:pt x="12582" y="20026"/>
                      <a:pt x="9474" y="20502"/>
                    </a:cubicBezTo>
                    <a:cubicBezTo>
                      <a:pt x="6341" y="20978"/>
                      <a:pt x="1880" y="21179"/>
                      <a:pt x="0" y="19650"/>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97"/>
              <p:cNvSpPr/>
              <p:nvPr/>
            </p:nvSpPr>
            <p:spPr>
              <a:xfrm>
                <a:off x="3302775" y="4133500"/>
                <a:ext cx="276350" cy="25"/>
              </a:xfrm>
              <a:custGeom>
                <a:avLst/>
                <a:gdLst/>
                <a:ahLst/>
                <a:cxnLst/>
                <a:rect l="l" t="t" r="r" b="b"/>
                <a:pathLst>
                  <a:path w="11054" h="1" fill="none" extrusionOk="0">
                    <a:moveTo>
                      <a:pt x="1" y="0"/>
                    </a:moveTo>
                    <a:lnTo>
                      <a:pt x="11053" y="0"/>
                    </a:ln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97"/>
              <p:cNvSpPr/>
              <p:nvPr/>
            </p:nvSpPr>
            <p:spPr>
              <a:xfrm>
                <a:off x="3403650" y="4597775"/>
                <a:ext cx="8800" cy="861575"/>
              </a:xfrm>
              <a:custGeom>
                <a:avLst/>
                <a:gdLst/>
                <a:ahLst/>
                <a:cxnLst/>
                <a:rect l="l" t="t" r="r" b="b"/>
                <a:pathLst>
                  <a:path w="352" h="34463" fill="none" extrusionOk="0">
                    <a:moveTo>
                      <a:pt x="352" y="1"/>
                    </a:moveTo>
                    <a:cubicBezTo>
                      <a:pt x="352" y="1"/>
                      <a:pt x="1" y="25039"/>
                      <a:pt x="352" y="34462"/>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97"/>
              <p:cNvSpPr/>
              <p:nvPr/>
            </p:nvSpPr>
            <p:spPr>
              <a:xfrm>
                <a:off x="3830350" y="3929850"/>
                <a:ext cx="104025" cy="120975"/>
              </a:xfrm>
              <a:custGeom>
                <a:avLst/>
                <a:gdLst/>
                <a:ahLst/>
                <a:cxnLst/>
                <a:rect l="l" t="t" r="r" b="b"/>
                <a:pathLst>
                  <a:path w="4161" h="4839" extrusionOk="0">
                    <a:moveTo>
                      <a:pt x="4161" y="1"/>
                    </a:moveTo>
                    <a:lnTo>
                      <a:pt x="4161" y="1"/>
                    </a:lnTo>
                    <a:cubicBezTo>
                      <a:pt x="3935" y="502"/>
                      <a:pt x="3610" y="903"/>
                      <a:pt x="3284" y="1329"/>
                    </a:cubicBezTo>
                    <a:cubicBezTo>
                      <a:pt x="2933" y="1730"/>
                      <a:pt x="2582" y="2131"/>
                      <a:pt x="2206" y="2507"/>
                    </a:cubicBezTo>
                    <a:cubicBezTo>
                      <a:pt x="1479" y="3284"/>
                      <a:pt x="727" y="4011"/>
                      <a:pt x="1" y="4838"/>
                    </a:cubicBezTo>
                    <a:cubicBezTo>
                      <a:pt x="477" y="4587"/>
                      <a:pt x="928" y="4287"/>
                      <a:pt x="1379" y="3961"/>
                    </a:cubicBezTo>
                    <a:cubicBezTo>
                      <a:pt x="1805" y="3610"/>
                      <a:pt x="2206" y="3234"/>
                      <a:pt x="2582" y="2858"/>
                    </a:cubicBezTo>
                    <a:cubicBezTo>
                      <a:pt x="2958" y="2457"/>
                      <a:pt x="3309" y="2031"/>
                      <a:pt x="3610" y="1555"/>
                    </a:cubicBezTo>
                    <a:cubicBezTo>
                      <a:pt x="3885" y="1079"/>
                      <a:pt x="4161" y="552"/>
                      <a:pt x="416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97"/>
              <p:cNvSpPr/>
              <p:nvPr/>
            </p:nvSpPr>
            <p:spPr>
              <a:xfrm>
                <a:off x="3441250" y="3471850"/>
                <a:ext cx="104675" cy="481225"/>
              </a:xfrm>
              <a:custGeom>
                <a:avLst/>
                <a:gdLst/>
                <a:ahLst/>
                <a:cxnLst/>
                <a:rect l="l" t="t" r="r" b="b"/>
                <a:pathLst>
                  <a:path w="4187" h="19249" fill="none" extrusionOk="0">
                    <a:moveTo>
                      <a:pt x="4186" y="0"/>
                    </a:moveTo>
                    <a:cubicBezTo>
                      <a:pt x="4186" y="0"/>
                      <a:pt x="3459" y="19248"/>
                      <a:pt x="1" y="19248"/>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97"/>
              <p:cNvSpPr/>
              <p:nvPr/>
            </p:nvSpPr>
            <p:spPr>
              <a:xfrm>
                <a:off x="3507675" y="1907300"/>
                <a:ext cx="352150" cy="393150"/>
              </a:xfrm>
              <a:custGeom>
                <a:avLst/>
                <a:gdLst/>
                <a:ahLst/>
                <a:cxnLst/>
                <a:rect l="l" t="t" r="r" b="b"/>
                <a:pathLst>
                  <a:path w="14086" h="15726" extrusionOk="0">
                    <a:moveTo>
                      <a:pt x="0" y="0"/>
                    </a:moveTo>
                    <a:lnTo>
                      <a:pt x="0" y="13058"/>
                    </a:lnTo>
                    <a:cubicBezTo>
                      <a:pt x="0" y="13058"/>
                      <a:pt x="2365" y="15726"/>
                      <a:pt x="6368" y="15726"/>
                    </a:cubicBezTo>
                    <a:cubicBezTo>
                      <a:pt x="6823" y="15726"/>
                      <a:pt x="7299" y="15691"/>
                      <a:pt x="7795" y="15614"/>
                    </a:cubicBezTo>
                    <a:cubicBezTo>
                      <a:pt x="12657" y="14837"/>
                      <a:pt x="14085" y="12156"/>
                      <a:pt x="14085" y="12156"/>
                    </a:cubicBezTo>
                    <a:lnTo>
                      <a:pt x="10752" y="0"/>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97"/>
              <p:cNvSpPr/>
              <p:nvPr/>
            </p:nvSpPr>
            <p:spPr>
              <a:xfrm>
                <a:off x="3507675" y="1907300"/>
                <a:ext cx="309550" cy="198050"/>
              </a:xfrm>
              <a:custGeom>
                <a:avLst/>
                <a:gdLst/>
                <a:ahLst/>
                <a:cxnLst/>
                <a:rect l="l" t="t" r="r" b="b"/>
                <a:pathLst>
                  <a:path w="12382" h="7922" extrusionOk="0">
                    <a:moveTo>
                      <a:pt x="0" y="0"/>
                    </a:moveTo>
                    <a:lnTo>
                      <a:pt x="0" y="6091"/>
                    </a:lnTo>
                    <a:cubicBezTo>
                      <a:pt x="1750" y="6977"/>
                      <a:pt x="4087" y="7921"/>
                      <a:pt x="5939" y="7921"/>
                    </a:cubicBezTo>
                    <a:cubicBezTo>
                      <a:pt x="6182" y="7921"/>
                      <a:pt x="6418" y="7905"/>
                      <a:pt x="6642" y="7870"/>
                    </a:cubicBezTo>
                    <a:cubicBezTo>
                      <a:pt x="8672" y="7519"/>
                      <a:pt x="10903" y="6642"/>
                      <a:pt x="12381" y="5990"/>
                    </a:cubicBezTo>
                    <a:lnTo>
                      <a:pt x="10752" y="0"/>
                    </a:ln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97"/>
              <p:cNvSpPr/>
              <p:nvPr/>
            </p:nvSpPr>
            <p:spPr>
              <a:xfrm>
                <a:off x="3736375" y="1377225"/>
                <a:ext cx="133475" cy="286350"/>
              </a:xfrm>
              <a:custGeom>
                <a:avLst/>
                <a:gdLst/>
                <a:ahLst/>
                <a:cxnLst/>
                <a:rect l="l" t="t" r="r" b="b"/>
                <a:pathLst>
                  <a:path w="5339" h="11454" extrusionOk="0">
                    <a:moveTo>
                      <a:pt x="2682" y="0"/>
                    </a:moveTo>
                    <a:cubicBezTo>
                      <a:pt x="1203" y="0"/>
                      <a:pt x="0" y="2557"/>
                      <a:pt x="0" y="5714"/>
                    </a:cubicBezTo>
                    <a:cubicBezTo>
                      <a:pt x="0" y="8897"/>
                      <a:pt x="1203" y="11454"/>
                      <a:pt x="2682" y="11454"/>
                    </a:cubicBezTo>
                    <a:cubicBezTo>
                      <a:pt x="4161" y="11454"/>
                      <a:pt x="5339" y="8897"/>
                      <a:pt x="5339" y="5714"/>
                    </a:cubicBezTo>
                    <a:cubicBezTo>
                      <a:pt x="5339" y="2557"/>
                      <a:pt x="4161" y="0"/>
                      <a:pt x="2682" y="0"/>
                    </a:cubicBezTo>
                    <a:close/>
                  </a:path>
                </a:pathLst>
              </a:custGeom>
              <a:solidFill>
                <a:srgbClr val="451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97"/>
              <p:cNvSpPr/>
              <p:nvPr/>
            </p:nvSpPr>
            <p:spPr>
              <a:xfrm>
                <a:off x="3303400" y="1334625"/>
                <a:ext cx="674225" cy="670175"/>
              </a:xfrm>
              <a:custGeom>
                <a:avLst/>
                <a:gdLst/>
                <a:ahLst/>
                <a:cxnLst/>
                <a:rect l="l" t="t" r="r" b="b"/>
                <a:pathLst>
                  <a:path w="26969" h="26807" extrusionOk="0">
                    <a:moveTo>
                      <a:pt x="13144" y="0"/>
                    </a:moveTo>
                    <a:cubicBezTo>
                      <a:pt x="11983" y="0"/>
                      <a:pt x="10628" y="139"/>
                      <a:pt x="9048" y="476"/>
                    </a:cubicBezTo>
                    <a:cubicBezTo>
                      <a:pt x="1" y="2406"/>
                      <a:pt x="3008" y="11980"/>
                      <a:pt x="3008" y="11980"/>
                    </a:cubicBezTo>
                    <a:cubicBezTo>
                      <a:pt x="2748" y="11842"/>
                      <a:pt x="2488" y="11775"/>
                      <a:pt x="2239" y="11775"/>
                    </a:cubicBezTo>
                    <a:cubicBezTo>
                      <a:pt x="1221" y="11775"/>
                      <a:pt x="406" y="12907"/>
                      <a:pt x="627" y="14962"/>
                    </a:cubicBezTo>
                    <a:cubicBezTo>
                      <a:pt x="878" y="17494"/>
                      <a:pt x="3434" y="19449"/>
                      <a:pt x="4312" y="20852"/>
                    </a:cubicBezTo>
                    <a:cubicBezTo>
                      <a:pt x="5045" y="22025"/>
                      <a:pt x="8353" y="26806"/>
                      <a:pt x="14454" y="26806"/>
                    </a:cubicBezTo>
                    <a:cubicBezTo>
                      <a:pt x="15652" y="26806"/>
                      <a:pt x="16957" y="26622"/>
                      <a:pt x="18372" y="26191"/>
                    </a:cubicBezTo>
                    <a:cubicBezTo>
                      <a:pt x="26968" y="23559"/>
                      <a:pt x="23460" y="13734"/>
                      <a:pt x="22758" y="10652"/>
                    </a:cubicBezTo>
                    <a:cubicBezTo>
                      <a:pt x="22056" y="7569"/>
                      <a:pt x="19775" y="3108"/>
                      <a:pt x="19775" y="3108"/>
                    </a:cubicBezTo>
                    <a:cubicBezTo>
                      <a:pt x="19775" y="3108"/>
                      <a:pt x="18631" y="0"/>
                      <a:pt x="13144" y="0"/>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97"/>
              <p:cNvSpPr/>
              <p:nvPr/>
            </p:nvSpPr>
            <p:spPr>
              <a:xfrm>
                <a:off x="3258350" y="1216150"/>
                <a:ext cx="621725" cy="660300"/>
              </a:xfrm>
              <a:custGeom>
                <a:avLst/>
                <a:gdLst/>
                <a:ahLst/>
                <a:cxnLst/>
                <a:rect l="l" t="t" r="r" b="b"/>
                <a:pathLst>
                  <a:path w="24869" h="26412" extrusionOk="0">
                    <a:moveTo>
                      <a:pt x="15974" y="0"/>
                    </a:moveTo>
                    <a:cubicBezTo>
                      <a:pt x="15938" y="0"/>
                      <a:pt x="15901" y="1"/>
                      <a:pt x="15863" y="2"/>
                    </a:cubicBezTo>
                    <a:cubicBezTo>
                      <a:pt x="13708" y="52"/>
                      <a:pt x="9948" y="2809"/>
                      <a:pt x="9948" y="2809"/>
                    </a:cubicBezTo>
                    <a:cubicBezTo>
                      <a:pt x="9948" y="2809"/>
                      <a:pt x="9571" y="2650"/>
                      <a:pt x="8975" y="2650"/>
                    </a:cubicBezTo>
                    <a:cubicBezTo>
                      <a:pt x="7550" y="2650"/>
                      <a:pt x="4873" y="3559"/>
                      <a:pt x="3106" y="9726"/>
                    </a:cubicBezTo>
                    <a:cubicBezTo>
                      <a:pt x="3106" y="9726"/>
                      <a:pt x="124" y="11055"/>
                      <a:pt x="48" y="14288"/>
                    </a:cubicBezTo>
                    <a:cubicBezTo>
                      <a:pt x="1" y="17345"/>
                      <a:pt x="2092" y="26411"/>
                      <a:pt x="6020" y="26411"/>
                    </a:cubicBezTo>
                    <a:cubicBezTo>
                      <a:pt x="6214" y="26411"/>
                      <a:pt x="6412" y="26389"/>
                      <a:pt x="6615" y="26343"/>
                    </a:cubicBezTo>
                    <a:cubicBezTo>
                      <a:pt x="6615" y="26343"/>
                      <a:pt x="6038" y="24839"/>
                      <a:pt x="4835" y="24012"/>
                    </a:cubicBezTo>
                    <a:cubicBezTo>
                      <a:pt x="3632" y="23185"/>
                      <a:pt x="1527" y="18348"/>
                      <a:pt x="3031" y="16970"/>
                    </a:cubicBezTo>
                    <a:cubicBezTo>
                      <a:pt x="3214" y="16801"/>
                      <a:pt x="3392" y="16728"/>
                      <a:pt x="3564" y="16728"/>
                    </a:cubicBezTo>
                    <a:cubicBezTo>
                      <a:pt x="4799" y="16728"/>
                      <a:pt x="5687" y="20554"/>
                      <a:pt x="5687" y="20554"/>
                    </a:cubicBezTo>
                    <a:lnTo>
                      <a:pt x="6489" y="20127"/>
                    </a:lnTo>
                    <a:cubicBezTo>
                      <a:pt x="6489" y="20127"/>
                      <a:pt x="7617" y="16744"/>
                      <a:pt x="6489" y="12107"/>
                    </a:cubicBezTo>
                    <a:lnTo>
                      <a:pt x="6489" y="12107"/>
                    </a:lnTo>
                    <a:cubicBezTo>
                      <a:pt x="6490" y="12107"/>
                      <a:pt x="8502" y="12919"/>
                      <a:pt x="11299" y="12919"/>
                    </a:cubicBezTo>
                    <a:cubicBezTo>
                      <a:pt x="14085" y="12919"/>
                      <a:pt x="17649" y="12114"/>
                      <a:pt x="20775" y="8899"/>
                    </a:cubicBezTo>
                    <a:cubicBezTo>
                      <a:pt x="20775" y="8899"/>
                      <a:pt x="20864" y="8911"/>
                      <a:pt x="21013" y="8911"/>
                    </a:cubicBezTo>
                    <a:cubicBezTo>
                      <a:pt x="21733" y="8911"/>
                      <a:pt x="23870" y="8636"/>
                      <a:pt x="24409" y="5441"/>
                    </a:cubicBezTo>
                    <a:cubicBezTo>
                      <a:pt x="24868" y="2724"/>
                      <a:pt x="22533" y="1274"/>
                      <a:pt x="20375" y="1274"/>
                    </a:cubicBezTo>
                    <a:cubicBezTo>
                      <a:pt x="19468" y="1274"/>
                      <a:pt x="18592" y="1530"/>
                      <a:pt x="17968" y="2057"/>
                    </a:cubicBezTo>
                    <a:cubicBezTo>
                      <a:pt x="17968" y="2057"/>
                      <a:pt x="18041" y="0"/>
                      <a:pt x="15974" y="0"/>
                    </a:cubicBezTo>
                    <a:close/>
                  </a:path>
                </a:pathLst>
              </a:custGeom>
              <a:solidFill>
                <a:srgbClr val="451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97"/>
              <p:cNvSpPr/>
              <p:nvPr/>
            </p:nvSpPr>
            <p:spPr>
              <a:xfrm>
                <a:off x="3705675" y="1639750"/>
                <a:ext cx="68925" cy="142250"/>
              </a:xfrm>
              <a:custGeom>
                <a:avLst/>
                <a:gdLst/>
                <a:ahLst/>
                <a:cxnLst/>
                <a:rect l="l" t="t" r="r" b="b"/>
                <a:pathLst>
                  <a:path w="2757" h="5690" extrusionOk="0">
                    <a:moveTo>
                      <a:pt x="0" y="0"/>
                    </a:moveTo>
                    <a:cubicBezTo>
                      <a:pt x="125" y="928"/>
                      <a:pt x="351" y="1805"/>
                      <a:pt x="602" y="2707"/>
                    </a:cubicBezTo>
                    <a:lnTo>
                      <a:pt x="627" y="2782"/>
                    </a:lnTo>
                    <a:lnTo>
                      <a:pt x="727" y="2833"/>
                    </a:lnTo>
                    <a:cubicBezTo>
                      <a:pt x="1028" y="3008"/>
                      <a:pt x="1328" y="3209"/>
                      <a:pt x="1604" y="3434"/>
                    </a:cubicBezTo>
                    <a:cubicBezTo>
                      <a:pt x="1729" y="3534"/>
                      <a:pt x="1880" y="3660"/>
                      <a:pt x="1980" y="3785"/>
                    </a:cubicBezTo>
                    <a:cubicBezTo>
                      <a:pt x="2105" y="3885"/>
                      <a:pt x="2181" y="4036"/>
                      <a:pt x="2231" y="4161"/>
                    </a:cubicBezTo>
                    <a:cubicBezTo>
                      <a:pt x="2331" y="4437"/>
                      <a:pt x="2256" y="4762"/>
                      <a:pt x="2055" y="5038"/>
                    </a:cubicBezTo>
                    <a:cubicBezTo>
                      <a:pt x="1855" y="5314"/>
                      <a:pt x="1579" y="5564"/>
                      <a:pt x="1228" y="5690"/>
                    </a:cubicBezTo>
                    <a:cubicBezTo>
                      <a:pt x="1604" y="5690"/>
                      <a:pt x="1980" y="5514"/>
                      <a:pt x="2281" y="5239"/>
                    </a:cubicBezTo>
                    <a:cubicBezTo>
                      <a:pt x="2582" y="4963"/>
                      <a:pt x="2757" y="4487"/>
                      <a:pt x="2657" y="4036"/>
                    </a:cubicBezTo>
                    <a:cubicBezTo>
                      <a:pt x="2531" y="3559"/>
                      <a:pt x="2206" y="3284"/>
                      <a:pt x="1930" y="3033"/>
                    </a:cubicBezTo>
                    <a:cubicBezTo>
                      <a:pt x="1632" y="2804"/>
                      <a:pt x="1334" y="2616"/>
                      <a:pt x="1017" y="2452"/>
                    </a:cubicBezTo>
                    <a:lnTo>
                      <a:pt x="1017" y="2452"/>
                    </a:lnTo>
                    <a:cubicBezTo>
                      <a:pt x="726" y="1612"/>
                      <a:pt x="409" y="795"/>
                      <a:pt x="0" y="0"/>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97"/>
              <p:cNvSpPr/>
              <p:nvPr/>
            </p:nvSpPr>
            <p:spPr>
              <a:xfrm>
                <a:off x="3663675" y="1839000"/>
                <a:ext cx="139750" cy="77125"/>
              </a:xfrm>
              <a:custGeom>
                <a:avLst/>
                <a:gdLst/>
                <a:ahLst/>
                <a:cxnLst/>
                <a:rect l="l" t="t" r="r" b="b"/>
                <a:pathLst>
                  <a:path w="5590" h="3085" extrusionOk="0">
                    <a:moveTo>
                      <a:pt x="1" y="0"/>
                    </a:moveTo>
                    <a:cubicBezTo>
                      <a:pt x="1" y="0"/>
                      <a:pt x="588" y="3084"/>
                      <a:pt x="2852" y="3084"/>
                    </a:cubicBezTo>
                    <a:cubicBezTo>
                      <a:pt x="2879" y="3084"/>
                      <a:pt x="2906" y="3084"/>
                      <a:pt x="2933" y="3083"/>
                    </a:cubicBezTo>
                    <a:cubicBezTo>
                      <a:pt x="5264" y="3008"/>
                      <a:pt x="5590" y="0"/>
                      <a:pt x="5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97"/>
              <p:cNvSpPr/>
              <p:nvPr/>
            </p:nvSpPr>
            <p:spPr>
              <a:xfrm>
                <a:off x="3535225" y="1576150"/>
                <a:ext cx="67075" cy="44825"/>
              </a:xfrm>
              <a:custGeom>
                <a:avLst/>
                <a:gdLst/>
                <a:ahLst/>
                <a:cxnLst/>
                <a:rect l="l" t="t" r="r" b="b"/>
                <a:pathLst>
                  <a:path w="2683" h="1793" extrusionOk="0">
                    <a:moveTo>
                      <a:pt x="1556" y="0"/>
                    </a:moveTo>
                    <a:cubicBezTo>
                      <a:pt x="975" y="0"/>
                      <a:pt x="321" y="364"/>
                      <a:pt x="1" y="1793"/>
                    </a:cubicBezTo>
                    <a:lnTo>
                      <a:pt x="2683" y="389"/>
                    </a:lnTo>
                    <a:cubicBezTo>
                      <a:pt x="2683" y="389"/>
                      <a:pt x="2158" y="0"/>
                      <a:pt x="1556" y="0"/>
                    </a:cubicBezTo>
                    <a:close/>
                  </a:path>
                </a:pathLst>
              </a:custGeom>
              <a:solidFill>
                <a:srgbClr val="66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97"/>
              <p:cNvSpPr/>
              <p:nvPr/>
            </p:nvSpPr>
            <p:spPr>
              <a:xfrm>
                <a:off x="3767700" y="1537825"/>
                <a:ext cx="63925" cy="21750"/>
              </a:xfrm>
              <a:custGeom>
                <a:avLst/>
                <a:gdLst/>
                <a:ahLst/>
                <a:cxnLst/>
                <a:rect l="l" t="t" r="r" b="b"/>
                <a:pathLst>
                  <a:path w="2557" h="870" extrusionOk="0">
                    <a:moveTo>
                      <a:pt x="1109" y="1"/>
                    </a:moveTo>
                    <a:cubicBezTo>
                      <a:pt x="730" y="1"/>
                      <a:pt x="334" y="218"/>
                      <a:pt x="0" y="869"/>
                    </a:cubicBezTo>
                    <a:lnTo>
                      <a:pt x="2557" y="869"/>
                    </a:lnTo>
                    <a:cubicBezTo>
                      <a:pt x="2557" y="869"/>
                      <a:pt x="1866" y="1"/>
                      <a:pt x="1109" y="1"/>
                    </a:cubicBezTo>
                    <a:close/>
                  </a:path>
                </a:pathLst>
              </a:custGeom>
              <a:solidFill>
                <a:srgbClr val="66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97"/>
              <p:cNvSpPr/>
              <p:nvPr/>
            </p:nvSpPr>
            <p:spPr>
              <a:xfrm>
                <a:off x="3334725" y="1660050"/>
                <a:ext cx="51425" cy="81850"/>
              </a:xfrm>
              <a:custGeom>
                <a:avLst/>
                <a:gdLst/>
                <a:ahLst/>
                <a:cxnLst/>
                <a:rect l="l" t="t" r="r" b="b"/>
                <a:pathLst>
                  <a:path w="2057" h="3274" extrusionOk="0">
                    <a:moveTo>
                      <a:pt x="574" y="0"/>
                    </a:moveTo>
                    <a:cubicBezTo>
                      <a:pt x="507" y="0"/>
                      <a:pt x="440" y="13"/>
                      <a:pt x="377" y="41"/>
                    </a:cubicBezTo>
                    <a:cubicBezTo>
                      <a:pt x="176" y="116"/>
                      <a:pt x="51" y="291"/>
                      <a:pt x="1" y="467"/>
                    </a:cubicBezTo>
                    <a:cubicBezTo>
                      <a:pt x="151" y="366"/>
                      <a:pt x="302" y="266"/>
                      <a:pt x="452" y="266"/>
                    </a:cubicBezTo>
                    <a:cubicBezTo>
                      <a:pt x="577" y="266"/>
                      <a:pt x="653" y="366"/>
                      <a:pt x="753" y="467"/>
                    </a:cubicBezTo>
                    <a:cubicBezTo>
                      <a:pt x="828" y="592"/>
                      <a:pt x="903" y="717"/>
                      <a:pt x="953" y="868"/>
                    </a:cubicBezTo>
                    <a:cubicBezTo>
                      <a:pt x="1028" y="1043"/>
                      <a:pt x="1079" y="1193"/>
                      <a:pt x="1154" y="1344"/>
                    </a:cubicBezTo>
                    <a:cubicBezTo>
                      <a:pt x="1404" y="1996"/>
                      <a:pt x="1655" y="2647"/>
                      <a:pt x="2031" y="3274"/>
                    </a:cubicBezTo>
                    <a:cubicBezTo>
                      <a:pt x="2056" y="2898"/>
                      <a:pt x="2006" y="2547"/>
                      <a:pt x="1931" y="2196"/>
                    </a:cubicBezTo>
                    <a:cubicBezTo>
                      <a:pt x="1856" y="1845"/>
                      <a:pt x="1755" y="1494"/>
                      <a:pt x="1630" y="1168"/>
                    </a:cubicBezTo>
                    <a:cubicBezTo>
                      <a:pt x="1480" y="843"/>
                      <a:pt x="1354" y="492"/>
                      <a:pt x="1028" y="191"/>
                    </a:cubicBezTo>
                    <a:cubicBezTo>
                      <a:pt x="920" y="83"/>
                      <a:pt x="747" y="0"/>
                      <a:pt x="574" y="0"/>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97"/>
              <p:cNvSpPr/>
              <p:nvPr/>
            </p:nvSpPr>
            <p:spPr>
              <a:xfrm>
                <a:off x="4077850" y="2662300"/>
                <a:ext cx="443000" cy="1267425"/>
              </a:xfrm>
              <a:custGeom>
                <a:avLst/>
                <a:gdLst/>
                <a:ahLst/>
                <a:cxnLst/>
                <a:rect l="l" t="t" r="r" b="b"/>
                <a:pathLst>
                  <a:path w="17720" h="50697" extrusionOk="0">
                    <a:moveTo>
                      <a:pt x="9324" y="1"/>
                    </a:moveTo>
                    <a:lnTo>
                      <a:pt x="0" y="3460"/>
                    </a:lnTo>
                    <a:lnTo>
                      <a:pt x="3334" y="13209"/>
                    </a:lnTo>
                    <a:cubicBezTo>
                      <a:pt x="4161" y="20778"/>
                      <a:pt x="10827" y="35841"/>
                      <a:pt x="10827" y="35841"/>
                    </a:cubicBezTo>
                    <a:cubicBezTo>
                      <a:pt x="10827" y="35841"/>
                      <a:pt x="9975" y="37470"/>
                      <a:pt x="10276" y="39099"/>
                    </a:cubicBezTo>
                    <a:cubicBezTo>
                      <a:pt x="10502" y="40202"/>
                      <a:pt x="10878" y="42282"/>
                      <a:pt x="11103" y="43460"/>
                    </a:cubicBezTo>
                    <a:cubicBezTo>
                      <a:pt x="11203" y="44011"/>
                      <a:pt x="11680" y="44387"/>
                      <a:pt x="12231" y="44387"/>
                    </a:cubicBezTo>
                    <a:cubicBezTo>
                      <a:pt x="12657" y="44387"/>
                      <a:pt x="13183" y="43861"/>
                      <a:pt x="13158" y="43209"/>
                    </a:cubicBezTo>
                    <a:lnTo>
                      <a:pt x="13158" y="40402"/>
                    </a:lnTo>
                    <a:cubicBezTo>
                      <a:pt x="13158" y="40402"/>
                      <a:pt x="15113" y="45189"/>
                      <a:pt x="14336" y="49425"/>
                    </a:cubicBezTo>
                    <a:cubicBezTo>
                      <a:pt x="14261" y="49926"/>
                      <a:pt x="14512" y="50427"/>
                      <a:pt x="14988" y="50628"/>
                    </a:cubicBezTo>
                    <a:cubicBezTo>
                      <a:pt x="15112" y="50674"/>
                      <a:pt x="15240" y="50696"/>
                      <a:pt x="15365" y="50696"/>
                    </a:cubicBezTo>
                    <a:cubicBezTo>
                      <a:pt x="15847" y="50696"/>
                      <a:pt x="16297" y="50373"/>
                      <a:pt x="16416" y="49876"/>
                    </a:cubicBezTo>
                    <a:cubicBezTo>
                      <a:pt x="16567" y="49174"/>
                      <a:pt x="16717" y="48322"/>
                      <a:pt x="16717" y="47695"/>
                    </a:cubicBezTo>
                    <a:cubicBezTo>
                      <a:pt x="17294" y="47294"/>
                      <a:pt x="17645" y="46643"/>
                      <a:pt x="17695" y="45941"/>
                    </a:cubicBezTo>
                    <a:cubicBezTo>
                      <a:pt x="17695" y="45515"/>
                      <a:pt x="17720" y="45039"/>
                      <a:pt x="17670" y="44563"/>
                    </a:cubicBezTo>
                    <a:cubicBezTo>
                      <a:pt x="17619" y="44036"/>
                      <a:pt x="17569" y="43510"/>
                      <a:pt x="17569" y="42959"/>
                    </a:cubicBezTo>
                    <a:cubicBezTo>
                      <a:pt x="17569" y="41881"/>
                      <a:pt x="17494" y="40001"/>
                      <a:pt x="17093" y="38673"/>
                    </a:cubicBezTo>
                    <a:cubicBezTo>
                      <a:pt x="16492" y="36693"/>
                      <a:pt x="15339" y="35214"/>
                      <a:pt x="15339" y="35214"/>
                    </a:cubicBezTo>
                    <a:cubicBezTo>
                      <a:pt x="13083" y="13384"/>
                      <a:pt x="10376" y="9575"/>
                      <a:pt x="10376" y="9575"/>
                    </a:cubicBezTo>
                    <a:lnTo>
                      <a:pt x="9324"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97"/>
              <p:cNvSpPr/>
              <p:nvPr/>
            </p:nvSpPr>
            <p:spPr>
              <a:xfrm>
                <a:off x="3472575" y="2154175"/>
                <a:ext cx="684250" cy="1387875"/>
              </a:xfrm>
              <a:custGeom>
                <a:avLst/>
                <a:gdLst/>
                <a:ahLst/>
                <a:cxnLst/>
                <a:rect l="l" t="t" r="r" b="b"/>
                <a:pathLst>
                  <a:path w="27370" h="55515" extrusionOk="0">
                    <a:moveTo>
                      <a:pt x="14863" y="0"/>
                    </a:moveTo>
                    <a:cubicBezTo>
                      <a:pt x="14863" y="0"/>
                      <a:pt x="12407" y="3183"/>
                      <a:pt x="8447" y="3434"/>
                    </a:cubicBezTo>
                    <a:cubicBezTo>
                      <a:pt x="8269" y="3445"/>
                      <a:pt x="8093" y="3450"/>
                      <a:pt x="7919" y="3450"/>
                    </a:cubicBezTo>
                    <a:cubicBezTo>
                      <a:pt x="4195" y="3450"/>
                      <a:pt x="1404" y="1003"/>
                      <a:pt x="1404" y="1003"/>
                    </a:cubicBezTo>
                    <a:lnTo>
                      <a:pt x="1" y="1253"/>
                    </a:lnTo>
                    <a:lnTo>
                      <a:pt x="1" y="53459"/>
                    </a:lnTo>
                    <a:cubicBezTo>
                      <a:pt x="1" y="53459"/>
                      <a:pt x="3585" y="55514"/>
                      <a:pt x="13033" y="55514"/>
                    </a:cubicBezTo>
                    <a:cubicBezTo>
                      <a:pt x="22482" y="55514"/>
                      <a:pt x="27369" y="51930"/>
                      <a:pt x="27369" y="51930"/>
                    </a:cubicBezTo>
                    <a:lnTo>
                      <a:pt x="179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97"/>
              <p:cNvSpPr/>
              <p:nvPr/>
            </p:nvSpPr>
            <p:spPr>
              <a:xfrm>
                <a:off x="3472575" y="2153525"/>
                <a:ext cx="424850" cy="147750"/>
              </a:xfrm>
              <a:custGeom>
                <a:avLst/>
                <a:gdLst/>
                <a:ahLst/>
                <a:cxnLst/>
                <a:rect l="l" t="t" r="r" b="b"/>
                <a:pathLst>
                  <a:path w="16994" h="5910" extrusionOk="0">
                    <a:moveTo>
                      <a:pt x="16993" y="1"/>
                    </a:moveTo>
                    <a:lnTo>
                      <a:pt x="14863" y="26"/>
                    </a:lnTo>
                    <a:cubicBezTo>
                      <a:pt x="14863" y="26"/>
                      <a:pt x="11780" y="3460"/>
                      <a:pt x="8447" y="3460"/>
                    </a:cubicBezTo>
                    <a:cubicBezTo>
                      <a:pt x="4136" y="3460"/>
                      <a:pt x="1404" y="1029"/>
                      <a:pt x="1404" y="1029"/>
                    </a:cubicBezTo>
                    <a:lnTo>
                      <a:pt x="1" y="1279"/>
                    </a:lnTo>
                    <a:cubicBezTo>
                      <a:pt x="1" y="1279"/>
                      <a:pt x="1952" y="5909"/>
                      <a:pt x="7463" y="5909"/>
                    </a:cubicBezTo>
                    <a:cubicBezTo>
                      <a:pt x="8006" y="5909"/>
                      <a:pt x="8584" y="5864"/>
                      <a:pt x="9199" y="5765"/>
                    </a:cubicBezTo>
                    <a:cubicBezTo>
                      <a:pt x="16066" y="4638"/>
                      <a:pt x="16993" y="1"/>
                      <a:pt x="169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97"/>
              <p:cNvSpPr/>
              <p:nvPr/>
            </p:nvSpPr>
            <p:spPr>
              <a:xfrm>
                <a:off x="3844125" y="2153300"/>
                <a:ext cx="493150" cy="1507150"/>
              </a:xfrm>
              <a:custGeom>
                <a:avLst/>
                <a:gdLst/>
                <a:ahLst/>
                <a:cxnLst/>
                <a:rect l="l" t="t" r="r" b="b"/>
                <a:pathLst>
                  <a:path w="19726" h="60286" extrusionOk="0">
                    <a:moveTo>
                      <a:pt x="1132" y="0"/>
                    </a:moveTo>
                    <a:cubicBezTo>
                      <a:pt x="424" y="0"/>
                      <a:pt x="1" y="35"/>
                      <a:pt x="1" y="35"/>
                    </a:cubicBezTo>
                    <a:lnTo>
                      <a:pt x="3861" y="14872"/>
                    </a:lnTo>
                    <a:cubicBezTo>
                      <a:pt x="5866" y="22717"/>
                      <a:pt x="7119" y="30737"/>
                      <a:pt x="7570" y="38807"/>
                    </a:cubicBezTo>
                    <a:lnTo>
                      <a:pt x="9550" y="60286"/>
                    </a:lnTo>
                    <a:cubicBezTo>
                      <a:pt x="15114" y="59133"/>
                      <a:pt x="15490" y="56827"/>
                      <a:pt x="15490" y="56827"/>
                    </a:cubicBezTo>
                    <a:lnTo>
                      <a:pt x="10402" y="24672"/>
                    </a:lnTo>
                    <a:lnTo>
                      <a:pt x="19725" y="20737"/>
                    </a:lnTo>
                    <a:cubicBezTo>
                      <a:pt x="19725" y="20737"/>
                      <a:pt x="17695" y="9133"/>
                      <a:pt x="13084" y="4221"/>
                    </a:cubicBezTo>
                    <a:cubicBezTo>
                      <a:pt x="9520" y="424"/>
                      <a:pt x="3597" y="0"/>
                      <a:pt x="1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97"/>
              <p:cNvSpPr/>
              <p:nvPr/>
            </p:nvSpPr>
            <p:spPr>
              <a:xfrm>
                <a:off x="3086625" y="2179225"/>
                <a:ext cx="524450" cy="1511225"/>
              </a:xfrm>
              <a:custGeom>
                <a:avLst/>
                <a:gdLst/>
                <a:ahLst/>
                <a:cxnLst/>
                <a:rect l="l" t="t" r="r" b="b"/>
                <a:pathLst>
                  <a:path w="20978" h="60449" extrusionOk="0">
                    <a:moveTo>
                      <a:pt x="16842" y="1"/>
                    </a:moveTo>
                    <a:cubicBezTo>
                      <a:pt x="0" y="3384"/>
                      <a:pt x="3258" y="17795"/>
                      <a:pt x="4035" y="20226"/>
                    </a:cubicBezTo>
                    <a:cubicBezTo>
                      <a:pt x="4812" y="22682"/>
                      <a:pt x="7218" y="23259"/>
                      <a:pt x="7218" y="23259"/>
                    </a:cubicBezTo>
                    <a:lnTo>
                      <a:pt x="7218" y="58096"/>
                    </a:lnTo>
                    <a:cubicBezTo>
                      <a:pt x="9921" y="60155"/>
                      <a:pt x="15783" y="60449"/>
                      <a:pt x="18912" y="60449"/>
                    </a:cubicBezTo>
                    <a:cubicBezTo>
                      <a:pt x="20163" y="60449"/>
                      <a:pt x="20978" y="60402"/>
                      <a:pt x="20978" y="60402"/>
                    </a:cubicBezTo>
                    <a:cubicBezTo>
                      <a:pt x="20978" y="60402"/>
                      <a:pt x="20552" y="27971"/>
                      <a:pt x="19298" y="17469"/>
                    </a:cubicBezTo>
                    <a:cubicBezTo>
                      <a:pt x="18045" y="6968"/>
                      <a:pt x="16842" y="1"/>
                      <a:pt x="168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97"/>
              <p:cNvSpPr/>
              <p:nvPr/>
            </p:nvSpPr>
            <p:spPr>
              <a:xfrm>
                <a:off x="3366450" y="2179225"/>
                <a:ext cx="184475" cy="294100"/>
              </a:xfrm>
              <a:custGeom>
                <a:avLst/>
                <a:gdLst/>
                <a:ahLst/>
                <a:cxnLst/>
                <a:rect l="l" t="t" r="r" b="b"/>
                <a:pathLst>
                  <a:path w="7379" h="11764" extrusionOk="0">
                    <a:moveTo>
                      <a:pt x="5649" y="1"/>
                    </a:moveTo>
                    <a:lnTo>
                      <a:pt x="3594" y="376"/>
                    </a:lnTo>
                    <a:cubicBezTo>
                      <a:pt x="3594" y="376"/>
                      <a:pt x="1" y="11764"/>
                      <a:pt x="7033" y="11764"/>
                    </a:cubicBezTo>
                    <a:cubicBezTo>
                      <a:pt x="7145" y="11764"/>
                      <a:pt x="7261" y="11761"/>
                      <a:pt x="7379" y="11755"/>
                    </a:cubicBezTo>
                    <a:lnTo>
                      <a:pt x="56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97"/>
              <p:cNvSpPr/>
              <p:nvPr/>
            </p:nvSpPr>
            <p:spPr>
              <a:xfrm>
                <a:off x="3844125" y="2153525"/>
                <a:ext cx="243150" cy="294525"/>
              </a:xfrm>
              <a:custGeom>
                <a:avLst/>
                <a:gdLst/>
                <a:ahLst/>
                <a:cxnLst/>
                <a:rect l="l" t="t" r="r" b="b"/>
                <a:pathLst>
                  <a:path w="9726" h="11781" extrusionOk="0">
                    <a:moveTo>
                      <a:pt x="2131" y="1"/>
                    </a:moveTo>
                    <a:lnTo>
                      <a:pt x="1" y="26"/>
                    </a:lnTo>
                    <a:lnTo>
                      <a:pt x="3059" y="11780"/>
                    </a:lnTo>
                    <a:cubicBezTo>
                      <a:pt x="9725" y="8372"/>
                      <a:pt x="2131" y="1"/>
                      <a:pt x="2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97"/>
              <p:cNvSpPr/>
              <p:nvPr/>
            </p:nvSpPr>
            <p:spPr>
              <a:xfrm>
                <a:off x="4051525" y="2523225"/>
                <a:ext cx="58925" cy="248125"/>
              </a:xfrm>
              <a:custGeom>
                <a:avLst/>
                <a:gdLst/>
                <a:ahLst/>
                <a:cxnLst/>
                <a:rect l="l" t="t" r="r" b="b"/>
                <a:pathLst>
                  <a:path w="2357" h="9925" extrusionOk="0">
                    <a:moveTo>
                      <a:pt x="1" y="0"/>
                    </a:moveTo>
                    <a:cubicBezTo>
                      <a:pt x="427" y="1629"/>
                      <a:pt x="753" y="3283"/>
                      <a:pt x="1053" y="4937"/>
                    </a:cubicBezTo>
                    <a:cubicBezTo>
                      <a:pt x="1354" y="6592"/>
                      <a:pt x="1605" y="8271"/>
                      <a:pt x="1855" y="9925"/>
                    </a:cubicBezTo>
                    <a:lnTo>
                      <a:pt x="2357" y="9850"/>
                    </a:lnTo>
                    <a:cubicBezTo>
                      <a:pt x="2031" y="8170"/>
                      <a:pt x="1680" y="6541"/>
                      <a:pt x="1304" y="4887"/>
                    </a:cubicBezTo>
                    <a:cubicBezTo>
                      <a:pt x="903" y="3233"/>
                      <a:pt x="502" y="160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97"/>
              <p:cNvSpPr/>
              <p:nvPr/>
            </p:nvSpPr>
            <p:spPr>
              <a:xfrm>
                <a:off x="4096650" y="2627850"/>
                <a:ext cx="240625" cy="144750"/>
              </a:xfrm>
              <a:custGeom>
                <a:avLst/>
                <a:gdLst/>
                <a:ahLst/>
                <a:cxnLst/>
                <a:rect l="l" t="t" r="r" b="b"/>
                <a:pathLst>
                  <a:path w="9625" h="5790" extrusionOk="0">
                    <a:moveTo>
                      <a:pt x="9248" y="0"/>
                    </a:moveTo>
                    <a:lnTo>
                      <a:pt x="0" y="3935"/>
                    </a:lnTo>
                    <a:lnTo>
                      <a:pt x="326" y="5790"/>
                    </a:lnTo>
                    <a:lnTo>
                      <a:pt x="9624" y="1755"/>
                    </a:lnTo>
                    <a:lnTo>
                      <a:pt x="9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97"/>
              <p:cNvSpPr/>
              <p:nvPr/>
            </p:nvSpPr>
            <p:spPr>
              <a:xfrm>
                <a:off x="3225075" y="1670575"/>
                <a:ext cx="367200" cy="491100"/>
              </a:xfrm>
              <a:custGeom>
                <a:avLst/>
                <a:gdLst/>
                <a:ahLst/>
                <a:cxnLst/>
                <a:rect l="l" t="t" r="r" b="b"/>
                <a:pathLst>
                  <a:path w="14688" h="19644" extrusionOk="0">
                    <a:moveTo>
                      <a:pt x="6491" y="1"/>
                    </a:moveTo>
                    <a:cubicBezTo>
                      <a:pt x="6373" y="1"/>
                      <a:pt x="6253" y="32"/>
                      <a:pt x="6141" y="96"/>
                    </a:cubicBezTo>
                    <a:lnTo>
                      <a:pt x="452" y="3329"/>
                    </a:lnTo>
                    <a:cubicBezTo>
                      <a:pt x="126" y="3504"/>
                      <a:pt x="1" y="3905"/>
                      <a:pt x="151" y="4231"/>
                    </a:cubicBezTo>
                    <a:lnTo>
                      <a:pt x="7044" y="19244"/>
                    </a:lnTo>
                    <a:cubicBezTo>
                      <a:pt x="7169" y="19495"/>
                      <a:pt x="7423" y="19643"/>
                      <a:pt x="7685" y="19643"/>
                    </a:cubicBezTo>
                    <a:cubicBezTo>
                      <a:pt x="7790" y="19643"/>
                      <a:pt x="7896" y="19620"/>
                      <a:pt x="7996" y="19570"/>
                    </a:cubicBezTo>
                    <a:lnTo>
                      <a:pt x="14211" y="16311"/>
                    </a:lnTo>
                    <a:cubicBezTo>
                      <a:pt x="14537" y="16136"/>
                      <a:pt x="14688" y="15710"/>
                      <a:pt x="14512" y="15384"/>
                    </a:cubicBezTo>
                    <a:lnTo>
                      <a:pt x="7119" y="397"/>
                    </a:lnTo>
                    <a:cubicBezTo>
                      <a:pt x="6982" y="141"/>
                      <a:pt x="6741" y="1"/>
                      <a:pt x="6491"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97"/>
              <p:cNvSpPr/>
              <p:nvPr/>
            </p:nvSpPr>
            <p:spPr>
              <a:xfrm>
                <a:off x="2966950" y="1812775"/>
                <a:ext cx="507525" cy="1221075"/>
              </a:xfrm>
              <a:custGeom>
                <a:avLst/>
                <a:gdLst/>
                <a:ahLst/>
                <a:cxnLst/>
                <a:rect l="l" t="t" r="r" b="b"/>
                <a:pathLst>
                  <a:path w="20301" h="48843" extrusionOk="0">
                    <a:moveTo>
                      <a:pt x="17149" y="1"/>
                    </a:moveTo>
                    <a:cubicBezTo>
                      <a:pt x="16900" y="1"/>
                      <a:pt x="16647" y="90"/>
                      <a:pt x="16441" y="272"/>
                    </a:cubicBezTo>
                    <a:cubicBezTo>
                      <a:pt x="14612" y="1877"/>
                      <a:pt x="10201" y="6538"/>
                      <a:pt x="9399" y="8694"/>
                    </a:cubicBezTo>
                    <a:cubicBezTo>
                      <a:pt x="8346" y="11450"/>
                      <a:pt x="10075" y="15260"/>
                      <a:pt x="10075" y="15260"/>
                    </a:cubicBezTo>
                    <a:cubicBezTo>
                      <a:pt x="10075" y="15260"/>
                      <a:pt x="0" y="47240"/>
                      <a:pt x="9173" y="48769"/>
                    </a:cubicBezTo>
                    <a:cubicBezTo>
                      <a:pt x="9470" y="48818"/>
                      <a:pt x="9754" y="48842"/>
                      <a:pt x="10028" y="48842"/>
                    </a:cubicBezTo>
                    <a:cubicBezTo>
                      <a:pt x="18224" y="48842"/>
                      <a:pt x="16029" y="27176"/>
                      <a:pt x="14937" y="15486"/>
                    </a:cubicBezTo>
                    <a:lnTo>
                      <a:pt x="16742" y="13255"/>
                    </a:lnTo>
                    <a:cubicBezTo>
                      <a:pt x="17469" y="12353"/>
                      <a:pt x="17970" y="11275"/>
                      <a:pt x="18221" y="10147"/>
                    </a:cubicBezTo>
                    <a:lnTo>
                      <a:pt x="20000" y="7541"/>
                    </a:lnTo>
                    <a:cubicBezTo>
                      <a:pt x="20251" y="7265"/>
                      <a:pt x="20301" y="6864"/>
                      <a:pt x="20151" y="6538"/>
                    </a:cubicBezTo>
                    <a:cubicBezTo>
                      <a:pt x="20001" y="6156"/>
                      <a:pt x="19641" y="5939"/>
                      <a:pt x="19270" y="5939"/>
                    </a:cubicBezTo>
                    <a:cubicBezTo>
                      <a:pt x="19082" y="5939"/>
                      <a:pt x="18890" y="5994"/>
                      <a:pt x="18722" y="6112"/>
                    </a:cubicBezTo>
                    <a:lnTo>
                      <a:pt x="14060" y="9897"/>
                    </a:lnTo>
                    <a:lnTo>
                      <a:pt x="19023" y="4784"/>
                    </a:lnTo>
                    <a:cubicBezTo>
                      <a:pt x="19348" y="4483"/>
                      <a:pt x="19424" y="3982"/>
                      <a:pt x="19198" y="3606"/>
                    </a:cubicBezTo>
                    <a:cubicBezTo>
                      <a:pt x="19030" y="3285"/>
                      <a:pt x="18713" y="3113"/>
                      <a:pt x="18383" y="3113"/>
                    </a:cubicBezTo>
                    <a:cubicBezTo>
                      <a:pt x="18172" y="3113"/>
                      <a:pt x="17955" y="3183"/>
                      <a:pt x="17770" y="3330"/>
                    </a:cubicBezTo>
                    <a:lnTo>
                      <a:pt x="12582" y="7992"/>
                    </a:lnTo>
                    <a:lnTo>
                      <a:pt x="17920" y="1776"/>
                    </a:lnTo>
                    <a:cubicBezTo>
                      <a:pt x="18296" y="1400"/>
                      <a:pt x="18296" y="774"/>
                      <a:pt x="17945" y="373"/>
                    </a:cubicBezTo>
                    <a:cubicBezTo>
                      <a:pt x="17740" y="127"/>
                      <a:pt x="17447" y="1"/>
                      <a:pt x="17149" y="1"/>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97"/>
              <p:cNvSpPr/>
              <p:nvPr/>
            </p:nvSpPr>
            <p:spPr>
              <a:xfrm>
                <a:off x="3201900" y="1880350"/>
                <a:ext cx="90875" cy="149775"/>
              </a:xfrm>
              <a:custGeom>
                <a:avLst/>
                <a:gdLst/>
                <a:ahLst/>
                <a:cxnLst/>
                <a:rect l="l" t="t" r="r" b="b"/>
                <a:pathLst>
                  <a:path w="3635" h="5991" extrusionOk="0">
                    <a:moveTo>
                      <a:pt x="3008" y="1"/>
                    </a:moveTo>
                    <a:cubicBezTo>
                      <a:pt x="752" y="2156"/>
                      <a:pt x="76" y="5790"/>
                      <a:pt x="1" y="5991"/>
                    </a:cubicBezTo>
                    <a:lnTo>
                      <a:pt x="3635" y="1379"/>
                    </a:lnTo>
                    <a:lnTo>
                      <a:pt x="3008"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97"/>
              <p:cNvSpPr/>
              <p:nvPr/>
            </p:nvSpPr>
            <p:spPr>
              <a:xfrm>
                <a:off x="2588500" y="3820200"/>
                <a:ext cx="223075" cy="438525"/>
              </a:xfrm>
              <a:custGeom>
                <a:avLst/>
                <a:gdLst/>
                <a:ahLst/>
                <a:cxnLst/>
                <a:rect l="l" t="t" r="r" b="b"/>
                <a:pathLst>
                  <a:path w="8923" h="17541" extrusionOk="0">
                    <a:moveTo>
                      <a:pt x="3183" y="1"/>
                    </a:moveTo>
                    <a:cubicBezTo>
                      <a:pt x="3183" y="1"/>
                      <a:pt x="0" y="14237"/>
                      <a:pt x="526" y="15690"/>
                    </a:cubicBezTo>
                    <a:cubicBezTo>
                      <a:pt x="1078" y="17144"/>
                      <a:pt x="2055" y="17294"/>
                      <a:pt x="2055" y="17294"/>
                    </a:cubicBezTo>
                    <a:cubicBezTo>
                      <a:pt x="2454" y="17464"/>
                      <a:pt x="2815" y="17541"/>
                      <a:pt x="3144" y="17541"/>
                    </a:cubicBezTo>
                    <a:cubicBezTo>
                      <a:pt x="6412" y="17541"/>
                      <a:pt x="6391" y="9926"/>
                      <a:pt x="6391" y="9926"/>
                    </a:cubicBezTo>
                    <a:cubicBezTo>
                      <a:pt x="8922" y="8497"/>
                      <a:pt x="7168" y="628"/>
                      <a:pt x="7168" y="628"/>
                    </a:cubicBezTo>
                    <a:lnTo>
                      <a:pt x="3183"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97"/>
              <p:cNvSpPr/>
              <p:nvPr/>
            </p:nvSpPr>
            <p:spPr>
              <a:xfrm>
                <a:off x="1675575" y="3271975"/>
                <a:ext cx="1037000" cy="2187375"/>
              </a:xfrm>
              <a:custGeom>
                <a:avLst/>
                <a:gdLst/>
                <a:ahLst/>
                <a:cxnLst/>
                <a:rect l="l" t="t" r="r" b="b"/>
                <a:pathLst>
                  <a:path w="41480" h="87495" extrusionOk="0">
                    <a:moveTo>
                      <a:pt x="36216" y="0"/>
                    </a:moveTo>
                    <a:lnTo>
                      <a:pt x="6742" y="2481"/>
                    </a:lnTo>
                    <a:cubicBezTo>
                      <a:pt x="6742" y="2481"/>
                      <a:pt x="1" y="18872"/>
                      <a:pt x="1780" y="35740"/>
                    </a:cubicBezTo>
                    <a:cubicBezTo>
                      <a:pt x="3560" y="52582"/>
                      <a:pt x="8873" y="87494"/>
                      <a:pt x="8873" y="87494"/>
                    </a:cubicBezTo>
                    <a:lnTo>
                      <a:pt x="35966" y="87494"/>
                    </a:lnTo>
                    <a:cubicBezTo>
                      <a:pt x="35966" y="87494"/>
                      <a:pt x="41480" y="36241"/>
                      <a:pt x="39525" y="23083"/>
                    </a:cubicBezTo>
                    <a:cubicBezTo>
                      <a:pt x="37545" y="9950"/>
                      <a:pt x="36216" y="0"/>
                      <a:pt x="36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97"/>
              <p:cNvSpPr/>
              <p:nvPr/>
            </p:nvSpPr>
            <p:spPr>
              <a:xfrm>
                <a:off x="2287100" y="3849025"/>
                <a:ext cx="109675" cy="1610950"/>
              </a:xfrm>
              <a:custGeom>
                <a:avLst/>
                <a:gdLst/>
                <a:ahLst/>
                <a:cxnLst/>
                <a:rect l="l" t="t" r="r" b="b"/>
                <a:pathLst>
                  <a:path w="4387" h="64438" extrusionOk="0">
                    <a:moveTo>
                      <a:pt x="4387" y="1"/>
                    </a:moveTo>
                    <a:lnTo>
                      <a:pt x="1" y="5364"/>
                    </a:lnTo>
                    <a:lnTo>
                      <a:pt x="1" y="5389"/>
                    </a:lnTo>
                    <a:lnTo>
                      <a:pt x="51" y="64437"/>
                    </a:lnTo>
                    <a:lnTo>
                      <a:pt x="1079" y="64412"/>
                    </a:lnTo>
                    <a:lnTo>
                      <a:pt x="76" y="5389"/>
                    </a:lnTo>
                    <a:lnTo>
                      <a:pt x="51" y="5414"/>
                    </a:lnTo>
                    <a:lnTo>
                      <a:pt x="51" y="5414"/>
                    </a:lnTo>
                    <a:lnTo>
                      <a:pt x="438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97"/>
              <p:cNvSpPr/>
              <p:nvPr/>
            </p:nvSpPr>
            <p:spPr>
              <a:xfrm>
                <a:off x="1829725" y="3334000"/>
                <a:ext cx="151025" cy="2125350"/>
              </a:xfrm>
              <a:custGeom>
                <a:avLst/>
                <a:gdLst/>
                <a:ahLst/>
                <a:cxnLst/>
                <a:rect l="l" t="t" r="r" b="b"/>
                <a:pathLst>
                  <a:path w="6041" h="85014" fill="none" extrusionOk="0">
                    <a:moveTo>
                      <a:pt x="5013" y="0"/>
                    </a:moveTo>
                    <a:cubicBezTo>
                      <a:pt x="4211" y="1930"/>
                      <a:pt x="0" y="13559"/>
                      <a:pt x="0" y="29223"/>
                    </a:cubicBezTo>
                    <a:cubicBezTo>
                      <a:pt x="0" y="44888"/>
                      <a:pt x="6040" y="85013"/>
                      <a:pt x="6040" y="85013"/>
                    </a:cubicBezTo>
                  </a:path>
                </a:pathLst>
              </a:custGeom>
              <a:solidFill>
                <a:schemeClr val="dk2"/>
              </a:solidFill>
              <a:ln w="12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97"/>
              <p:cNvSpPr/>
              <p:nvPr/>
            </p:nvSpPr>
            <p:spPr>
              <a:xfrm>
                <a:off x="1885475" y="3334000"/>
                <a:ext cx="253150" cy="258800"/>
              </a:xfrm>
              <a:custGeom>
                <a:avLst/>
                <a:gdLst/>
                <a:ahLst/>
                <a:cxnLst/>
                <a:rect l="l" t="t" r="r" b="b"/>
                <a:pathLst>
                  <a:path w="10126" h="10352" fill="none" extrusionOk="0">
                    <a:moveTo>
                      <a:pt x="1" y="9424"/>
                    </a:moveTo>
                    <a:cubicBezTo>
                      <a:pt x="1" y="9424"/>
                      <a:pt x="8823" y="10351"/>
                      <a:pt x="10126" y="0"/>
                    </a:cubicBezTo>
                  </a:path>
                </a:pathLst>
              </a:custGeom>
              <a:solidFill>
                <a:schemeClr val="dk2"/>
              </a:solidFill>
              <a:ln w="12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97"/>
              <p:cNvSpPr/>
              <p:nvPr/>
            </p:nvSpPr>
            <p:spPr>
              <a:xfrm>
                <a:off x="1672450" y="1577725"/>
                <a:ext cx="873450" cy="805150"/>
              </a:xfrm>
              <a:custGeom>
                <a:avLst/>
                <a:gdLst/>
                <a:ahLst/>
                <a:cxnLst/>
                <a:rect l="l" t="t" r="r" b="b"/>
                <a:pathLst>
                  <a:path w="34938" h="32206" extrusionOk="0">
                    <a:moveTo>
                      <a:pt x="23534" y="0"/>
                    </a:moveTo>
                    <a:cubicBezTo>
                      <a:pt x="19023" y="4512"/>
                      <a:pt x="7444" y="5289"/>
                      <a:pt x="7444" y="5289"/>
                    </a:cubicBezTo>
                    <a:cubicBezTo>
                      <a:pt x="7444" y="5289"/>
                      <a:pt x="3985" y="11805"/>
                      <a:pt x="2256" y="19474"/>
                    </a:cubicBezTo>
                    <a:cubicBezTo>
                      <a:pt x="0" y="29299"/>
                      <a:pt x="9549" y="32206"/>
                      <a:pt x="9549" y="32206"/>
                    </a:cubicBezTo>
                    <a:lnTo>
                      <a:pt x="34938" y="32206"/>
                    </a:lnTo>
                    <a:cubicBezTo>
                      <a:pt x="31855" y="20301"/>
                      <a:pt x="33660" y="5364"/>
                      <a:pt x="33660" y="5364"/>
                    </a:cubicBezTo>
                    <a:lnTo>
                      <a:pt x="23534" y="0"/>
                    </a:lnTo>
                    <a:close/>
                  </a:path>
                </a:pathLst>
              </a:custGeom>
              <a:solidFill>
                <a:srgbClr val="451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97"/>
              <p:cNvSpPr/>
              <p:nvPr/>
            </p:nvSpPr>
            <p:spPr>
              <a:xfrm>
                <a:off x="1970700" y="1983725"/>
                <a:ext cx="417300" cy="473850"/>
              </a:xfrm>
              <a:custGeom>
                <a:avLst/>
                <a:gdLst/>
                <a:ahLst/>
                <a:cxnLst/>
                <a:rect l="l" t="t" r="r" b="b"/>
                <a:pathLst>
                  <a:path w="16692" h="18954" extrusionOk="0">
                    <a:moveTo>
                      <a:pt x="1755" y="1"/>
                    </a:moveTo>
                    <a:lnTo>
                      <a:pt x="0" y="11881"/>
                    </a:lnTo>
                    <a:cubicBezTo>
                      <a:pt x="0" y="11881"/>
                      <a:pt x="1580" y="18954"/>
                      <a:pt x="8809" y="18954"/>
                    </a:cubicBezTo>
                    <a:cubicBezTo>
                      <a:pt x="8920" y="18954"/>
                      <a:pt x="9034" y="18952"/>
                      <a:pt x="9148" y="18948"/>
                    </a:cubicBezTo>
                    <a:cubicBezTo>
                      <a:pt x="16692" y="18748"/>
                      <a:pt x="15489" y="11981"/>
                      <a:pt x="15489" y="11981"/>
                    </a:cubicBezTo>
                    <a:lnTo>
                      <a:pt x="12933" y="3911"/>
                    </a:lnTo>
                    <a:lnTo>
                      <a:pt x="1755"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97"/>
              <p:cNvSpPr/>
              <p:nvPr/>
            </p:nvSpPr>
            <p:spPr>
              <a:xfrm>
                <a:off x="2003900" y="1983100"/>
                <a:ext cx="310800" cy="218700"/>
              </a:xfrm>
              <a:custGeom>
                <a:avLst/>
                <a:gdLst/>
                <a:ahLst/>
                <a:cxnLst/>
                <a:rect l="l" t="t" r="r" b="b"/>
                <a:pathLst>
                  <a:path w="12432" h="8748" extrusionOk="0">
                    <a:moveTo>
                      <a:pt x="427" y="1"/>
                    </a:moveTo>
                    <a:lnTo>
                      <a:pt x="1" y="2858"/>
                    </a:lnTo>
                    <a:cubicBezTo>
                      <a:pt x="1103" y="5640"/>
                      <a:pt x="3234" y="8748"/>
                      <a:pt x="8647" y="8748"/>
                    </a:cubicBezTo>
                    <a:cubicBezTo>
                      <a:pt x="10778" y="8748"/>
                      <a:pt x="11780" y="7921"/>
                      <a:pt x="12432" y="6567"/>
                    </a:cubicBezTo>
                    <a:lnTo>
                      <a:pt x="11605" y="3936"/>
                    </a:lnTo>
                    <a:lnTo>
                      <a:pt x="427" y="1"/>
                    </a:ln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97"/>
              <p:cNvSpPr/>
              <p:nvPr/>
            </p:nvSpPr>
            <p:spPr>
              <a:xfrm>
                <a:off x="1862750" y="1414325"/>
                <a:ext cx="670000" cy="711500"/>
              </a:xfrm>
              <a:custGeom>
                <a:avLst/>
                <a:gdLst/>
                <a:ahLst/>
                <a:cxnLst/>
                <a:rect l="l" t="t" r="r" b="b"/>
                <a:pathLst>
                  <a:path w="26800" h="28460" extrusionOk="0">
                    <a:moveTo>
                      <a:pt x="14304" y="0"/>
                    </a:moveTo>
                    <a:cubicBezTo>
                      <a:pt x="10290" y="0"/>
                      <a:pt x="6504" y="2516"/>
                      <a:pt x="5872" y="10145"/>
                    </a:cubicBezTo>
                    <a:cubicBezTo>
                      <a:pt x="5872" y="10145"/>
                      <a:pt x="5105" y="9040"/>
                      <a:pt x="3738" y="9040"/>
                    </a:cubicBezTo>
                    <a:cubicBezTo>
                      <a:pt x="3358" y="9040"/>
                      <a:pt x="2932" y="9125"/>
                      <a:pt x="2464" y="9343"/>
                    </a:cubicBezTo>
                    <a:cubicBezTo>
                      <a:pt x="386" y="10345"/>
                      <a:pt x="1" y="19738"/>
                      <a:pt x="3865" y="19738"/>
                    </a:cubicBezTo>
                    <a:cubicBezTo>
                      <a:pt x="3963" y="19738"/>
                      <a:pt x="4064" y="19732"/>
                      <a:pt x="4168" y="19719"/>
                    </a:cubicBezTo>
                    <a:cubicBezTo>
                      <a:pt x="4168" y="19719"/>
                      <a:pt x="4995" y="26912"/>
                      <a:pt x="11035" y="28165"/>
                    </a:cubicBezTo>
                    <a:cubicBezTo>
                      <a:pt x="11997" y="28364"/>
                      <a:pt x="12864" y="28459"/>
                      <a:pt x="13650" y="28459"/>
                    </a:cubicBezTo>
                    <a:cubicBezTo>
                      <a:pt x="17820" y="28459"/>
                      <a:pt x="19738" y="25797"/>
                      <a:pt x="21762" y="21875"/>
                    </a:cubicBezTo>
                    <a:cubicBezTo>
                      <a:pt x="24143" y="17213"/>
                      <a:pt x="26800" y="6235"/>
                      <a:pt x="21762" y="2576"/>
                    </a:cubicBezTo>
                    <a:cubicBezTo>
                      <a:pt x="19749" y="1114"/>
                      <a:pt x="16976" y="0"/>
                      <a:pt x="14304" y="0"/>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97"/>
              <p:cNvSpPr/>
              <p:nvPr/>
            </p:nvSpPr>
            <p:spPr>
              <a:xfrm>
                <a:off x="2218825" y="1851525"/>
                <a:ext cx="52650" cy="96525"/>
              </a:xfrm>
              <a:custGeom>
                <a:avLst/>
                <a:gdLst/>
                <a:ahLst/>
                <a:cxnLst/>
                <a:rect l="l" t="t" r="r" b="b"/>
                <a:pathLst>
                  <a:path w="2106" h="3861" extrusionOk="0">
                    <a:moveTo>
                      <a:pt x="1704" y="1"/>
                    </a:moveTo>
                    <a:lnTo>
                      <a:pt x="1704" y="1"/>
                    </a:lnTo>
                    <a:cubicBezTo>
                      <a:pt x="1454" y="577"/>
                      <a:pt x="1278" y="1154"/>
                      <a:pt x="1153" y="1755"/>
                    </a:cubicBezTo>
                    <a:lnTo>
                      <a:pt x="1128" y="1830"/>
                    </a:lnTo>
                    <a:lnTo>
                      <a:pt x="1203" y="1956"/>
                    </a:lnTo>
                    <a:cubicBezTo>
                      <a:pt x="1328" y="2156"/>
                      <a:pt x="1479" y="2382"/>
                      <a:pt x="1529" y="2632"/>
                    </a:cubicBezTo>
                    <a:cubicBezTo>
                      <a:pt x="1604" y="2858"/>
                      <a:pt x="1554" y="3083"/>
                      <a:pt x="1454" y="3259"/>
                    </a:cubicBezTo>
                    <a:cubicBezTo>
                      <a:pt x="1404" y="3334"/>
                      <a:pt x="1328" y="3409"/>
                      <a:pt x="1228" y="3459"/>
                    </a:cubicBezTo>
                    <a:cubicBezTo>
                      <a:pt x="1128" y="3484"/>
                      <a:pt x="1003" y="3535"/>
                      <a:pt x="852" y="3535"/>
                    </a:cubicBezTo>
                    <a:cubicBezTo>
                      <a:pt x="736" y="3556"/>
                      <a:pt x="619" y="3563"/>
                      <a:pt x="501" y="3563"/>
                    </a:cubicBezTo>
                    <a:cubicBezTo>
                      <a:pt x="339" y="3563"/>
                      <a:pt x="174" y="3549"/>
                      <a:pt x="0" y="3535"/>
                    </a:cubicBezTo>
                    <a:lnTo>
                      <a:pt x="0" y="3535"/>
                    </a:lnTo>
                    <a:cubicBezTo>
                      <a:pt x="251" y="3710"/>
                      <a:pt x="551" y="3810"/>
                      <a:pt x="852" y="3860"/>
                    </a:cubicBezTo>
                    <a:cubicBezTo>
                      <a:pt x="1003" y="3860"/>
                      <a:pt x="1178" y="3860"/>
                      <a:pt x="1353" y="3835"/>
                    </a:cubicBezTo>
                    <a:cubicBezTo>
                      <a:pt x="1529" y="3785"/>
                      <a:pt x="1704" y="3685"/>
                      <a:pt x="1830" y="3535"/>
                    </a:cubicBezTo>
                    <a:cubicBezTo>
                      <a:pt x="2080" y="3234"/>
                      <a:pt x="2105" y="2833"/>
                      <a:pt x="2030" y="2507"/>
                    </a:cubicBezTo>
                    <a:cubicBezTo>
                      <a:pt x="1940" y="2191"/>
                      <a:pt x="1809" y="1936"/>
                      <a:pt x="1619" y="1706"/>
                    </a:cubicBezTo>
                    <a:lnTo>
                      <a:pt x="1619" y="1706"/>
                    </a:lnTo>
                    <a:cubicBezTo>
                      <a:pt x="1686" y="1146"/>
                      <a:pt x="1728" y="584"/>
                      <a:pt x="1704" y="1"/>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97"/>
              <p:cNvSpPr/>
              <p:nvPr/>
            </p:nvSpPr>
            <p:spPr>
              <a:xfrm>
                <a:off x="2126075" y="1958050"/>
                <a:ext cx="156050" cy="113525"/>
              </a:xfrm>
              <a:custGeom>
                <a:avLst/>
                <a:gdLst/>
                <a:ahLst/>
                <a:cxnLst/>
                <a:rect l="l" t="t" r="r" b="b"/>
                <a:pathLst>
                  <a:path w="6242" h="4541" extrusionOk="0">
                    <a:moveTo>
                      <a:pt x="1104" y="0"/>
                    </a:moveTo>
                    <a:lnTo>
                      <a:pt x="1104" y="0"/>
                    </a:lnTo>
                    <a:cubicBezTo>
                      <a:pt x="1103" y="0"/>
                      <a:pt x="1" y="4411"/>
                      <a:pt x="2657" y="4537"/>
                    </a:cubicBezTo>
                    <a:cubicBezTo>
                      <a:pt x="2709" y="4539"/>
                      <a:pt x="2761" y="4540"/>
                      <a:pt x="2811" y="4540"/>
                    </a:cubicBezTo>
                    <a:cubicBezTo>
                      <a:pt x="5326" y="4540"/>
                      <a:pt x="6241" y="1554"/>
                      <a:pt x="6241" y="1554"/>
                    </a:cubicBezTo>
                    <a:lnTo>
                      <a:pt x="11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97"/>
              <p:cNvSpPr/>
              <p:nvPr/>
            </p:nvSpPr>
            <p:spPr>
              <a:xfrm>
                <a:off x="2133600" y="1733050"/>
                <a:ext cx="61425" cy="17000"/>
              </a:xfrm>
              <a:custGeom>
                <a:avLst/>
                <a:gdLst/>
                <a:ahLst/>
                <a:cxnLst/>
                <a:rect l="l" t="t" r="r" b="b"/>
                <a:pathLst>
                  <a:path w="2457" h="680" extrusionOk="0">
                    <a:moveTo>
                      <a:pt x="1462" y="0"/>
                    </a:moveTo>
                    <a:cubicBezTo>
                      <a:pt x="1098" y="0"/>
                      <a:pt x="619" y="170"/>
                      <a:pt x="1" y="680"/>
                    </a:cubicBezTo>
                    <a:lnTo>
                      <a:pt x="2457" y="680"/>
                    </a:lnTo>
                    <a:cubicBezTo>
                      <a:pt x="2457" y="680"/>
                      <a:pt x="2189" y="0"/>
                      <a:pt x="1462" y="0"/>
                    </a:cubicBezTo>
                    <a:close/>
                  </a:path>
                </a:pathLst>
              </a:custGeom>
              <a:solidFill>
                <a:srgbClr val="722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97"/>
              <p:cNvSpPr/>
              <p:nvPr/>
            </p:nvSpPr>
            <p:spPr>
              <a:xfrm>
                <a:off x="2364175" y="1793150"/>
                <a:ext cx="47025" cy="38350"/>
              </a:xfrm>
              <a:custGeom>
                <a:avLst/>
                <a:gdLst/>
                <a:ahLst/>
                <a:cxnLst/>
                <a:rect l="l" t="t" r="r" b="b"/>
                <a:pathLst>
                  <a:path w="1881" h="1534" extrusionOk="0">
                    <a:moveTo>
                      <a:pt x="744" y="1"/>
                    </a:moveTo>
                    <a:cubicBezTo>
                      <a:pt x="536" y="1"/>
                      <a:pt x="290" y="75"/>
                      <a:pt x="1" y="255"/>
                    </a:cubicBezTo>
                    <a:lnTo>
                      <a:pt x="1880" y="1534"/>
                    </a:lnTo>
                    <a:cubicBezTo>
                      <a:pt x="1880" y="1534"/>
                      <a:pt x="1695" y="1"/>
                      <a:pt x="744" y="1"/>
                    </a:cubicBezTo>
                    <a:close/>
                  </a:path>
                </a:pathLst>
              </a:custGeom>
              <a:solidFill>
                <a:srgbClr val="722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97"/>
              <p:cNvSpPr/>
              <p:nvPr/>
            </p:nvSpPr>
            <p:spPr>
              <a:xfrm>
                <a:off x="1858525" y="1338125"/>
                <a:ext cx="726850" cy="404775"/>
              </a:xfrm>
              <a:custGeom>
                <a:avLst/>
                <a:gdLst/>
                <a:ahLst/>
                <a:cxnLst/>
                <a:rect l="l" t="t" r="r" b="b"/>
                <a:pathLst>
                  <a:path w="29074" h="16191" extrusionOk="0">
                    <a:moveTo>
                      <a:pt x="13673" y="1"/>
                    </a:moveTo>
                    <a:cubicBezTo>
                      <a:pt x="4663" y="1"/>
                      <a:pt x="3818" y="5747"/>
                      <a:pt x="1" y="14873"/>
                    </a:cubicBezTo>
                    <a:lnTo>
                      <a:pt x="1279" y="15148"/>
                    </a:lnTo>
                    <a:cubicBezTo>
                      <a:pt x="1279" y="15148"/>
                      <a:pt x="1972" y="12334"/>
                      <a:pt x="3543" y="12334"/>
                    </a:cubicBezTo>
                    <a:cubicBezTo>
                      <a:pt x="3713" y="12334"/>
                      <a:pt x="3895" y="12368"/>
                      <a:pt x="4086" y="12441"/>
                    </a:cubicBezTo>
                    <a:cubicBezTo>
                      <a:pt x="6041" y="13193"/>
                      <a:pt x="6116" y="15524"/>
                      <a:pt x="6116" y="15524"/>
                    </a:cubicBezTo>
                    <a:cubicBezTo>
                      <a:pt x="6116" y="15524"/>
                      <a:pt x="6121" y="15524"/>
                      <a:pt x="6132" y="15524"/>
                    </a:cubicBezTo>
                    <a:cubicBezTo>
                      <a:pt x="6471" y="15524"/>
                      <a:pt x="12322" y="15477"/>
                      <a:pt x="15314" y="12241"/>
                    </a:cubicBezTo>
                    <a:lnTo>
                      <a:pt x="15314" y="12241"/>
                    </a:lnTo>
                    <a:lnTo>
                      <a:pt x="13735" y="14822"/>
                    </a:lnTo>
                    <a:cubicBezTo>
                      <a:pt x="13735" y="14822"/>
                      <a:pt x="14178" y="14861"/>
                      <a:pt x="14852" y="14861"/>
                    </a:cubicBezTo>
                    <a:cubicBezTo>
                      <a:pt x="16149" y="14861"/>
                      <a:pt x="18300" y="14719"/>
                      <a:pt x="19801" y="13895"/>
                    </a:cubicBezTo>
                    <a:lnTo>
                      <a:pt x="19801" y="13895"/>
                    </a:lnTo>
                    <a:lnTo>
                      <a:pt x="18723" y="15800"/>
                    </a:lnTo>
                    <a:cubicBezTo>
                      <a:pt x="18723" y="15800"/>
                      <a:pt x="19969" y="16190"/>
                      <a:pt x="21644" y="16190"/>
                    </a:cubicBezTo>
                    <a:cubicBezTo>
                      <a:pt x="23030" y="16190"/>
                      <a:pt x="24708" y="15923"/>
                      <a:pt x="26217" y="14948"/>
                    </a:cubicBezTo>
                    <a:cubicBezTo>
                      <a:pt x="26217" y="14948"/>
                      <a:pt x="29074" y="1614"/>
                      <a:pt x="16943" y="211"/>
                    </a:cubicBezTo>
                    <a:cubicBezTo>
                      <a:pt x="15746" y="70"/>
                      <a:pt x="14660" y="1"/>
                      <a:pt x="13673" y="1"/>
                    </a:cubicBezTo>
                    <a:close/>
                  </a:path>
                </a:pathLst>
              </a:custGeom>
              <a:solidFill>
                <a:srgbClr val="451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97"/>
              <p:cNvSpPr/>
              <p:nvPr/>
            </p:nvSpPr>
            <p:spPr>
              <a:xfrm>
                <a:off x="1858525" y="1716825"/>
                <a:ext cx="113450" cy="215550"/>
              </a:xfrm>
              <a:custGeom>
                <a:avLst/>
                <a:gdLst/>
                <a:ahLst/>
                <a:cxnLst/>
                <a:rect l="l" t="t" r="r" b="b"/>
                <a:pathLst>
                  <a:path w="4538" h="8622" extrusionOk="0">
                    <a:moveTo>
                      <a:pt x="502" y="0"/>
                    </a:moveTo>
                    <a:lnTo>
                      <a:pt x="1" y="8622"/>
                    </a:lnTo>
                    <a:lnTo>
                      <a:pt x="4537" y="8622"/>
                    </a:lnTo>
                    <a:cubicBezTo>
                      <a:pt x="4161" y="7344"/>
                      <a:pt x="4537" y="6065"/>
                      <a:pt x="4537" y="6065"/>
                    </a:cubicBezTo>
                    <a:cubicBezTo>
                      <a:pt x="126" y="5163"/>
                      <a:pt x="1279" y="0"/>
                      <a:pt x="1279" y="0"/>
                    </a:cubicBezTo>
                    <a:close/>
                  </a:path>
                </a:pathLst>
              </a:custGeom>
              <a:solidFill>
                <a:srgbClr val="451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97"/>
              <p:cNvSpPr/>
              <p:nvPr/>
            </p:nvSpPr>
            <p:spPr>
              <a:xfrm>
                <a:off x="1928700" y="1687550"/>
                <a:ext cx="63950" cy="130800"/>
              </a:xfrm>
              <a:custGeom>
                <a:avLst/>
                <a:gdLst/>
                <a:ahLst/>
                <a:cxnLst/>
                <a:rect l="l" t="t" r="r" b="b"/>
                <a:pathLst>
                  <a:path w="2558" h="5232" extrusionOk="0">
                    <a:moveTo>
                      <a:pt x="754" y="0"/>
                    </a:moveTo>
                    <a:cubicBezTo>
                      <a:pt x="479" y="0"/>
                      <a:pt x="209" y="91"/>
                      <a:pt x="1" y="244"/>
                    </a:cubicBezTo>
                    <a:cubicBezTo>
                      <a:pt x="155" y="201"/>
                      <a:pt x="311" y="179"/>
                      <a:pt x="463" y="179"/>
                    </a:cubicBezTo>
                    <a:cubicBezTo>
                      <a:pt x="756" y="179"/>
                      <a:pt x="1031" y="263"/>
                      <a:pt x="1229" y="444"/>
                    </a:cubicBezTo>
                    <a:cubicBezTo>
                      <a:pt x="1530" y="720"/>
                      <a:pt x="1680" y="1121"/>
                      <a:pt x="1805" y="1547"/>
                    </a:cubicBezTo>
                    <a:cubicBezTo>
                      <a:pt x="1906" y="1973"/>
                      <a:pt x="1981" y="2399"/>
                      <a:pt x="2006" y="2850"/>
                    </a:cubicBezTo>
                    <a:cubicBezTo>
                      <a:pt x="2027" y="3037"/>
                      <a:pt x="2035" y="3223"/>
                      <a:pt x="2038" y="3411"/>
                    </a:cubicBezTo>
                    <a:lnTo>
                      <a:pt x="2038" y="3411"/>
                    </a:lnTo>
                    <a:cubicBezTo>
                      <a:pt x="1996" y="3350"/>
                      <a:pt x="1952" y="3288"/>
                      <a:pt x="1906" y="3226"/>
                    </a:cubicBezTo>
                    <a:cubicBezTo>
                      <a:pt x="1805" y="3076"/>
                      <a:pt x="1705" y="2926"/>
                      <a:pt x="1580" y="2800"/>
                    </a:cubicBezTo>
                    <a:cubicBezTo>
                      <a:pt x="1455" y="2675"/>
                      <a:pt x="1329" y="2525"/>
                      <a:pt x="1154" y="2500"/>
                    </a:cubicBezTo>
                    <a:lnTo>
                      <a:pt x="1154" y="2500"/>
                    </a:lnTo>
                    <a:cubicBezTo>
                      <a:pt x="1279" y="2600"/>
                      <a:pt x="1379" y="2750"/>
                      <a:pt x="1455" y="2901"/>
                    </a:cubicBezTo>
                    <a:cubicBezTo>
                      <a:pt x="1530" y="3051"/>
                      <a:pt x="1605" y="3201"/>
                      <a:pt x="1680" y="3352"/>
                    </a:cubicBezTo>
                    <a:cubicBezTo>
                      <a:pt x="1831" y="3677"/>
                      <a:pt x="1956" y="4003"/>
                      <a:pt x="2081" y="4304"/>
                    </a:cubicBezTo>
                    <a:lnTo>
                      <a:pt x="2432" y="5231"/>
                    </a:lnTo>
                    <a:lnTo>
                      <a:pt x="2482" y="4229"/>
                    </a:lnTo>
                    <a:cubicBezTo>
                      <a:pt x="2507" y="3753"/>
                      <a:pt x="2557" y="3302"/>
                      <a:pt x="2507" y="2825"/>
                    </a:cubicBezTo>
                    <a:cubicBezTo>
                      <a:pt x="2507" y="2700"/>
                      <a:pt x="2507" y="2575"/>
                      <a:pt x="2482" y="2474"/>
                    </a:cubicBezTo>
                    <a:lnTo>
                      <a:pt x="2432" y="2124"/>
                    </a:lnTo>
                    <a:cubicBezTo>
                      <a:pt x="2407" y="1873"/>
                      <a:pt x="2332" y="1647"/>
                      <a:pt x="2257" y="1397"/>
                    </a:cubicBezTo>
                    <a:cubicBezTo>
                      <a:pt x="2106" y="946"/>
                      <a:pt x="1856" y="469"/>
                      <a:pt x="1404" y="194"/>
                    </a:cubicBezTo>
                    <a:cubicBezTo>
                      <a:pt x="1203" y="59"/>
                      <a:pt x="977" y="0"/>
                      <a:pt x="754" y="0"/>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97"/>
              <p:cNvSpPr/>
              <p:nvPr/>
            </p:nvSpPr>
            <p:spPr>
              <a:xfrm>
                <a:off x="1913050" y="1833175"/>
                <a:ext cx="37000" cy="36950"/>
              </a:xfrm>
              <a:custGeom>
                <a:avLst/>
                <a:gdLst/>
                <a:ahLst/>
                <a:cxnLst/>
                <a:rect l="l" t="t" r="r" b="b"/>
                <a:pathLst>
                  <a:path w="1480" h="1478" extrusionOk="0">
                    <a:moveTo>
                      <a:pt x="1046" y="1"/>
                    </a:moveTo>
                    <a:cubicBezTo>
                      <a:pt x="945" y="1"/>
                      <a:pt x="846" y="39"/>
                      <a:pt x="777" y="108"/>
                    </a:cubicBezTo>
                    <a:lnTo>
                      <a:pt x="126" y="860"/>
                    </a:lnTo>
                    <a:cubicBezTo>
                      <a:pt x="0" y="1010"/>
                      <a:pt x="0" y="1211"/>
                      <a:pt x="151" y="1336"/>
                    </a:cubicBezTo>
                    <a:lnTo>
                      <a:pt x="201" y="1386"/>
                    </a:lnTo>
                    <a:cubicBezTo>
                      <a:pt x="273" y="1446"/>
                      <a:pt x="362" y="1477"/>
                      <a:pt x="448" y="1477"/>
                    </a:cubicBezTo>
                    <a:cubicBezTo>
                      <a:pt x="544" y="1477"/>
                      <a:pt x="637" y="1440"/>
                      <a:pt x="702" y="1361"/>
                    </a:cubicBezTo>
                    <a:lnTo>
                      <a:pt x="1354" y="634"/>
                    </a:lnTo>
                    <a:cubicBezTo>
                      <a:pt x="1479" y="484"/>
                      <a:pt x="1479" y="258"/>
                      <a:pt x="1329" y="133"/>
                    </a:cubicBezTo>
                    <a:lnTo>
                      <a:pt x="1279" y="83"/>
                    </a:lnTo>
                    <a:cubicBezTo>
                      <a:pt x="1211" y="27"/>
                      <a:pt x="1128" y="1"/>
                      <a:pt x="10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97"/>
              <p:cNvSpPr/>
              <p:nvPr/>
            </p:nvSpPr>
            <p:spPr>
              <a:xfrm>
                <a:off x="1883600" y="1801775"/>
                <a:ext cx="40750" cy="33625"/>
              </a:xfrm>
              <a:custGeom>
                <a:avLst/>
                <a:gdLst/>
                <a:ahLst/>
                <a:cxnLst/>
                <a:rect l="l" t="t" r="r" b="b"/>
                <a:pathLst>
                  <a:path w="1630" h="1345" extrusionOk="0">
                    <a:moveTo>
                      <a:pt x="1182" y="1"/>
                    </a:moveTo>
                    <a:cubicBezTo>
                      <a:pt x="1110" y="1"/>
                      <a:pt x="1038" y="21"/>
                      <a:pt x="978" y="61"/>
                    </a:cubicBezTo>
                    <a:lnTo>
                      <a:pt x="201" y="662"/>
                    </a:lnTo>
                    <a:cubicBezTo>
                      <a:pt x="51" y="788"/>
                      <a:pt x="0" y="988"/>
                      <a:pt x="126" y="1139"/>
                    </a:cubicBezTo>
                    <a:lnTo>
                      <a:pt x="176" y="1214"/>
                    </a:lnTo>
                    <a:cubicBezTo>
                      <a:pt x="233" y="1299"/>
                      <a:pt x="330" y="1344"/>
                      <a:pt x="431" y="1344"/>
                    </a:cubicBezTo>
                    <a:cubicBezTo>
                      <a:pt x="508" y="1344"/>
                      <a:pt x="587" y="1318"/>
                      <a:pt x="652" y="1264"/>
                    </a:cubicBezTo>
                    <a:lnTo>
                      <a:pt x="1429" y="662"/>
                    </a:lnTo>
                    <a:cubicBezTo>
                      <a:pt x="1579" y="562"/>
                      <a:pt x="1630" y="337"/>
                      <a:pt x="1504" y="186"/>
                    </a:cubicBezTo>
                    <a:lnTo>
                      <a:pt x="1454" y="136"/>
                    </a:lnTo>
                    <a:cubicBezTo>
                      <a:pt x="1394" y="46"/>
                      <a:pt x="1289" y="1"/>
                      <a:pt x="11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97"/>
              <p:cNvSpPr/>
              <p:nvPr/>
            </p:nvSpPr>
            <p:spPr>
              <a:xfrm>
                <a:off x="1911175" y="1648925"/>
                <a:ext cx="25700" cy="22225"/>
              </a:xfrm>
              <a:custGeom>
                <a:avLst/>
                <a:gdLst/>
                <a:ahLst/>
                <a:cxnLst/>
                <a:rect l="l" t="t" r="r" b="b"/>
                <a:pathLst>
                  <a:path w="1028" h="889" extrusionOk="0">
                    <a:moveTo>
                      <a:pt x="413" y="1"/>
                    </a:moveTo>
                    <a:cubicBezTo>
                      <a:pt x="308" y="1"/>
                      <a:pt x="203" y="52"/>
                      <a:pt x="126" y="160"/>
                    </a:cubicBezTo>
                    <a:lnTo>
                      <a:pt x="100" y="210"/>
                    </a:lnTo>
                    <a:cubicBezTo>
                      <a:pt x="0" y="360"/>
                      <a:pt x="25" y="586"/>
                      <a:pt x="176" y="686"/>
                    </a:cubicBezTo>
                    <a:lnTo>
                      <a:pt x="401" y="836"/>
                    </a:lnTo>
                    <a:cubicBezTo>
                      <a:pt x="454" y="872"/>
                      <a:pt x="517" y="889"/>
                      <a:pt x="580" y="889"/>
                    </a:cubicBezTo>
                    <a:cubicBezTo>
                      <a:pt x="696" y="889"/>
                      <a:pt x="813" y="833"/>
                      <a:pt x="877" y="736"/>
                    </a:cubicBezTo>
                    <a:lnTo>
                      <a:pt x="902" y="686"/>
                    </a:lnTo>
                    <a:cubicBezTo>
                      <a:pt x="1028" y="511"/>
                      <a:pt x="978" y="310"/>
                      <a:pt x="827" y="210"/>
                    </a:cubicBezTo>
                    <a:lnTo>
                      <a:pt x="602" y="60"/>
                    </a:lnTo>
                    <a:cubicBezTo>
                      <a:pt x="544" y="21"/>
                      <a:pt x="478" y="1"/>
                      <a:pt x="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97"/>
              <p:cNvSpPr/>
              <p:nvPr/>
            </p:nvSpPr>
            <p:spPr>
              <a:xfrm>
                <a:off x="1576575" y="2204300"/>
                <a:ext cx="1060175" cy="1181675"/>
              </a:xfrm>
              <a:custGeom>
                <a:avLst/>
                <a:gdLst/>
                <a:ahLst/>
                <a:cxnLst/>
                <a:rect l="l" t="t" r="r" b="b"/>
                <a:pathLst>
                  <a:path w="42407" h="47267" extrusionOk="0">
                    <a:moveTo>
                      <a:pt x="16216" y="0"/>
                    </a:moveTo>
                    <a:cubicBezTo>
                      <a:pt x="16216" y="0"/>
                      <a:pt x="5038" y="3158"/>
                      <a:pt x="2582" y="10125"/>
                    </a:cubicBezTo>
                    <a:cubicBezTo>
                      <a:pt x="101" y="17118"/>
                      <a:pt x="1" y="45163"/>
                      <a:pt x="11906" y="46767"/>
                    </a:cubicBezTo>
                    <a:cubicBezTo>
                      <a:pt x="11906" y="46767"/>
                      <a:pt x="14134" y="47267"/>
                      <a:pt x="17123" y="47267"/>
                    </a:cubicBezTo>
                    <a:cubicBezTo>
                      <a:pt x="19448" y="47267"/>
                      <a:pt x="22233" y="46965"/>
                      <a:pt x="24788" y="45890"/>
                    </a:cubicBezTo>
                    <a:cubicBezTo>
                      <a:pt x="24788" y="45890"/>
                      <a:pt x="27156" y="46109"/>
                      <a:pt x="30396" y="46109"/>
                    </a:cubicBezTo>
                    <a:cubicBezTo>
                      <a:pt x="33635" y="46109"/>
                      <a:pt x="37745" y="45890"/>
                      <a:pt x="41229" y="45013"/>
                    </a:cubicBezTo>
                    <a:cubicBezTo>
                      <a:pt x="41229" y="45013"/>
                      <a:pt x="42106" y="33384"/>
                      <a:pt x="42257" y="29324"/>
                    </a:cubicBezTo>
                    <a:cubicBezTo>
                      <a:pt x="42407" y="25238"/>
                      <a:pt x="39224" y="14211"/>
                      <a:pt x="39224" y="14211"/>
                    </a:cubicBezTo>
                    <a:lnTo>
                      <a:pt x="38171" y="4236"/>
                    </a:lnTo>
                    <a:cubicBezTo>
                      <a:pt x="34813" y="1529"/>
                      <a:pt x="30452" y="652"/>
                      <a:pt x="30452" y="652"/>
                    </a:cubicBezTo>
                    <a:cubicBezTo>
                      <a:pt x="30452" y="652"/>
                      <a:pt x="30377" y="7594"/>
                      <a:pt x="25364" y="8597"/>
                    </a:cubicBezTo>
                    <a:cubicBezTo>
                      <a:pt x="25109" y="8649"/>
                      <a:pt x="24856" y="8673"/>
                      <a:pt x="24606" y="8673"/>
                    </a:cubicBezTo>
                    <a:cubicBezTo>
                      <a:pt x="19921" y="8673"/>
                      <a:pt x="16216" y="0"/>
                      <a:pt x="16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97"/>
              <p:cNvSpPr/>
              <p:nvPr/>
            </p:nvSpPr>
            <p:spPr>
              <a:xfrm>
                <a:off x="2297750" y="2310175"/>
                <a:ext cx="498775" cy="1538875"/>
              </a:xfrm>
              <a:custGeom>
                <a:avLst/>
                <a:gdLst/>
                <a:ahLst/>
                <a:cxnLst/>
                <a:rect l="l" t="t" r="r" b="b"/>
                <a:pathLst>
                  <a:path w="19951" h="61555" extrusionOk="0">
                    <a:moveTo>
                      <a:pt x="9324" y="1"/>
                    </a:moveTo>
                    <a:cubicBezTo>
                      <a:pt x="1" y="1"/>
                      <a:pt x="9049" y="16793"/>
                      <a:pt x="10377" y="30051"/>
                    </a:cubicBezTo>
                    <a:cubicBezTo>
                      <a:pt x="11705" y="43284"/>
                      <a:pt x="14638" y="61555"/>
                      <a:pt x="14638" y="61555"/>
                    </a:cubicBezTo>
                    <a:lnTo>
                      <a:pt x="19951" y="61555"/>
                    </a:lnTo>
                    <a:cubicBezTo>
                      <a:pt x="19074" y="47018"/>
                      <a:pt x="17770" y="36718"/>
                      <a:pt x="17770" y="32206"/>
                    </a:cubicBezTo>
                    <a:cubicBezTo>
                      <a:pt x="17770" y="27695"/>
                      <a:pt x="15289" y="12883"/>
                      <a:pt x="14287" y="7194"/>
                    </a:cubicBezTo>
                    <a:cubicBezTo>
                      <a:pt x="13259" y="1529"/>
                      <a:pt x="9324" y="1"/>
                      <a:pt x="9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97"/>
              <p:cNvSpPr/>
              <p:nvPr/>
            </p:nvSpPr>
            <p:spPr>
              <a:xfrm>
                <a:off x="2469450" y="2565825"/>
                <a:ext cx="119700" cy="768200"/>
              </a:xfrm>
              <a:custGeom>
                <a:avLst/>
                <a:gdLst/>
                <a:ahLst/>
                <a:cxnLst/>
                <a:rect l="l" t="t" r="r" b="b"/>
                <a:pathLst>
                  <a:path w="4788" h="30728" extrusionOk="0">
                    <a:moveTo>
                      <a:pt x="0" y="0"/>
                    </a:moveTo>
                    <a:lnTo>
                      <a:pt x="0" y="0"/>
                    </a:lnTo>
                    <a:cubicBezTo>
                      <a:pt x="401" y="527"/>
                      <a:pt x="752" y="1078"/>
                      <a:pt x="1078" y="1654"/>
                    </a:cubicBezTo>
                    <a:cubicBezTo>
                      <a:pt x="1379" y="2206"/>
                      <a:pt x="1654" y="2807"/>
                      <a:pt x="1905" y="3409"/>
                    </a:cubicBezTo>
                    <a:cubicBezTo>
                      <a:pt x="2381" y="4612"/>
                      <a:pt x="2757" y="5865"/>
                      <a:pt x="2983" y="7143"/>
                    </a:cubicBezTo>
                    <a:cubicBezTo>
                      <a:pt x="3208" y="8421"/>
                      <a:pt x="3308" y="9725"/>
                      <a:pt x="3384" y="11028"/>
                    </a:cubicBezTo>
                    <a:lnTo>
                      <a:pt x="3634" y="14988"/>
                    </a:lnTo>
                    <a:cubicBezTo>
                      <a:pt x="3985" y="20226"/>
                      <a:pt x="4361" y="25489"/>
                      <a:pt x="4787" y="30727"/>
                    </a:cubicBezTo>
                    <a:cubicBezTo>
                      <a:pt x="4587" y="25464"/>
                      <a:pt x="4336" y="20201"/>
                      <a:pt x="4060" y="14963"/>
                    </a:cubicBezTo>
                    <a:lnTo>
                      <a:pt x="3835" y="11003"/>
                    </a:lnTo>
                    <a:cubicBezTo>
                      <a:pt x="3760" y="9700"/>
                      <a:pt x="3735" y="8371"/>
                      <a:pt x="3459" y="7068"/>
                    </a:cubicBezTo>
                    <a:cubicBezTo>
                      <a:pt x="3208" y="5740"/>
                      <a:pt x="2832" y="4461"/>
                      <a:pt x="2231" y="3258"/>
                    </a:cubicBezTo>
                    <a:cubicBezTo>
                      <a:pt x="1679" y="2055"/>
                      <a:pt x="953" y="92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97"/>
              <p:cNvSpPr/>
              <p:nvPr/>
            </p:nvSpPr>
            <p:spPr>
              <a:xfrm>
                <a:off x="2521450" y="2506725"/>
                <a:ext cx="410425" cy="517350"/>
              </a:xfrm>
              <a:custGeom>
                <a:avLst/>
                <a:gdLst/>
                <a:ahLst/>
                <a:cxnLst/>
                <a:rect l="l" t="t" r="r" b="b"/>
                <a:pathLst>
                  <a:path w="16417" h="20694" extrusionOk="0">
                    <a:moveTo>
                      <a:pt x="7895" y="1"/>
                    </a:moveTo>
                    <a:cubicBezTo>
                      <a:pt x="7605" y="1"/>
                      <a:pt x="7333" y="190"/>
                      <a:pt x="7244" y="460"/>
                    </a:cubicBezTo>
                    <a:lnTo>
                      <a:pt x="3459" y="10460"/>
                    </a:lnTo>
                    <a:lnTo>
                      <a:pt x="176" y="18906"/>
                    </a:lnTo>
                    <a:cubicBezTo>
                      <a:pt x="0" y="19357"/>
                      <a:pt x="301" y="19833"/>
                      <a:pt x="777" y="19883"/>
                    </a:cubicBezTo>
                    <a:lnTo>
                      <a:pt x="8221" y="20685"/>
                    </a:lnTo>
                    <a:cubicBezTo>
                      <a:pt x="8258" y="20691"/>
                      <a:pt x="8295" y="20694"/>
                      <a:pt x="8331" y="20694"/>
                    </a:cubicBezTo>
                    <a:cubicBezTo>
                      <a:pt x="8613" y="20694"/>
                      <a:pt x="8862" y="20526"/>
                      <a:pt x="8973" y="20259"/>
                    </a:cubicBezTo>
                    <a:lnTo>
                      <a:pt x="16241" y="1963"/>
                    </a:lnTo>
                    <a:cubicBezTo>
                      <a:pt x="16417" y="1512"/>
                      <a:pt x="16116" y="1036"/>
                      <a:pt x="15665" y="961"/>
                    </a:cubicBezTo>
                    <a:lnTo>
                      <a:pt x="7995" y="8"/>
                    </a:lnTo>
                    <a:cubicBezTo>
                      <a:pt x="7962" y="3"/>
                      <a:pt x="7928" y="1"/>
                      <a:pt x="7895"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97"/>
              <p:cNvSpPr/>
              <p:nvPr/>
            </p:nvSpPr>
            <p:spPr>
              <a:xfrm>
                <a:off x="2506400" y="2748925"/>
                <a:ext cx="359050" cy="348250"/>
              </a:xfrm>
              <a:custGeom>
                <a:avLst/>
                <a:gdLst/>
                <a:ahLst/>
                <a:cxnLst/>
                <a:rect l="l" t="t" r="r" b="b"/>
                <a:pathLst>
                  <a:path w="14362" h="13930" extrusionOk="0">
                    <a:moveTo>
                      <a:pt x="3781" y="0"/>
                    </a:moveTo>
                    <a:cubicBezTo>
                      <a:pt x="680" y="0"/>
                      <a:pt x="1" y="8240"/>
                      <a:pt x="1" y="8240"/>
                    </a:cubicBezTo>
                    <a:lnTo>
                      <a:pt x="3334" y="13930"/>
                    </a:lnTo>
                    <a:cubicBezTo>
                      <a:pt x="6367" y="13904"/>
                      <a:pt x="8272" y="13228"/>
                      <a:pt x="9475" y="12451"/>
                    </a:cubicBezTo>
                    <a:cubicBezTo>
                      <a:pt x="10753" y="11599"/>
                      <a:pt x="11480" y="10145"/>
                      <a:pt x="11530" y="8616"/>
                    </a:cubicBezTo>
                    <a:lnTo>
                      <a:pt x="11555" y="7990"/>
                    </a:lnTo>
                    <a:cubicBezTo>
                      <a:pt x="11856" y="7965"/>
                      <a:pt x="12181" y="7839"/>
                      <a:pt x="12482" y="7739"/>
                    </a:cubicBezTo>
                    <a:cubicBezTo>
                      <a:pt x="12933" y="7539"/>
                      <a:pt x="13234" y="7112"/>
                      <a:pt x="13234" y="6636"/>
                    </a:cubicBezTo>
                    <a:lnTo>
                      <a:pt x="13234" y="6586"/>
                    </a:lnTo>
                    <a:cubicBezTo>
                      <a:pt x="13234" y="5915"/>
                      <a:pt x="12675" y="5384"/>
                      <a:pt x="12021" y="5384"/>
                    </a:cubicBezTo>
                    <a:cubicBezTo>
                      <a:pt x="11942" y="5384"/>
                      <a:pt x="11861" y="5392"/>
                      <a:pt x="11780" y="5408"/>
                    </a:cubicBezTo>
                    <a:cubicBezTo>
                      <a:pt x="9976" y="5784"/>
                      <a:pt x="8096" y="5934"/>
                      <a:pt x="8096" y="5934"/>
                    </a:cubicBezTo>
                    <a:cubicBezTo>
                      <a:pt x="10552" y="5483"/>
                      <a:pt x="12557" y="4481"/>
                      <a:pt x="13635" y="3854"/>
                    </a:cubicBezTo>
                    <a:cubicBezTo>
                      <a:pt x="14136" y="3579"/>
                      <a:pt x="14362" y="2977"/>
                      <a:pt x="14161" y="2426"/>
                    </a:cubicBezTo>
                    <a:lnTo>
                      <a:pt x="14161" y="2376"/>
                    </a:lnTo>
                    <a:cubicBezTo>
                      <a:pt x="13993" y="1871"/>
                      <a:pt x="13504" y="1561"/>
                      <a:pt x="12996" y="1561"/>
                    </a:cubicBezTo>
                    <a:cubicBezTo>
                      <a:pt x="12823" y="1561"/>
                      <a:pt x="12648" y="1597"/>
                      <a:pt x="12482" y="1674"/>
                    </a:cubicBezTo>
                    <a:cubicBezTo>
                      <a:pt x="9036" y="3240"/>
                      <a:pt x="6246" y="3534"/>
                      <a:pt x="4638" y="3534"/>
                    </a:cubicBezTo>
                    <a:cubicBezTo>
                      <a:pt x="3673" y="3534"/>
                      <a:pt x="3134" y="3428"/>
                      <a:pt x="3134" y="3428"/>
                    </a:cubicBezTo>
                    <a:lnTo>
                      <a:pt x="4287" y="70"/>
                    </a:lnTo>
                    <a:cubicBezTo>
                      <a:pt x="4111" y="23"/>
                      <a:pt x="3943" y="0"/>
                      <a:pt x="3781" y="0"/>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97"/>
              <p:cNvSpPr/>
              <p:nvPr/>
            </p:nvSpPr>
            <p:spPr>
              <a:xfrm>
                <a:off x="1955025" y="2951775"/>
                <a:ext cx="514450" cy="110950"/>
              </a:xfrm>
              <a:custGeom>
                <a:avLst/>
                <a:gdLst/>
                <a:ahLst/>
                <a:cxnLst/>
                <a:rect l="l" t="t" r="r" b="b"/>
                <a:pathLst>
                  <a:path w="20578" h="4438" extrusionOk="0">
                    <a:moveTo>
                      <a:pt x="20577" y="1"/>
                    </a:moveTo>
                    <a:cubicBezTo>
                      <a:pt x="20151" y="126"/>
                      <a:pt x="19750" y="277"/>
                      <a:pt x="19324" y="402"/>
                    </a:cubicBezTo>
                    <a:lnTo>
                      <a:pt x="18071" y="753"/>
                    </a:lnTo>
                    <a:cubicBezTo>
                      <a:pt x="17219" y="1003"/>
                      <a:pt x="16367" y="1229"/>
                      <a:pt x="15514" y="1404"/>
                    </a:cubicBezTo>
                    <a:cubicBezTo>
                      <a:pt x="13810" y="1805"/>
                      <a:pt x="12081" y="2156"/>
                      <a:pt x="10377" y="2507"/>
                    </a:cubicBezTo>
                    <a:cubicBezTo>
                      <a:pt x="8647" y="2858"/>
                      <a:pt x="6918" y="3159"/>
                      <a:pt x="5189" y="3485"/>
                    </a:cubicBezTo>
                    <a:lnTo>
                      <a:pt x="1" y="4437"/>
                    </a:lnTo>
                    <a:cubicBezTo>
                      <a:pt x="903" y="4387"/>
                      <a:pt x="1755" y="4287"/>
                      <a:pt x="2632" y="4186"/>
                    </a:cubicBezTo>
                    <a:cubicBezTo>
                      <a:pt x="3509" y="4086"/>
                      <a:pt x="4387" y="3986"/>
                      <a:pt x="5264" y="3861"/>
                    </a:cubicBezTo>
                    <a:cubicBezTo>
                      <a:pt x="6993" y="3635"/>
                      <a:pt x="8748" y="3334"/>
                      <a:pt x="10477" y="3008"/>
                    </a:cubicBezTo>
                    <a:cubicBezTo>
                      <a:pt x="12181" y="2658"/>
                      <a:pt x="13910" y="2282"/>
                      <a:pt x="15615" y="1780"/>
                    </a:cubicBezTo>
                    <a:cubicBezTo>
                      <a:pt x="17294" y="1304"/>
                      <a:pt x="18998" y="778"/>
                      <a:pt x="20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97"/>
              <p:cNvSpPr/>
              <p:nvPr/>
            </p:nvSpPr>
            <p:spPr>
              <a:xfrm>
                <a:off x="1934975" y="3127850"/>
                <a:ext cx="622200" cy="258200"/>
              </a:xfrm>
              <a:custGeom>
                <a:avLst/>
                <a:gdLst/>
                <a:ahLst/>
                <a:cxnLst/>
                <a:rect l="l" t="t" r="r" b="b"/>
                <a:pathLst>
                  <a:path w="24888" h="10328" extrusionOk="0">
                    <a:moveTo>
                      <a:pt x="24888" y="1"/>
                    </a:moveTo>
                    <a:lnTo>
                      <a:pt x="24888" y="1"/>
                    </a:lnTo>
                    <a:cubicBezTo>
                      <a:pt x="24086" y="828"/>
                      <a:pt x="23284" y="1655"/>
                      <a:pt x="22382" y="2407"/>
                    </a:cubicBezTo>
                    <a:cubicBezTo>
                      <a:pt x="21530" y="3184"/>
                      <a:pt x="20602" y="3860"/>
                      <a:pt x="19650" y="4512"/>
                    </a:cubicBezTo>
                    <a:cubicBezTo>
                      <a:pt x="18697" y="5164"/>
                      <a:pt x="17695" y="5765"/>
                      <a:pt x="16692" y="6316"/>
                    </a:cubicBezTo>
                    <a:cubicBezTo>
                      <a:pt x="15665" y="6843"/>
                      <a:pt x="14612" y="7319"/>
                      <a:pt x="13560" y="7745"/>
                    </a:cubicBezTo>
                    <a:cubicBezTo>
                      <a:pt x="11404" y="8597"/>
                      <a:pt x="9174" y="9199"/>
                      <a:pt x="6918" y="9625"/>
                    </a:cubicBezTo>
                    <a:cubicBezTo>
                      <a:pt x="5765" y="9825"/>
                      <a:pt x="4637" y="9976"/>
                      <a:pt x="3484" y="10076"/>
                    </a:cubicBezTo>
                    <a:cubicBezTo>
                      <a:pt x="2640" y="10149"/>
                      <a:pt x="1796" y="10196"/>
                      <a:pt x="943" y="10196"/>
                    </a:cubicBezTo>
                    <a:cubicBezTo>
                      <a:pt x="630" y="10196"/>
                      <a:pt x="316" y="10190"/>
                      <a:pt x="1" y="10176"/>
                    </a:cubicBezTo>
                    <a:lnTo>
                      <a:pt x="1" y="10176"/>
                    </a:lnTo>
                    <a:cubicBezTo>
                      <a:pt x="876" y="10281"/>
                      <a:pt x="1759" y="10328"/>
                      <a:pt x="2644" y="10328"/>
                    </a:cubicBezTo>
                    <a:cubicBezTo>
                      <a:pt x="4089" y="10328"/>
                      <a:pt x="5538" y="10203"/>
                      <a:pt x="6968" y="10001"/>
                    </a:cubicBezTo>
                    <a:cubicBezTo>
                      <a:pt x="9299" y="9675"/>
                      <a:pt x="11555" y="9048"/>
                      <a:pt x="13735" y="8221"/>
                    </a:cubicBezTo>
                    <a:cubicBezTo>
                      <a:pt x="14813" y="7770"/>
                      <a:pt x="15890" y="7269"/>
                      <a:pt x="16918" y="6717"/>
                    </a:cubicBezTo>
                    <a:cubicBezTo>
                      <a:pt x="17920" y="6141"/>
                      <a:pt x="18948" y="5539"/>
                      <a:pt x="19875" y="4838"/>
                    </a:cubicBezTo>
                    <a:cubicBezTo>
                      <a:pt x="21755" y="3459"/>
                      <a:pt x="23459" y="1830"/>
                      <a:pt x="248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97"/>
              <p:cNvSpPr/>
              <p:nvPr/>
            </p:nvSpPr>
            <p:spPr>
              <a:xfrm>
                <a:off x="2409925" y="2917325"/>
                <a:ext cx="201775" cy="255675"/>
              </a:xfrm>
              <a:custGeom>
                <a:avLst/>
                <a:gdLst/>
                <a:ahLst/>
                <a:cxnLst/>
                <a:rect l="l" t="t" r="r" b="b"/>
                <a:pathLst>
                  <a:path w="8071" h="10227" extrusionOk="0">
                    <a:moveTo>
                      <a:pt x="3609" y="1"/>
                    </a:moveTo>
                    <a:lnTo>
                      <a:pt x="0" y="1229"/>
                    </a:lnTo>
                    <a:lnTo>
                      <a:pt x="4787" y="10226"/>
                    </a:lnTo>
                    <a:lnTo>
                      <a:pt x="8070" y="7695"/>
                    </a:lnTo>
                    <a:lnTo>
                      <a:pt x="36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97"/>
              <p:cNvSpPr/>
              <p:nvPr/>
            </p:nvSpPr>
            <p:spPr>
              <a:xfrm>
                <a:off x="1970700" y="2659175"/>
                <a:ext cx="74575" cy="393525"/>
              </a:xfrm>
              <a:custGeom>
                <a:avLst/>
                <a:gdLst/>
                <a:ahLst/>
                <a:cxnLst/>
                <a:rect l="l" t="t" r="r" b="b"/>
                <a:pathLst>
                  <a:path w="2983" h="15741" extrusionOk="0">
                    <a:moveTo>
                      <a:pt x="0" y="1"/>
                    </a:moveTo>
                    <a:lnTo>
                      <a:pt x="0" y="1"/>
                    </a:lnTo>
                    <a:cubicBezTo>
                      <a:pt x="276" y="2632"/>
                      <a:pt x="627" y="5264"/>
                      <a:pt x="1053" y="7895"/>
                    </a:cubicBezTo>
                    <a:cubicBezTo>
                      <a:pt x="1454" y="10502"/>
                      <a:pt x="1930" y="13134"/>
                      <a:pt x="2481" y="15740"/>
                    </a:cubicBezTo>
                    <a:lnTo>
                      <a:pt x="2983" y="15615"/>
                    </a:lnTo>
                    <a:cubicBezTo>
                      <a:pt x="2356" y="13033"/>
                      <a:pt x="1805" y="10452"/>
                      <a:pt x="1303" y="7845"/>
                    </a:cubicBezTo>
                    <a:cubicBezTo>
                      <a:pt x="802" y="5239"/>
                      <a:pt x="351" y="263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97"/>
              <p:cNvSpPr/>
              <p:nvPr/>
            </p:nvSpPr>
            <p:spPr>
              <a:xfrm>
                <a:off x="1820950" y="3315200"/>
                <a:ext cx="779475" cy="146600"/>
              </a:xfrm>
              <a:custGeom>
                <a:avLst/>
                <a:gdLst/>
                <a:ahLst/>
                <a:cxnLst/>
                <a:rect l="l" t="t" r="r" b="b"/>
                <a:pathLst>
                  <a:path w="31179" h="5864" extrusionOk="0">
                    <a:moveTo>
                      <a:pt x="30602" y="0"/>
                    </a:moveTo>
                    <a:cubicBezTo>
                      <a:pt x="30602" y="0"/>
                      <a:pt x="27929" y="1533"/>
                      <a:pt x="20391" y="1533"/>
                    </a:cubicBezTo>
                    <a:cubicBezTo>
                      <a:pt x="18989" y="1533"/>
                      <a:pt x="17418" y="1480"/>
                      <a:pt x="15664" y="1354"/>
                    </a:cubicBezTo>
                    <a:cubicBezTo>
                      <a:pt x="15664" y="1354"/>
                      <a:pt x="11059" y="2798"/>
                      <a:pt x="7416" y="2798"/>
                    </a:cubicBezTo>
                    <a:cubicBezTo>
                      <a:pt x="7072" y="2798"/>
                      <a:pt x="6738" y="2785"/>
                      <a:pt x="6416" y="2757"/>
                    </a:cubicBezTo>
                    <a:cubicBezTo>
                      <a:pt x="2657" y="2431"/>
                      <a:pt x="501" y="1905"/>
                      <a:pt x="501" y="1905"/>
                    </a:cubicBezTo>
                    <a:lnTo>
                      <a:pt x="0" y="3334"/>
                    </a:lnTo>
                    <a:cubicBezTo>
                      <a:pt x="0" y="3334"/>
                      <a:pt x="9537" y="5864"/>
                      <a:pt x="19338" y="5864"/>
                    </a:cubicBezTo>
                    <a:cubicBezTo>
                      <a:pt x="23469" y="5864"/>
                      <a:pt x="27648" y="5414"/>
                      <a:pt x="31178" y="4136"/>
                    </a:cubicBezTo>
                    <a:lnTo>
                      <a:pt x="30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97"/>
              <p:cNvSpPr/>
              <p:nvPr/>
            </p:nvSpPr>
            <p:spPr>
              <a:xfrm>
                <a:off x="1903650" y="2201775"/>
                <a:ext cx="307050" cy="254100"/>
              </a:xfrm>
              <a:custGeom>
                <a:avLst/>
                <a:gdLst/>
                <a:ahLst/>
                <a:cxnLst/>
                <a:rect l="l" t="t" r="r" b="b"/>
                <a:pathLst>
                  <a:path w="12282" h="10164" extrusionOk="0">
                    <a:moveTo>
                      <a:pt x="3158" y="1"/>
                    </a:moveTo>
                    <a:lnTo>
                      <a:pt x="0" y="1254"/>
                    </a:lnTo>
                    <a:cubicBezTo>
                      <a:pt x="0" y="1254"/>
                      <a:pt x="2818" y="10163"/>
                      <a:pt x="8302" y="10163"/>
                    </a:cubicBezTo>
                    <a:cubicBezTo>
                      <a:pt x="9501" y="10163"/>
                      <a:pt x="10828" y="9737"/>
                      <a:pt x="12281" y="8698"/>
                    </a:cubicBezTo>
                    <a:cubicBezTo>
                      <a:pt x="12281" y="8698"/>
                      <a:pt x="6517" y="8121"/>
                      <a:pt x="3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97"/>
              <p:cNvSpPr/>
              <p:nvPr/>
            </p:nvSpPr>
            <p:spPr>
              <a:xfrm>
                <a:off x="2210675" y="2220575"/>
                <a:ext cx="198025" cy="238350"/>
              </a:xfrm>
              <a:custGeom>
                <a:avLst/>
                <a:gdLst/>
                <a:ahLst/>
                <a:cxnLst/>
                <a:rect l="l" t="t" r="r" b="b"/>
                <a:pathLst>
                  <a:path w="7921" h="9534" extrusionOk="0">
                    <a:moveTo>
                      <a:pt x="5088" y="1"/>
                    </a:moveTo>
                    <a:cubicBezTo>
                      <a:pt x="4486" y="7520"/>
                      <a:pt x="0" y="7946"/>
                      <a:pt x="0" y="7946"/>
                    </a:cubicBezTo>
                    <a:cubicBezTo>
                      <a:pt x="1275" y="9075"/>
                      <a:pt x="2350" y="9534"/>
                      <a:pt x="3255" y="9534"/>
                    </a:cubicBezTo>
                    <a:cubicBezTo>
                      <a:pt x="7191" y="9534"/>
                      <a:pt x="7920" y="853"/>
                      <a:pt x="7920" y="853"/>
                    </a:cubicBezTo>
                    <a:cubicBezTo>
                      <a:pt x="6166" y="101"/>
                      <a:pt x="5088" y="1"/>
                      <a:pt x="50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97"/>
              <p:cNvSpPr/>
              <p:nvPr/>
            </p:nvSpPr>
            <p:spPr>
              <a:xfrm>
                <a:off x="2650525" y="3751925"/>
                <a:ext cx="146000" cy="97125"/>
              </a:xfrm>
              <a:custGeom>
                <a:avLst/>
                <a:gdLst/>
                <a:ahLst/>
                <a:cxnLst/>
                <a:rect l="l" t="t" r="r" b="b"/>
                <a:pathLst>
                  <a:path w="5840" h="3885" extrusionOk="0">
                    <a:moveTo>
                      <a:pt x="5664" y="0"/>
                    </a:moveTo>
                    <a:lnTo>
                      <a:pt x="0" y="526"/>
                    </a:lnTo>
                    <a:lnTo>
                      <a:pt x="527" y="3885"/>
                    </a:lnTo>
                    <a:lnTo>
                      <a:pt x="5840" y="3885"/>
                    </a:lnTo>
                    <a:lnTo>
                      <a:pt x="56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4" name="Google Shape;4664;p97"/>
            <p:cNvSpPr/>
            <p:nvPr/>
          </p:nvSpPr>
          <p:spPr>
            <a:xfrm rot="637013">
              <a:off x="5834981" y="1125444"/>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97"/>
            <p:cNvSpPr/>
            <p:nvPr/>
          </p:nvSpPr>
          <p:spPr>
            <a:xfrm rot="637013">
              <a:off x="6054431" y="1159819"/>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97"/>
            <p:cNvSpPr/>
            <p:nvPr/>
          </p:nvSpPr>
          <p:spPr>
            <a:xfrm rot="637013">
              <a:off x="7413731" y="1374906"/>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97"/>
            <p:cNvSpPr/>
            <p:nvPr/>
          </p:nvSpPr>
          <p:spPr>
            <a:xfrm rot="637013">
              <a:off x="7622831" y="1313581"/>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8" name="Google Shape;4668;p97"/>
          <p:cNvSpPr txBox="1">
            <a:spLocks noGrp="1"/>
          </p:cNvSpPr>
          <p:nvPr>
            <p:ph type="title"/>
          </p:nvPr>
        </p:nvSpPr>
        <p:spPr>
          <a:xfrm>
            <a:off x="314305" y="2223521"/>
            <a:ext cx="5799440" cy="1402500"/>
          </a:xfrm>
          <a:prstGeom prst="rect">
            <a:avLst/>
          </a:prstGeom>
        </p:spPr>
        <p:txBody>
          <a:bodyPr spcFirstLastPara="1" wrap="square" lIns="91425" tIns="91425" rIns="91425" bIns="91425" anchor="ctr" anchorCtr="0">
            <a:noAutofit/>
          </a:bodyPr>
          <a:lstStyle/>
          <a:p>
            <a:pPr marL="0" lvl="0" indent="0">
              <a:spcAft>
                <a:spcPts val="1200"/>
              </a:spcAft>
            </a:pPr>
            <a:r>
              <a:rPr lang="en-US" dirty="0"/>
              <a:t>Machine Learning</a:t>
            </a:r>
          </a:p>
        </p:txBody>
      </p:sp>
      <p:sp>
        <p:nvSpPr>
          <p:cNvPr id="4670" name="Google Shape;4670;p97"/>
          <p:cNvSpPr txBox="1">
            <a:spLocks noGrp="1"/>
          </p:cNvSpPr>
          <p:nvPr>
            <p:ph type="title" idx="2"/>
          </p:nvPr>
        </p:nvSpPr>
        <p:spPr>
          <a:xfrm>
            <a:off x="751500" y="694300"/>
            <a:ext cx="2241600" cy="140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670"/>
                                        </p:tgtEl>
                                        <p:attrNameLst>
                                          <p:attrName>style.visibility</p:attrName>
                                        </p:attrNameLst>
                                      </p:cBhvr>
                                      <p:to>
                                        <p:strVal val="visible"/>
                                      </p:to>
                                    </p:set>
                                    <p:animEffect transition="in" filter="wheel(1)">
                                      <p:cBhvr>
                                        <p:cTn id="7" dur="2000"/>
                                        <p:tgtEl>
                                          <p:spTgt spid="4670"/>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668"/>
                                        </p:tgtEl>
                                        <p:attrNameLst>
                                          <p:attrName>style.visibility</p:attrName>
                                        </p:attrNameLst>
                                      </p:cBhvr>
                                      <p:to>
                                        <p:strVal val="visible"/>
                                      </p:to>
                                    </p:set>
                                    <p:animEffect transition="in" filter="wheel(1)">
                                      <p:cBhvr>
                                        <p:cTn id="10" dur="2000"/>
                                        <p:tgtEl>
                                          <p:spTgt spid="4668"/>
                                        </p:tgtEl>
                                      </p:cBhvr>
                                    </p:animEffect>
                                  </p:childTnLst>
                                </p:cTn>
                              </p:par>
                              <p:par>
                                <p:cTn id="11" presetID="2" presetClass="entr" presetSubtype="4" fill="hold" nodeType="withEffect">
                                  <p:stCondLst>
                                    <p:cond delay="2200"/>
                                  </p:stCondLst>
                                  <p:childTnLst>
                                    <p:set>
                                      <p:cBhvr>
                                        <p:cTn id="12" dur="1" fill="hold">
                                          <p:stCondLst>
                                            <p:cond delay="0"/>
                                          </p:stCondLst>
                                        </p:cTn>
                                        <p:tgtEl>
                                          <p:spTgt spid="4601"/>
                                        </p:tgtEl>
                                        <p:attrNameLst>
                                          <p:attrName>style.visibility</p:attrName>
                                        </p:attrNameLst>
                                      </p:cBhvr>
                                      <p:to>
                                        <p:strVal val="visible"/>
                                      </p:to>
                                    </p:set>
                                    <p:anim calcmode="lin" valueType="num">
                                      <p:cBhvr additive="base">
                                        <p:cTn id="13" dur="500" fill="hold"/>
                                        <p:tgtEl>
                                          <p:spTgt spid="4601"/>
                                        </p:tgtEl>
                                        <p:attrNameLst>
                                          <p:attrName>ppt_x</p:attrName>
                                        </p:attrNameLst>
                                      </p:cBhvr>
                                      <p:tavLst>
                                        <p:tav tm="0">
                                          <p:val>
                                            <p:strVal val="#ppt_x"/>
                                          </p:val>
                                        </p:tav>
                                        <p:tav tm="100000">
                                          <p:val>
                                            <p:strVal val="#ppt_x"/>
                                          </p:val>
                                        </p:tav>
                                      </p:tavLst>
                                    </p:anim>
                                    <p:anim calcmode="lin" valueType="num">
                                      <p:cBhvr additive="base">
                                        <p:cTn id="14" dur="500" fill="hold"/>
                                        <p:tgtEl>
                                          <p:spTgt spid="46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8" grpId="0"/>
      <p:bldP spid="467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2C13-286D-35FC-6AE8-E38140F546AF}"/>
              </a:ext>
            </a:extLst>
          </p:cNvPr>
          <p:cNvSpPr>
            <a:spLocks noGrp="1"/>
          </p:cNvSpPr>
          <p:nvPr>
            <p:ph type="title"/>
          </p:nvPr>
        </p:nvSpPr>
        <p:spPr>
          <a:xfrm>
            <a:off x="136566" y="267195"/>
            <a:ext cx="5290458" cy="475013"/>
          </a:xfrm>
        </p:spPr>
        <p:txBody>
          <a:bodyPr/>
          <a:lstStyle/>
          <a:p>
            <a:r>
              <a:rPr lang="en-US" sz="3200" dirty="0"/>
              <a:t>Random Forest Algorithm</a:t>
            </a:r>
          </a:p>
        </p:txBody>
      </p:sp>
      <p:sp>
        <p:nvSpPr>
          <p:cNvPr id="8" name="Rectangle 2">
            <a:extLst>
              <a:ext uri="{FF2B5EF4-FFF2-40B4-BE49-F238E27FC236}">
                <a16:creationId xmlns:a16="http://schemas.microsoft.com/office/drawing/2014/main" id="{2F54C699-D3E7-06BC-AFBC-E427F3822A34}"/>
              </a:ext>
            </a:extLst>
          </p:cNvPr>
          <p:cNvSpPr>
            <a:spLocks noChangeArrowheads="1"/>
          </p:cNvSpPr>
          <p:nvPr/>
        </p:nvSpPr>
        <p:spPr bwMode="auto">
          <a:xfrm>
            <a:off x="136566" y="1263700"/>
            <a:ext cx="11687815"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Arial" panose="020B0604020202020204" pitchFamily="34" charset="0"/>
              </a:rPr>
              <a:t>Random Forest Technique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panose="020B0604020202020204" pitchFamily="34" charset="0"/>
              </a:rPr>
              <a:t>1- Is build on Decision Tree algorithm.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panose="020B0604020202020204" pitchFamily="34" charset="0"/>
              </a:rPr>
              <a:t>2- Consist of multiple trees(make forest) that are less sensitive to the training 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panose="020B0604020202020204" pitchFamily="34" charset="0"/>
              </a:rPr>
              <a:t>3- Rain forest algorithm is more accurate than Decision tree.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panose="020B0604020202020204" pitchFamily="34" charset="0"/>
              </a:rPr>
              <a:t>4- Every tree in forest consist of pure leaf node and decision node.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panose="020B0604020202020204" pitchFamily="34" charset="0"/>
              </a:rPr>
              <a:t>5- We use random sampling with replacement to build number of datasets from original dataset (</a:t>
            </a:r>
            <a:r>
              <a:rPr kumimoji="0" lang="en-US" altLang="en-US" sz="1800" b="0" i="0" u="none" strike="noStrike" cap="none" normalizeH="0" baseline="0" dirty="0" err="1">
                <a:ln>
                  <a:noFill/>
                </a:ln>
                <a:solidFill>
                  <a:schemeClr val="bg1"/>
                </a:solidFill>
                <a:effectLst/>
                <a:latin typeface="Arial" panose="020B0604020202020204" pitchFamily="34" charset="0"/>
              </a:rPr>
              <a:t>BootStrapping</a:t>
            </a:r>
            <a:r>
              <a:rPr kumimoji="0" lang="en-US" altLang="en-US" sz="1800" b="0" i="0" u="none" strike="noStrike" cap="none" normalizeH="0" baseline="0" dirty="0">
                <a:ln>
                  <a:noFill/>
                </a:ln>
                <a:solidFill>
                  <a:schemeClr val="bg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panose="020B0604020202020204" pitchFamily="34" charset="0"/>
              </a:rPr>
              <a:t>6- Each tree will train on different bootstrapped dataset independently.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panose="020B0604020202020204" pitchFamily="34" charset="0"/>
              </a:rPr>
              <a:t>7- We use Feature Selection to choose most suited feature to train each tree on it.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panose="020B0604020202020204" pitchFamily="34" charset="0"/>
              </a:rPr>
              <a:t>8- Prediction of the rainforest is the one that receives the most votes. </a:t>
            </a:r>
          </a:p>
        </p:txBody>
      </p:sp>
    </p:spTree>
    <p:extLst>
      <p:ext uri="{BB962C8B-B14F-4D97-AF65-F5344CB8AC3E}">
        <p14:creationId xmlns:p14="http://schemas.microsoft.com/office/powerpoint/2010/main" val="469070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EA854B-269C-FDD7-69D4-77897A8980EF}"/>
              </a:ext>
            </a:extLst>
          </p:cNvPr>
          <p:cNvSpPr txBox="1"/>
          <p:nvPr/>
        </p:nvSpPr>
        <p:spPr>
          <a:xfrm>
            <a:off x="0" y="155239"/>
            <a:ext cx="8545859" cy="584775"/>
          </a:xfrm>
          <a:prstGeom prst="rect">
            <a:avLst/>
          </a:prstGeom>
          <a:noFill/>
        </p:spPr>
        <p:txBody>
          <a:bodyPr wrap="square" rtlCol="0">
            <a:spAutoFit/>
          </a:bodyPr>
          <a:lstStyle/>
          <a:p>
            <a:pPr algn="ctr"/>
            <a:r>
              <a:rPr lang="en-US" sz="3200" dirty="0">
                <a:solidFill>
                  <a:schemeClr val="bg1"/>
                </a:solidFill>
                <a:latin typeface="Space Grotesk" panose="020B0604020202020204" charset="0"/>
                <a:cs typeface="Space Grotesk" panose="020B0604020202020204" charset="0"/>
              </a:rPr>
              <a:t>ML model accuracy</a:t>
            </a:r>
            <a:endParaRPr lang="en-US" dirty="0">
              <a:solidFill>
                <a:schemeClr val="bg1"/>
              </a:solidFill>
              <a:latin typeface="Space Grotesk" panose="020B0604020202020204" charset="0"/>
              <a:cs typeface="Space Grotesk" panose="020B0604020202020204" charset="0"/>
            </a:endParaRPr>
          </a:p>
        </p:txBody>
      </p:sp>
      <p:sp>
        <p:nvSpPr>
          <p:cNvPr id="9" name="TextBox 8">
            <a:extLst>
              <a:ext uri="{FF2B5EF4-FFF2-40B4-BE49-F238E27FC236}">
                <a16:creationId xmlns:a16="http://schemas.microsoft.com/office/drawing/2014/main" id="{EC386703-1DDD-6DEB-3D7D-DC140263A708}"/>
              </a:ext>
            </a:extLst>
          </p:cNvPr>
          <p:cNvSpPr txBox="1"/>
          <p:nvPr/>
        </p:nvSpPr>
        <p:spPr>
          <a:xfrm>
            <a:off x="372461" y="4319813"/>
            <a:ext cx="8545859" cy="584775"/>
          </a:xfrm>
          <a:prstGeom prst="rect">
            <a:avLst/>
          </a:prstGeom>
          <a:noFill/>
        </p:spPr>
        <p:txBody>
          <a:bodyPr wrap="square" rtlCol="0">
            <a:spAutoFit/>
          </a:bodyPr>
          <a:lstStyle/>
          <a:p>
            <a:r>
              <a:rPr lang="en-US" sz="3200" dirty="0">
                <a:solidFill>
                  <a:schemeClr val="bg1"/>
                </a:solidFill>
                <a:latin typeface="Space Grotesk" panose="020B0604020202020204" charset="0"/>
                <a:cs typeface="Space Grotesk" panose="020B0604020202020204" charset="0"/>
              </a:rPr>
              <a:t>Which represent a strong c</a:t>
            </a:r>
            <a:r>
              <a:rPr lang="en-US" sz="3200">
                <a:solidFill>
                  <a:schemeClr val="bg1"/>
                </a:solidFill>
                <a:latin typeface="Space Grotesk" panose="020B0604020202020204" charset="0"/>
                <a:cs typeface="Space Grotesk" panose="020B0604020202020204" charset="0"/>
              </a:rPr>
              <a:t>orrelationship</a:t>
            </a:r>
            <a:endParaRPr lang="en-US" sz="3200" dirty="0">
              <a:solidFill>
                <a:schemeClr val="bg1"/>
              </a:solidFill>
              <a:latin typeface="Space Grotesk" panose="020B0604020202020204" charset="0"/>
              <a:cs typeface="Space Grotesk" panose="020B0604020202020204" charset="0"/>
            </a:endParaRPr>
          </a:p>
        </p:txBody>
      </p:sp>
      <p:pic>
        <p:nvPicPr>
          <p:cNvPr id="11" name="Picture 10">
            <a:extLst>
              <a:ext uri="{FF2B5EF4-FFF2-40B4-BE49-F238E27FC236}">
                <a16:creationId xmlns:a16="http://schemas.microsoft.com/office/drawing/2014/main" id="{B5DC3FC9-7000-7A9A-5AB1-85C5F3FD7BC4}"/>
              </a:ext>
            </a:extLst>
          </p:cNvPr>
          <p:cNvPicPr>
            <a:picLocks noChangeAspect="1"/>
          </p:cNvPicPr>
          <p:nvPr/>
        </p:nvPicPr>
        <p:blipFill>
          <a:blip r:embed="rId2"/>
          <a:stretch>
            <a:fillRect/>
          </a:stretch>
        </p:blipFill>
        <p:spPr>
          <a:xfrm>
            <a:off x="8532674" y="4373335"/>
            <a:ext cx="477730" cy="477730"/>
          </a:xfrm>
          <a:prstGeom prst="rect">
            <a:avLst/>
          </a:prstGeom>
        </p:spPr>
      </p:pic>
      <p:pic>
        <p:nvPicPr>
          <p:cNvPr id="4" name="Picture 3">
            <a:extLst>
              <a:ext uri="{FF2B5EF4-FFF2-40B4-BE49-F238E27FC236}">
                <a16:creationId xmlns:a16="http://schemas.microsoft.com/office/drawing/2014/main" id="{0AEA4A0B-89D2-9FA3-2B73-9CEA0C078178}"/>
              </a:ext>
            </a:extLst>
          </p:cNvPr>
          <p:cNvPicPr>
            <a:picLocks noChangeAspect="1"/>
          </p:cNvPicPr>
          <p:nvPr/>
        </p:nvPicPr>
        <p:blipFill>
          <a:blip r:embed="rId3"/>
          <a:stretch>
            <a:fillRect/>
          </a:stretch>
        </p:blipFill>
        <p:spPr>
          <a:xfrm>
            <a:off x="2183541" y="1059162"/>
            <a:ext cx="4481286" cy="3071185"/>
          </a:xfrm>
          <a:prstGeom prst="rect">
            <a:avLst/>
          </a:prstGeom>
          <a:effectLst>
            <a:outerShdw blurRad="76200" dir="13500000" sy="23000" kx="1200000" algn="br" rotWithShape="0">
              <a:prstClr val="black">
                <a:alpha val="20000"/>
              </a:prstClr>
            </a:outerShdw>
            <a:reflection blurRad="6350" stA="50000" endA="300" endPos="90000" dir="5400000" sy="-100000" algn="bl" rotWithShape="0"/>
          </a:effectLst>
        </p:spPr>
      </p:pic>
    </p:spTree>
    <p:extLst>
      <p:ext uri="{BB962C8B-B14F-4D97-AF65-F5344CB8AC3E}">
        <p14:creationId xmlns:p14="http://schemas.microsoft.com/office/powerpoint/2010/main" val="225857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barn(inVertical)">
                                      <p:cBhvr>
                                        <p:cTn id="10" dur="500"/>
                                        <p:tgtEl>
                                          <p:spTgt spid="9">
                                            <p:txEl>
                                              <p:pRg st="0" end="0"/>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92"/>
        <p:cNvGrpSpPr/>
        <p:nvPr/>
      </p:nvGrpSpPr>
      <p:grpSpPr>
        <a:xfrm>
          <a:off x="0" y="0"/>
          <a:ext cx="0" cy="0"/>
          <a:chOff x="0" y="0"/>
          <a:chExt cx="0" cy="0"/>
        </a:xfrm>
      </p:grpSpPr>
      <p:grpSp>
        <p:nvGrpSpPr>
          <p:cNvPr id="4993" name="Google Shape;4993;p111"/>
          <p:cNvGrpSpPr/>
          <p:nvPr/>
        </p:nvGrpSpPr>
        <p:grpSpPr>
          <a:xfrm>
            <a:off x="61333" y="1595428"/>
            <a:ext cx="4417139" cy="4087652"/>
            <a:chOff x="477338" y="2024919"/>
            <a:chExt cx="4417139" cy="4087652"/>
          </a:xfrm>
        </p:grpSpPr>
        <p:grpSp>
          <p:nvGrpSpPr>
            <p:cNvPr id="4994" name="Google Shape;4994;p111"/>
            <p:cNvGrpSpPr/>
            <p:nvPr/>
          </p:nvGrpSpPr>
          <p:grpSpPr>
            <a:xfrm>
              <a:off x="477338" y="2024919"/>
              <a:ext cx="4417139" cy="4087652"/>
              <a:chOff x="1576575" y="1216150"/>
              <a:chExt cx="4585900" cy="4243825"/>
            </a:xfrm>
          </p:grpSpPr>
          <p:sp>
            <p:nvSpPr>
              <p:cNvPr id="4995" name="Google Shape;4995;p111"/>
              <p:cNvSpPr/>
              <p:nvPr/>
            </p:nvSpPr>
            <p:spPr>
              <a:xfrm>
                <a:off x="4733875" y="3568325"/>
                <a:ext cx="1177350" cy="1891025"/>
              </a:xfrm>
              <a:custGeom>
                <a:avLst/>
                <a:gdLst/>
                <a:ahLst/>
                <a:cxnLst/>
                <a:rect l="l" t="t" r="r" b="b"/>
                <a:pathLst>
                  <a:path w="47094" h="75641" extrusionOk="0">
                    <a:moveTo>
                      <a:pt x="7043" y="1"/>
                    </a:moveTo>
                    <a:cubicBezTo>
                      <a:pt x="7043" y="1"/>
                      <a:pt x="3308" y="32658"/>
                      <a:pt x="2155" y="40327"/>
                    </a:cubicBezTo>
                    <a:cubicBezTo>
                      <a:pt x="1003" y="47996"/>
                      <a:pt x="0" y="75640"/>
                      <a:pt x="0" y="75640"/>
                    </a:cubicBezTo>
                    <a:lnTo>
                      <a:pt x="19449" y="75640"/>
                    </a:lnTo>
                    <a:cubicBezTo>
                      <a:pt x="19449" y="75640"/>
                      <a:pt x="21629" y="38798"/>
                      <a:pt x="26416" y="24387"/>
                    </a:cubicBezTo>
                    <a:cubicBezTo>
                      <a:pt x="26416" y="24387"/>
                      <a:pt x="26542" y="66818"/>
                      <a:pt x="27694" y="75640"/>
                    </a:cubicBezTo>
                    <a:lnTo>
                      <a:pt x="47093" y="75640"/>
                    </a:lnTo>
                    <a:cubicBezTo>
                      <a:pt x="47093" y="75640"/>
                      <a:pt x="46842" y="23434"/>
                      <a:pt x="46066" y="15941"/>
                    </a:cubicBezTo>
                    <a:cubicBezTo>
                      <a:pt x="45289" y="8447"/>
                      <a:pt x="43835" y="1"/>
                      <a:pt x="438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111"/>
              <p:cNvSpPr/>
              <p:nvPr/>
            </p:nvSpPr>
            <p:spPr>
              <a:xfrm>
                <a:off x="5301525" y="4029475"/>
                <a:ext cx="92775" cy="148525"/>
              </a:xfrm>
              <a:custGeom>
                <a:avLst/>
                <a:gdLst/>
                <a:ahLst/>
                <a:cxnLst/>
                <a:rect l="l" t="t" r="r" b="b"/>
                <a:pathLst>
                  <a:path w="3711" h="5941" extrusionOk="0">
                    <a:moveTo>
                      <a:pt x="1" y="1"/>
                    </a:moveTo>
                    <a:lnTo>
                      <a:pt x="1" y="1"/>
                    </a:lnTo>
                    <a:cubicBezTo>
                      <a:pt x="176" y="552"/>
                      <a:pt x="402" y="1104"/>
                      <a:pt x="653" y="1630"/>
                    </a:cubicBezTo>
                    <a:cubicBezTo>
                      <a:pt x="903" y="2181"/>
                      <a:pt x="1179" y="2683"/>
                      <a:pt x="1480" y="3209"/>
                    </a:cubicBezTo>
                    <a:cubicBezTo>
                      <a:pt x="1780" y="3710"/>
                      <a:pt x="2106" y="4212"/>
                      <a:pt x="2482" y="4663"/>
                    </a:cubicBezTo>
                    <a:cubicBezTo>
                      <a:pt x="2833" y="5139"/>
                      <a:pt x="3234" y="5590"/>
                      <a:pt x="3710" y="5941"/>
                    </a:cubicBezTo>
                    <a:cubicBezTo>
                      <a:pt x="3384" y="5440"/>
                      <a:pt x="3109" y="4938"/>
                      <a:pt x="2808" y="4437"/>
                    </a:cubicBezTo>
                    <a:lnTo>
                      <a:pt x="1931" y="2933"/>
                    </a:lnTo>
                    <a:cubicBezTo>
                      <a:pt x="1329" y="1931"/>
                      <a:pt x="728" y="953"/>
                      <a:pt x="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111"/>
              <p:cNvSpPr/>
              <p:nvPr/>
            </p:nvSpPr>
            <p:spPr>
              <a:xfrm>
                <a:off x="5786500" y="3573350"/>
                <a:ext cx="76475" cy="1886000"/>
              </a:xfrm>
              <a:custGeom>
                <a:avLst/>
                <a:gdLst/>
                <a:ahLst/>
                <a:cxnLst/>
                <a:rect l="l" t="t" r="r" b="b"/>
                <a:pathLst>
                  <a:path w="3059" h="75440" fill="none" extrusionOk="0">
                    <a:moveTo>
                      <a:pt x="1" y="0"/>
                    </a:moveTo>
                    <a:cubicBezTo>
                      <a:pt x="1" y="0"/>
                      <a:pt x="2306" y="12106"/>
                      <a:pt x="2306" y="15940"/>
                    </a:cubicBezTo>
                    <a:cubicBezTo>
                      <a:pt x="2306" y="19775"/>
                      <a:pt x="3058" y="75439"/>
                      <a:pt x="3058" y="75439"/>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111"/>
              <p:cNvSpPr/>
              <p:nvPr/>
            </p:nvSpPr>
            <p:spPr>
              <a:xfrm>
                <a:off x="5728850" y="3573350"/>
                <a:ext cx="115325" cy="422325"/>
              </a:xfrm>
              <a:custGeom>
                <a:avLst/>
                <a:gdLst/>
                <a:ahLst/>
                <a:cxnLst/>
                <a:rect l="l" t="t" r="r" b="b"/>
                <a:pathLst>
                  <a:path w="4613" h="16893" fill="none" extrusionOk="0">
                    <a:moveTo>
                      <a:pt x="1" y="0"/>
                    </a:moveTo>
                    <a:cubicBezTo>
                      <a:pt x="1" y="0"/>
                      <a:pt x="1354" y="16893"/>
                      <a:pt x="4612" y="16893"/>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111"/>
              <p:cNvSpPr/>
              <p:nvPr/>
            </p:nvSpPr>
            <p:spPr>
              <a:xfrm>
                <a:off x="4852275" y="3573350"/>
                <a:ext cx="109050" cy="422325"/>
              </a:xfrm>
              <a:custGeom>
                <a:avLst/>
                <a:gdLst/>
                <a:ahLst/>
                <a:cxnLst/>
                <a:rect l="l" t="t" r="r" b="b"/>
                <a:pathLst>
                  <a:path w="4362" h="16893" fill="none" extrusionOk="0">
                    <a:moveTo>
                      <a:pt x="4337" y="0"/>
                    </a:moveTo>
                    <a:cubicBezTo>
                      <a:pt x="4337" y="0"/>
                      <a:pt x="4362" y="15940"/>
                      <a:pt x="1" y="16893"/>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111"/>
              <p:cNvSpPr/>
              <p:nvPr/>
            </p:nvSpPr>
            <p:spPr>
              <a:xfrm>
                <a:off x="5196275" y="4140400"/>
                <a:ext cx="169200" cy="1318950"/>
              </a:xfrm>
              <a:custGeom>
                <a:avLst/>
                <a:gdLst/>
                <a:ahLst/>
                <a:cxnLst/>
                <a:rect l="l" t="t" r="r" b="b"/>
                <a:pathLst>
                  <a:path w="6768" h="52758" fill="none" extrusionOk="0">
                    <a:moveTo>
                      <a:pt x="6767" y="0"/>
                    </a:moveTo>
                    <a:cubicBezTo>
                      <a:pt x="6767" y="0"/>
                      <a:pt x="3835" y="13033"/>
                      <a:pt x="2682" y="23384"/>
                    </a:cubicBezTo>
                    <a:cubicBezTo>
                      <a:pt x="1529" y="33760"/>
                      <a:pt x="0" y="52757"/>
                      <a:pt x="0" y="52757"/>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111"/>
              <p:cNvSpPr/>
              <p:nvPr/>
            </p:nvSpPr>
            <p:spPr>
              <a:xfrm>
                <a:off x="5140500" y="1859675"/>
                <a:ext cx="408550" cy="463675"/>
              </a:xfrm>
              <a:custGeom>
                <a:avLst/>
                <a:gdLst/>
                <a:ahLst/>
                <a:cxnLst/>
                <a:rect l="l" t="t" r="r" b="b"/>
                <a:pathLst>
                  <a:path w="16342" h="18547" extrusionOk="0">
                    <a:moveTo>
                      <a:pt x="1003" y="1"/>
                    </a:moveTo>
                    <a:lnTo>
                      <a:pt x="1" y="15765"/>
                    </a:lnTo>
                    <a:cubicBezTo>
                      <a:pt x="1" y="15765"/>
                      <a:pt x="2758" y="18547"/>
                      <a:pt x="7520" y="18547"/>
                    </a:cubicBezTo>
                    <a:cubicBezTo>
                      <a:pt x="12307" y="18547"/>
                      <a:pt x="16342" y="13635"/>
                      <a:pt x="16342" y="13635"/>
                    </a:cubicBezTo>
                    <a:lnTo>
                      <a:pt x="13259"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111"/>
              <p:cNvSpPr/>
              <p:nvPr/>
            </p:nvSpPr>
            <p:spPr>
              <a:xfrm>
                <a:off x="5154925" y="1859675"/>
                <a:ext cx="345875" cy="211175"/>
              </a:xfrm>
              <a:custGeom>
                <a:avLst/>
                <a:gdLst/>
                <a:ahLst/>
                <a:cxnLst/>
                <a:rect l="l" t="t" r="r" b="b"/>
                <a:pathLst>
                  <a:path w="13835" h="8447" extrusionOk="0">
                    <a:moveTo>
                      <a:pt x="426" y="1"/>
                    </a:moveTo>
                    <a:lnTo>
                      <a:pt x="0" y="6617"/>
                    </a:lnTo>
                    <a:cubicBezTo>
                      <a:pt x="1363" y="7504"/>
                      <a:pt x="3267" y="8447"/>
                      <a:pt x="5229" y="8447"/>
                    </a:cubicBezTo>
                    <a:cubicBezTo>
                      <a:pt x="5540" y="8447"/>
                      <a:pt x="5853" y="8423"/>
                      <a:pt x="6166" y="8371"/>
                    </a:cubicBezTo>
                    <a:cubicBezTo>
                      <a:pt x="8647" y="7945"/>
                      <a:pt x="11830" y="6291"/>
                      <a:pt x="13835" y="5113"/>
                    </a:cubicBezTo>
                    <a:lnTo>
                      <a:pt x="12682" y="1"/>
                    </a:ln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111"/>
              <p:cNvSpPr/>
              <p:nvPr/>
            </p:nvSpPr>
            <p:spPr>
              <a:xfrm>
                <a:off x="4968825" y="1630675"/>
                <a:ext cx="123450" cy="211150"/>
              </a:xfrm>
              <a:custGeom>
                <a:avLst/>
                <a:gdLst/>
                <a:ahLst/>
                <a:cxnLst/>
                <a:rect l="l" t="t" r="r" b="b"/>
                <a:pathLst>
                  <a:path w="4938" h="8446" extrusionOk="0">
                    <a:moveTo>
                      <a:pt x="1991" y="0"/>
                    </a:moveTo>
                    <a:cubicBezTo>
                      <a:pt x="1937" y="0"/>
                      <a:pt x="1884" y="4"/>
                      <a:pt x="1830" y="13"/>
                    </a:cubicBezTo>
                    <a:cubicBezTo>
                      <a:pt x="652" y="188"/>
                      <a:pt x="1" y="2218"/>
                      <a:pt x="352" y="4549"/>
                    </a:cubicBezTo>
                    <a:cubicBezTo>
                      <a:pt x="686" y="6748"/>
                      <a:pt x="1819" y="8446"/>
                      <a:pt x="2923" y="8446"/>
                    </a:cubicBezTo>
                    <a:cubicBezTo>
                      <a:pt x="2977" y="8446"/>
                      <a:pt x="3030" y="8442"/>
                      <a:pt x="3083" y="8434"/>
                    </a:cubicBezTo>
                    <a:cubicBezTo>
                      <a:pt x="4261" y="8258"/>
                      <a:pt x="4938" y="6228"/>
                      <a:pt x="4587" y="3897"/>
                    </a:cubicBezTo>
                    <a:cubicBezTo>
                      <a:pt x="4252" y="1698"/>
                      <a:pt x="3097" y="0"/>
                      <a:pt x="1991" y="0"/>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111"/>
              <p:cNvSpPr/>
              <p:nvPr/>
            </p:nvSpPr>
            <p:spPr>
              <a:xfrm>
                <a:off x="5000800" y="1692375"/>
                <a:ext cx="47000" cy="126050"/>
              </a:xfrm>
              <a:custGeom>
                <a:avLst/>
                <a:gdLst/>
                <a:ahLst/>
                <a:cxnLst/>
                <a:rect l="l" t="t" r="r" b="b"/>
                <a:pathLst>
                  <a:path w="1880" h="5042" extrusionOk="0">
                    <a:moveTo>
                      <a:pt x="902" y="1"/>
                    </a:moveTo>
                    <a:cubicBezTo>
                      <a:pt x="276" y="1"/>
                      <a:pt x="50" y="602"/>
                      <a:pt x="25" y="828"/>
                    </a:cubicBezTo>
                    <a:cubicBezTo>
                      <a:pt x="0" y="1075"/>
                      <a:pt x="754" y="5041"/>
                      <a:pt x="1279" y="5041"/>
                    </a:cubicBezTo>
                    <a:cubicBezTo>
                      <a:pt x="1287" y="5041"/>
                      <a:pt x="1295" y="5040"/>
                      <a:pt x="1303" y="5038"/>
                    </a:cubicBezTo>
                    <a:cubicBezTo>
                      <a:pt x="1829" y="4913"/>
                      <a:pt x="777" y="2206"/>
                      <a:pt x="1078" y="2131"/>
                    </a:cubicBezTo>
                    <a:cubicBezTo>
                      <a:pt x="1378" y="2056"/>
                      <a:pt x="1829" y="1780"/>
                      <a:pt x="1854" y="1204"/>
                    </a:cubicBezTo>
                    <a:cubicBezTo>
                      <a:pt x="1880" y="853"/>
                      <a:pt x="1654" y="502"/>
                      <a:pt x="1479" y="276"/>
                    </a:cubicBezTo>
                    <a:cubicBezTo>
                      <a:pt x="1328" y="101"/>
                      <a:pt x="1128" y="1"/>
                      <a:pt x="9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111"/>
              <p:cNvSpPr/>
              <p:nvPr/>
            </p:nvSpPr>
            <p:spPr>
              <a:xfrm>
                <a:off x="4997650" y="1329600"/>
                <a:ext cx="640825" cy="688450"/>
              </a:xfrm>
              <a:custGeom>
                <a:avLst/>
                <a:gdLst/>
                <a:ahLst/>
                <a:cxnLst/>
                <a:rect l="l" t="t" r="r" b="b"/>
                <a:pathLst>
                  <a:path w="25633" h="27538" extrusionOk="0">
                    <a:moveTo>
                      <a:pt x="13184" y="0"/>
                    </a:moveTo>
                    <a:cubicBezTo>
                      <a:pt x="4813" y="0"/>
                      <a:pt x="1680" y="3910"/>
                      <a:pt x="1404" y="5990"/>
                    </a:cubicBezTo>
                    <a:cubicBezTo>
                      <a:pt x="1404" y="5990"/>
                      <a:pt x="1" y="14737"/>
                      <a:pt x="1404" y="19399"/>
                    </a:cubicBezTo>
                    <a:cubicBezTo>
                      <a:pt x="2750" y="23791"/>
                      <a:pt x="8144" y="27537"/>
                      <a:pt x="11615" y="27537"/>
                    </a:cubicBezTo>
                    <a:cubicBezTo>
                      <a:pt x="11828" y="27537"/>
                      <a:pt x="12034" y="27523"/>
                      <a:pt x="12231" y="27494"/>
                    </a:cubicBezTo>
                    <a:cubicBezTo>
                      <a:pt x="15640" y="26993"/>
                      <a:pt x="20727" y="22983"/>
                      <a:pt x="22156" y="19324"/>
                    </a:cubicBezTo>
                    <a:cubicBezTo>
                      <a:pt x="23560" y="15665"/>
                      <a:pt x="25489" y="17319"/>
                      <a:pt x="25565" y="13334"/>
                    </a:cubicBezTo>
                    <a:cubicBezTo>
                      <a:pt x="25633" y="9707"/>
                      <a:pt x="24348" y="8274"/>
                      <a:pt x="22618" y="8274"/>
                    </a:cubicBezTo>
                    <a:cubicBezTo>
                      <a:pt x="22435" y="8274"/>
                      <a:pt x="22248" y="8290"/>
                      <a:pt x="22056" y="8321"/>
                    </a:cubicBezTo>
                    <a:cubicBezTo>
                      <a:pt x="22056" y="8321"/>
                      <a:pt x="21529" y="0"/>
                      <a:pt x="13184" y="0"/>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111"/>
              <p:cNvSpPr/>
              <p:nvPr/>
            </p:nvSpPr>
            <p:spPr>
              <a:xfrm>
                <a:off x="5085375" y="1685150"/>
                <a:ext cx="55150" cy="19775"/>
              </a:xfrm>
              <a:custGeom>
                <a:avLst/>
                <a:gdLst/>
                <a:ahLst/>
                <a:cxnLst/>
                <a:rect l="l" t="t" r="r" b="b"/>
                <a:pathLst>
                  <a:path w="2206" h="791" extrusionOk="0">
                    <a:moveTo>
                      <a:pt x="1106" y="0"/>
                    </a:moveTo>
                    <a:cubicBezTo>
                      <a:pt x="713" y="0"/>
                      <a:pt x="295" y="181"/>
                      <a:pt x="0" y="791"/>
                    </a:cubicBezTo>
                    <a:lnTo>
                      <a:pt x="2206" y="390"/>
                    </a:lnTo>
                    <a:cubicBezTo>
                      <a:pt x="2206" y="390"/>
                      <a:pt x="1683" y="0"/>
                      <a:pt x="1106" y="0"/>
                    </a:cubicBezTo>
                    <a:close/>
                  </a:path>
                </a:pathLst>
              </a:custGeom>
              <a:solidFill>
                <a:srgbClr val="05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111"/>
              <p:cNvSpPr/>
              <p:nvPr/>
            </p:nvSpPr>
            <p:spPr>
              <a:xfrm>
                <a:off x="5325975" y="1677650"/>
                <a:ext cx="58925" cy="18525"/>
              </a:xfrm>
              <a:custGeom>
                <a:avLst/>
                <a:gdLst/>
                <a:ahLst/>
                <a:cxnLst/>
                <a:rect l="l" t="t" r="r" b="b"/>
                <a:pathLst>
                  <a:path w="2357" h="741" extrusionOk="0">
                    <a:moveTo>
                      <a:pt x="1063" y="1"/>
                    </a:moveTo>
                    <a:cubicBezTo>
                      <a:pt x="418" y="1"/>
                      <a:pt x="0" y="439"/>
                      <a:pt x="0" y="439"/>
                    </a:cubicBezTo>
                    <a:lnTo>
                      <a:pt x="2356" y="740"/>
                    </a:lnTo>
                    <a:cubicBezTo>
                      <a:pt x="2356" y="740"/>
                      <a:pt x="2005" y="114"/>
                      <a:pt x="1254" y="13"/>
                    </a:cubicBezTo>
                    <a:cubicBezTo>
                      <a:pt x="1188" y="5"/>
                      <a:pt x="1125" y="1"/>
                      <a:pt x="1063" y="1"/>
                    </a:cubicBezTo>
                    <a:close/>
                  </a:path>
                </a:pathLst>
              </a:custGeom>
              <a:solidFill>
                <a:srgbClr val="05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111"/>
              <p:cNvSpPr/>
              <p:nvPr/>
            </p:nvSpPr>
            <p:spPr>
              <a:xfrm>
                <a:off x="4942200" y="1229425"/>
                <a:ext cx="744700" cy="583300"/>
              </a:xfrm>
              <a:custGeom>
                <a:avLst/>
                <a:gdLst/>
                <a:ahLst/>
                <a:cxnLst/>
                <a:rect l="l" t="t" r="r" b="b"/>
                <a:pathLst>
                  <a:path w="29788" h="23332" extrusionOk="0">
                    <a:moveTo>
                      <a:pt x="14574" y="0"/>
                    </a:moveTo>
                    <a:cubicBezTo>
                      <a:pt x="13878" y="0"/>
                      <a:pt x="13143" y="54"/>
                      <a:pt x="12369" y="173"/>
                    </a:cubicBezTo>
                    <a:cubicBezTo>
                      <a:pt x="4198" y="1426"/>
                      <a:pt x="1467" y="7341"/>
                      <a:pt x="1041" y="9747"/>
                    </a:cubicBezTo>
                    <a:cubicBezTo>
                      <a:pt x="627" y="12108"/>
                      <a:pt x="0" y="17355"/>
                      <a:pt x="2744" y="17355"/>
                    </a:cubicBezTo>
                    <a:cubicBezTo>
                      <a:pt x="2825" y="17355"/>
                      <a:pt x="2909" y="17350"/>
                      <a:pt x="2995" y="17341"/>
                    </a:cubicBezTo>
                    <a:cubicBezTo>
                      <a:pt x="6028" y="16990"/>
                      <a:pt x="6830" y="12755"/>
                      <a:pt x="6830" y="12754"/>
                    </a:cubicBezTo>
                    <a:lnTo>
                      <a:pt x="6830" y="12754"/>
                    </a:lnTo>
                    <a:cubicBezTo>
                      <a:pt x="6830" y="12755"/>
                      <a:pt x="6405" y="16750"/>
                      <a:pt x="8653" y="16750"/>
                    </a:cubicBezTo>
                    <a:cubicBezTo>
                      <a:pt x="8720" y="16750"/>
                      <a:pt x="8789" y="16746"/>
                      <a:pt x="8860" y="16739"/>
                    </a:cubicBezTo>
                    <a:cubicBezTo>
                      <a:pt x="11366" y="16489"/>
                      <a:pt x="12870" y="12429"/>
                      <a:pt x="12870" y="12428"/>
                    </a:cubicBezTo>
                    <a:lnTo>
                      <a:pt x="12870" y="12428"/>
                    </a:lnTo>
                    <a:cubicBezTo>
                      <a:pt x="12870" y="12429"/>
                      <a:pt x="12206" y="16339"/>
                      <a:pt x="15264" y="16339"/>
                    </a:cubicBezTo>
                    <a:cubicBezTo>
                      <a:pt x="15293" y="16339"/>
                      <a:pt x="15322" y="16339"/>
                      <a:pt x="15351" y="16338"/>
                    </a:cubicBezTo>
                    <a:cubicBezTo>
                      <a:pt x="18534" y="16238"/>
                      <a:pt x="20790" y="11827"/>
                      <a:pt x="20790" y="11827"/>
                    </a:cubicBezTo>
                    <a:cubicBezTo>
                      <a:pt x="20790" y="11827"/>
                      <a:pt x="21191" y="16814"/>
                      <a:pt x="22194" y="19020"/>
                    </a:cubicBezTo>
                    <a:lnTo>
                      <a:pt x="23372" y="18669"/>
                    </a:lnTo>
                    <a:cubicBezTo>
                      <a:pt x="23372" y="18669"/>
                      <a:pt x="23211" y="13674"/>
                      <a:pt x="25651" y="13674"/>
                    </a:cubicBezTo>
                    <a:cubicBezTo>
                      <a:pt x="25763" y="13674"/>
                      <a:pt x="25880" y="13685"/>
                      <a:pt x="26003" y="13707"/>
                    </a:cubicBezTo>
                    <a:cubicBezTo>
                      <a:pt x="28785" y="14208"/>
                      <a:pt x="26755" y="20298"/>
                      <a:pt x="25326" y="21526"/>
                    </a:cubicBezTo>
                    <a:cubicBezTo>
                      <a:pt x="25326" y="21526"/>
                      <a:pt x="24900" y="21927"/>
                      <a:pt x="24374" y="23331"/>
                    </a:cubicBezTo>
                    <a:cubicBezTo>
                      <a:pt x="24374" y="23331"/>
                      <a:pt x="24381" y="23331"/>
                      <a:pt x="24396" y="23331"/>
                    </a:cubicBezTo>
                    <a:cubicBezTo>
                      <a:pt x="24721" y="23331"/>
                      <a:pt x="28585" y="23216"/>
                      <a:pt x="29161" y="17767"/>
                    </a:cubicBezTo>
                    <a:cubicBezTo>
                      <a:pt x="29788" y="12078"/>
                      <a:pt x="27507" y="4910"/>
                      <a:pt x="24374" y="4910"/>
                    </a:cubicBezTo>
                    <a:cubicBezTo>
                      <a:pt x="24374" y="4910"/>
                      <a:pt x="21231" y="0"/>
                      <a:pt x="14574" y="0"/>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111"/>
              <p:cNvSpPr/>
              <p:nvPr/>
            </p:nvSpPr>
            <p:spPr>
              <a:xfrm>
                <a:off x="5210050" y="1761300"/>
                <a:ext cx="57675" cy="112800"/>
              </a:xfrm>
              <a:custGeom>
                <a:avLst/>
                <a:gdLst/>
                <a:ahLst/>
                <a:cxnLst/>
                <a:rect l="l" t="t" r="r" b="b"/>
                <a:pathLst>
                  <a:path w="2307" h="4512" extrusionOk="0">
                    <a:moveTo>
                      <a:pt x="1204" y="1"/>
                    </a:moveTo>
                    <a:cubicBezTo>
                      <a:pt x="1179" y="326"/>
                      <a:pt x="1154" y="677"/>
                      <a:pt x="1154" y="1028"/>
                    </a:cubicBezTo>
                    <a:cubicBezTo>
                      <a:pt x="1133" y="1302"/>
                      <a:pt x="1129" y="1593"/>
                      <a:pt x="1144" y="1873"/>
                    </a:cubicBezTo>
                    <a:lnTo>
                      <a:pt x="1144" y="1873"/>
                    </a:lnTo>
                    <a:cubicBezTo>
                      <a:pt x="815" y="2026"/>
                      <a:pt x="543" y="2254"/>
                      <a:pt x="327" y="2557"/>
                    </a:cubicBezTo>
                    <a:cubicBezTo>
                      <a:pt x="76" y="2908"/>
                      <a:pt x="1" y="3434"/>
                      <a:pt x="176" y="3810"/>
                    </a:cubicBezTo>
                    <a:cubicBezTo>
                      <a:pt x="251" y="4011"/>
                      <a:pt x="402" y="4236"/>
                      <a:pt x="602" y="4337"/>
                    </a:cubicBezTo>
                    <a:cubicBezTo>
                      <a:pt x="778" y="4462"/>
                      <a:pt x="1003" y="4512"/>
                      <a:pt x="1204" y="4512"/>
                    </a:cubicBezTo>
                    <a:cubicBezTo>
                      <a:pt x="1605" y="4512"/>
                      <a:pt x="1981" y="4387"/>
                      <a:pt x="2307" y="4211"/>
                    </a:cubicBezTo>
                    <a:lnTo>
                      <a:pt x="2307" y="4211"/>
                    </a:lnTo>
                    <a:cubicBezTo>
                      <a:pt x="2100" y="4239"/>
                      <a:pt x="1894" y="4259"/>
                      <a:pt x="1696" y="4259"/>
                    </a:cubicBezTo>
                    <a:cubicBezTo>
                      <a:pt x="1533" y="4259"/>
                      <a:pt x="1376" y="4245"/>
                      <a:pt x="1229" y="4211"/>
                    </a:cubicBezTo>
                    <a:cubicBezTo>
                      <a:pt x="903" y="4136"/>
                      <a:pt x="678" y="3961"/>
                      <a:pt x="627" y="3660"/>
                    </a:cubicBezTo>
                    <a:cubicBezTo>
                      <a:pt x="527" y="3384"/>
                      <a:pt x="577" y="3083"/>
                      <a:pt x="753" y="2833"/>
                    </a:cubicBezTo>
                    <a:cubicBezTo>
                      <a:pt x="903" y="2582"/>
                      <a:pt x="1204" y="2382"/>
                      <a:pt x="1454" y="2231"/>
                    </a:cubicBezTo>
                    <a:lnTo>
                      <a:pt x="1630" y="2131"/>
                    </a:lnTo>
                    <a:lnTo>
                      <a:pt x="1605" y="2006"/>
                    </a:lnTo>
                    <a:cubicBezTo>
                      <a:pt x="1555" y="1655"/>
                      <a:pt x="1505" y="1329"/>
                      <a:pt x="1454" y="1003"/>
                    </a:cubicBezTo>
                    <a:cubicBezTo>
                      <a:pt x="1379" y="652"/>
                      <a:pt x="1304" y="326"/>
                      <a:pt x="1204" y="1"/>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111"/>
              <p:cNvSpPr/>
              <p:nvPr/>
            </p:nvSpPr>
            <p:spPr>
              <a:xfrm>
                <a:off x="5226975" y="1888500"/>
                <a:ext cx="134725" cy="80750"/>
              </a:xfrm>
              <a:custGeom>
                <a:avLst/>
                <a:gdLst/>
                <a:ahLst/>
                <a:cxnLst/>
                <a:rect l="l" t="t" r="r" b="b"/>
                <a:pathLst>
                  <a:path w="5389" h="3230" extrusionOk="0">
                    <a:moveTo>
                      <a:pt x="5189" y="0"/>
                    </a:moveTo>
                    <a:lnTo>
                      <a:pt x="1" y="1128"/>
                    </a:lnTo>
                    <a:cubicBezTo>
                      <a:pt x="1" y="1128"/>
                      <a:pt x="886" y="3230"/>
                      <a:pt x="2658" y="3230"/>
                    </a:cubicBezTo>
                    <a:cubicBezTo>
                      <a:pt x="2841" y="3230"/>
                      <a:pt x="3032" y="3207"/>
                      <a:pt x="3234" y="3158"/>
                    </a:cubicBezTo>
                    <a:cubicBezTo>
                      <a:pt x="5389" y="2632"/>
                      <a:pt x="5189" y="1"/>
                      <a:pt x="51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111"/>
              <p:cNvSpPr/>
              <p:nvPr/>
            </p:nvSpPr>
            <p:spPr>
              <a:xfrm>
                <a:off x="5543400" y="1593825"/>
                <a:ext cx="50150" cy="120125"/>
              </a:xfrm>
              <a:custGeom>
                <a:avLst/>
                <a:gdLst/>
                <a:ahLst/>
                <a:cxnLst/>
                <a:rect l="l" t="t" r="r" b="b"/>
                <a:pathLst>
                  <a:path w="2006" h="4805" extrusionOk="0">
                    <a:moveTo>
                      <a:pt x="1879" y="1"/>
                    </a:moveTo>
                    <a:cubicBezTo>
                      <a:pt x="1471" y="1"/>
                      <a:pt x="1077" y="216"/>
                      <a:pt x="827" y="534"/>
                    </a:cubicBezTo>
                    <a:cubicBezTo>
                      <a:pt x="527" y="910"/>
                      <a:pt x="351" y="1336"/>
                      <a:pt x="226" y="1762"/>
                    </a:cubicBezTo>
                    <a:cubicBezTo>
                      <a:pt x="100" y="2188"/>
                      <a:pt x="50" y="2614"/>
                      <a:pt x="25" y="3066"/>
                    </a:cubicBezTo>
                    <a:cubicBezTo>
                      <a:pt x="0" y="3492"/>
                      <a:pt x="0" y="3918"/>
                      <a:pt x="25" y="4369"/>
                    </a:cubicBezTo>
                    <a:cubicBezTo>
                      <a:pt x="50" y="4419"/>
                      <a:pt x="50" y="4469"/>
                      <a:pt x="100" y="4494"/>
                    </a:cubicBezTo>
                    <a:cubicBezTo>
                      <a:pt x="226" y="4645"/>
                      <a:pt x="326" y="4745"/>
                      <a:pt x="552" y="4795"/>
                    </a:cubicBezTo>
                    <a:cubicBezTo>
                      <a:pt x="585" y="4802"/>
                      <a:pt x="619" y="4805"/>
                      <a:pt x="652" y="4805"/>
                    </a:cubicBezTo>
                    <a:cubicBezTo>
                      <a:pt x="742" y="4805"/>
                      <a:pt x="829" y="4781"/>
                      <a:pt x="902" y="4745"/>
                    </a:cubicBezTo>
                    <a:cubicBezTo>
                      <a:pt x="1003" y="4670"/>
                      <a:pt x="1078" y="4594"/>
                      <a:pt x="1128" y="4519"/>
                    </a:cubicBezTo>
                    <a:cubicBezTo>
                      <a:pt x="1303" y="4218"/>
                      <a:pt x="1303" y="3943"/>
                      <a:pt x="1354" y="3692"/>
                    </a:cubicBezTo>
                    <a:cubicBezTo>
                      <a:pt x="1429" y="3166"/>
                      <a:pt x="1454" y="2614"/>
                      <a:pt x="1404" y="2088"/>
                    </a:cubicBezTo>
                    <a:lnTo>
                      <a:pt x="1404" y="2088"/>
                    </a:lnTo>
                    <a:cubicBezTo>
                      <a:pt x="1303" y="2614"/>
                      <a:pt x="1153" y="3116"/>
                      <a:pt x="1028" y="3617"/>
                    </a:cubicBezTo>
                    <a:cubicBezTo>
                      <a:pt x="953" y="3868"/>
                      <a:pt x="877" y="4118"/>
                      <a:pt x="752" y="4269"/>
                    </a:cubicBezTo>
                    <a:cubicBezTo>
                      <a:pt x="702" y="4344"/>
                      <a:pt x="677" y="4344"/>
                      <a:pt x="652" y="4344"/>
                    </a:cubicBezTo>
                    <a:cubicBezTo>
                      <a:pt x="615" y="4326"/>
                      <a:pt x="566" y="4281"/>
                      <a:pt x="522" y="4238"/>
                    </a:cubicBezTo>
                    <a:lnTo>
                      <a:pt x="522" y="4238"/>
                    </a:lnTo>
                    <a:cubicBezTo>
                      <a:pt x="502" y="3861"/>
                      <a:pt x="503" y="3465"/>
                      <a:pt x="527" y="3091"/>
                    </a:cubicBezTo>
                    <a:cubicBezTo>
                      <a:pt x="552" y="2665"/>
                      <a:pt x="577" y="2264"/>
                      <a:pt x="652" y="1863"/>
                    </a:cubicBezTo>
                    <a:cubicBezTo>
                      <a:pt x="752" y="1462"/>
                      <a:pt x="852" y="1061"/>
                      <a:pt x="1053" y="710"/>
                    </a:cubicBezTo>
                    <a:cubicBezTo>
                      <a:pt x="1253" y="359"/>
                      <a:pt x="1579" y="108"/>
                      <a:pt x="2005" y="8"/>
                    </a:cubicBezTo>
                    <a:cubicBezTo>
                      <a:pt x="1963" y="3"/>
                      <a:pt x="1921" y="1"/>
                      <a:pt x="1879" y="1"/>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111"/>
              <p:cNvSpPr/>
              <p:nvPr/>
            </p:nvSpPr>
            <p:spPr>
              <a:xfrm>
                <a:off x="5554675" y="1664800"/>
                <a:ext cx="47000" cy="126050"/>
              </a:xfrm>
              <a:custGeom>
                <a:avLst/>
                <a:gdLst/>
                <a:ahLst/>
                <a:cxnLst/>
                <a:rect l="l" t="t" r="r" b="b"/>
                <a:pathLst>
                  <a:path w="1880" h="5042" extrusionOk="0">
                    <a:moveTo>
                      <a:pt x="978" y="1"/>
                    </a:moveTo>
                    <a:cubicBezTo>
                      <a:pt x="752" y="1"/>
                      <a:pt x="552" y="101"/>
                      <a:pt x="401" y="277"/>
                    </a:cubicBezTo>
                    <a:cubicBezTo>
                      <a:pt x="226" y="502"/>
                      <a:pt x="0" y="853"/>
                      <a:pt x="25" y="1204"/>
                    </a:cubicBezTo>
                    <a:cubicBezTo>
                      <a:pt x="50" y="1780"/>
                      <a:pt x="502" y="2056"/>
                      <a:pt x="802" y="2131"/>
                    </a:cubicBezTo>
                    <a:cubicBezTo>
                      <a:pt x="1103" y="2207"/>
                      <a:pt x="50" y="4913"/>
                      <a:pt x="577" y="5039"/>
                    </a:cubicBezTo>
                    <a:cubicBezTo>
                      <a:pt x="585" y="5040"/>
                      <a:pt x="593" y="5041"/>
                      <a:pt x="601" y="5041"/>
                    </a:cubicBezTo>
                    <a:cubicBezTo>
                      <a:pt x="1126" y="5041"/>
                      <a:pt x="1880" y="1075"/>
                      <a:pt x="1855" y="828"/>
                    </a:cubicBezTo>
                    <a:cubicBezTo>
                      <a:pt x="1830" y="602"/>
                      <a:pt x="1604" y="1"/>
                      <a:pt x="9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111"/>
              <p:cNvSpPr/>
              <p:nvPr/>
            </p:nvSpPr>
            <p:spPr>
              <a:xfrm>
                <a:off x="4533375" y="2152900"/>
                <a:ext cx="1629100" cy="1579000"/>
              </a:xfrm>
              <a:custGeom>
                <a:avLst/>
                <a:gdLst/>
                <a:ahLst/>
                <a:cxnLst/>
                <a:rect l="l" t="t" r="r" b="b"/>
                <a:pathLst>
                  <a:path w="65164" h="63160" extrusionOk="0">
                    <a:moveTo>
                      <a:pt x="21955" y="1"/>
                    </a:moveTo>
                    <a:cubicBezTo>
                      <a:pt x="21955" y="1"/>
                      <a:pt x="9474" y="2231"/>
                      <a:pt x="5263" y="13109"/>
                    </a:cubicBezTo>
                    <a:cubicBezTo>
                      <a:pt x="1028" y="23986"/>
                      <a:pt x="0" y="42633"/>
                      <a:pt x="4486" y="42908"/>
                    </a:cubicBezTo>
                    <a:cubicBezTo>
                      <a:pt x="4716" y="42922"/>
                      <a:pt x="4949" y="42929"/>
                      <a:pt x="5185" y="42929"/>
                    </a:cubicBezTo>
                    <a:cubicBezTo>
                      <a:pt x="9560" y="42929"/>
                      <a:pt x="14862" y="40628"/>
                      <a:pt x="14862" y="40628"/>
                    </a:cubicBezTo>
                    <a:lnTo>
                      <a:pt x="14862" y="40628"/>
                    </a:lnTo>
                    <a:lnTo>
                      <a:pt x="13434" y="54989"/>
                    </a:lnTo>
                    <a:cubicBezTo>
                      <a:pt x="13283" y="56492"/>
                      <a:pt x="13985" y="57996"/>
                      <a:pt x="15288" y="58798"/>
                    </a:cubicBezTo>
                    <a:cubicBezTo>
                      <a:pt x="18120" y="60528"/>
                      <a:pt x="23885" y="63159"/>
                      <a:pt x="33033" y="63159"/>
                    </a:cubicBezTo>
                    <a:cubicBezTo>
                      <a:pt x="42331" y="63159"/>
                      <a:pt x="48547" y="60026"/>
                      <a:pt x="51604" y="58021"/>
                    </a:cubicBezTo>
                    <a:cubicBezTo>
                      <a:pt x="52933" y="57144"/>
                      <a:pt x="53609" y="55540"/>
                      <a:pt x="53334" y="53961"/>
                    </a:cubicBezTo>
                    <a:lnTo>
                      <a:pt x="51329" y="42908"/>
                    </a:lnTo>
                    <a:lnTo>
                      <a:pt x="51329" y="42908"/>
                    </a:lnTo>
                    <a:cubicBezTo>
                      <a:pt x="51329" y="42909"/>
                      <a:pt x="55083" y="45337"/>
                      <a:pt x="58380" y="45337"/>
                    </a:cubicBezTo>
                    <a:cubicBezTo>
                      <a:pt x="60028" y="45337"/>
                      <a:pt x="61563" y="44730"/>
                      <a:pt x="62456" y="42908"/>
                    </a:cubicBezTo>
                    <a:cubicBezTo>
                      <a:pt x="65163" y="37420"/>
                      <a:pt x="63634" y="3635"/>
                      <a:pt x="43083" y="176"/>
                    </a:cubicBezTo>
                    <a:cubicBezTo>
                      <a:pt x="43083" y="176"/>
                      <a:pt x="39048" y="5815"/>
                      <a:pt x="32532" y="5815"/>
                    </a:cubicBezTo>
                    <a:cubicBezTo>
                      <a:pt x="26015" y="5815"/>
                      <a:pt x="21955" y="1"/>
                      <a:pt x="21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111"/>
              <p:cNvSpPr/>
              <p:nvPr/>
            </p:nvSpPr>
            <p:spPr>
              <a:xfrm>
                <a:off x="5082250" y="2114700"/>
                <a:ext cx="528200" cy="229975"/>
              </a:xfrm>
              <a:custGeom>
                <a:avLst/>
                <a:gdLst/>
                <a:ahLst/>
                <a:cxnLst/>
                <a:rect l="l" t="t" r="r" b="b"/>
                <a:pathLst>
                  <a:path w="21128" h="9199" extrusionOk="0">
                    <a:moveTo>
                      <a:pt x="2682" y="0"/>
                    </a:moveTo>
                    <a:lnTo>
                      <a:pt x="0" y="1529"/>
                    </a:lnTo>
                    <a:cubicBezTo>
                      <a:pt x="0" y="1529"/>
                      <a:pt x="2907" y="9198"/>
                      <a:pt x="10551" y="9198"/>
                    </a:cubicBezTo>
                    <a:cubicBezTo>
                      <a:pt x="18196" y="9198"/>
                      <a:pt x="21128" y="1704"/>
                      <a:pt x="21128" y="1704"/>
                    </a:cubicBezTo>
                    <a:lnTo>
                      <a:pt x="17895" y="0"/>
                    </a:lnTo>
                    <a:cubicBezTo>
                      <a:pt x="17895" y="0"/>
                      <a:pt x="16166" y="5464"/>
                      <a:pt x="10426" y="5464"/>
                    </a:cubicBezTo>
                    <a:cubicBezTo>
                      <a:pt x="4687" y="5464"/>
                      <a:pt x="2682" y="0"/>
                      <a:pt x="26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111"/>
              <p:cNvSpPr/>
              <p:nvPr/>
            </p:nvSpPr>
            <p:spPr>
              <a:xfrm>
                <a:off x="5209425" y="2488750"/>
                <a:ext cx="248150" cy="429225"/>
              </a:xfrm>
              <a:custGeom>
                <a:avLst/>
                <a:gdLst/>
                <a:ahLst/>
                <a:cxnLst/>
                <a:rect l="l" t="t" r="r" b="b"/>
                <a:pathLst>
                  <a:path w="9926" h="17169" extrusionOk="0">
                    <a:moveTo>
                      <a:pt x="527" y="1"/>
                    </a:moveTo>
                    <a:cubicBezTo>
                      <a:pt x="226" y="1"/>
                      <a:pt x="1" y="301"/>
                      <a:pt x="26" y="627"/>
                    </a:cubicBezTo>
                    <a:lnTo>
                      <a:pt x="1053" y="16642"/>
                    </a:lnTo>
                    <a:cubicBezTo>
                      <a:pt x="1078" y="16943"/>
                      <a:pt x="1304" y="17169"/>
                      <a:pt x="1555" y="17169"/>
                    </a:cubicBezTo>
                    <a:lnTo>
                      <a:pt x="9424" y="17169"/>
                    </a:lnTo>
                    <a:cubicBezTo>
                      <a:pt x="9700" y="17169"/>
                      <a:pt x="9926" y="16918"/>
                      <a:pt x="9926" y="16592"/>
                    </a:cubicBezTo>
                    <a:lnTo>
                      <a:pt x="9675" y="577"/>
                    </a:lnTo>
                    <a:cubicBezTo>
                      <a:pt x="9675" y="251"/>
                      <a:pt x="9449" y="1"/>
                      <a:pt x="9174"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111"/>
              <p:cNvSpPr/>
              <p:nvPr/>
            </p:nvSpPr>
            <p:spPr>
              <a:xfrm>
                <a:off x="5111050" y="2679325"/>
                <a:ext cx="347775" cy="314475"/>
              </a:xfrm>
              <a:custGeom>
                <a:avLst/>
                <a:gdLst/>
                <a:ahLst/>
                <a:cxnLst/>
                <a:rect l="l" t="t" r="r" b="b"/>
                <a:pathLst>
                  <a:path w="13911" h="12579" extrusionOk="0">
                    <a:moveTo>
                      <a:pt x="9231" y="0"/>
                    </a:moveTo>
                    <a:cubicBezTo>
                      <a:pt x="9129" y="0"/>
                      <a:pt x="9018" y="15"/>
                      <a:pt x="8898" y="47"/>
                    </a:cubicBezTo>
                    <a:lnTo>
                      <a:pt x="5615" y="974"/>
                    </a:lnTo>
                    <a:cubicBezTo>
                      <a:pt x="4587" y="1250"/>
                      <a:pt x="3660" y="1826"/>
                      <a:pt x="2933" y="2628"/>
                    </a:cubicBezTo>
                    <a:lnTo>
                      <a:pt x="2382" y="3230"/>
                    </a:lnTo>
                    <a:cubicBezTo>
                      <a:pt x="1931" y="3731"/>
                      <a:pt x="1555" y="4333"/>
                      <a:pt x="1304" y="4959"/>
                    </a:cubicBezTo>
                    <a:lnTo>
                      <a:pt x="1" y="7465"/>
                    </a:lnTo>
                    <a:lnTo>
                      <a:pt x="3033" y="12578"/>
                    </a:lnTo>
                    <a:cubicBezTo>
                      <a:pt x="4587" y="12578"/>
                      <a:pt x="6141" y="12202"/>
                      <a:pt x="7545" y="11475"/>
                    </a:cubicBezTo>
                    <a:lnTo>
                      <a:pt x="11555" y="9445"/>
                    </a:lnTo>
                    <a:lnTo>
                      <a:pt x="7244" y="9445"/>
                    </a:lnTo>
                    <a:lnTo>
                      <a:pt x="9299" y="8869"/>
                    </a:lnTo>
                    <a:cubicBezTo>
                      <a:pt x="9951" y="8718"/>
                      <a:pt x="10577" y="8493"/>
                      <a:pt x="11179" y="8242"/>
                    </a:cubicBezTo>
                    <a:lnTo>
                      <a:pt x="13409" y="7315"/>
                    </a:lnTo>
                    <a:cubicBezTo>
                      <a:pt x="13710" y="7190"/>
                      <a:pt x="13911" y="6839"/>
                      <a:pt x="13836" y="6488"/>
                    </a:cubicBezTo>
                    <a:cubicBezTo>
                      <a:pt x="13776" y="6151"/>
                      <a:pt x="13466" y="5908"/>
                      <a:pt x="13128" y="5908"/>
                    </a:cubicBezTo>
                    <a:cubicBezTo>
                      <a:pt x="13038" y="5908"/>
                      <a:pt x="12947" y="5925"/>
                      <a:pt x="12858" y="5962"/>
                    </a:cubicBezTo>
                    <a:lnTo>
                      <a:pt x="10502" y="6814"/>
                    </a:lnTo>
                    <a:cubicBezTo>
                      <a:pt x="10026" y="6989"/>
                      <a:pt x="9550" y="7114"/>
                      <a:pt x="9049" y="7165"/>
                    </a:cubicBezTo>
                    <a:lnTo>
                      <a:pt x="5690" y="7591"/>
                    </a:lnTo>
                    <a:lnTo>
                      <a:pt x="9224" y="6588"/>
                    </a:lnTo>
                    <a:cubicBezTo>
                      <a:pt x="9425" y="6538"/>
                      <a:pt x="9625" y="6463"/>
                      <a:pt x="9826" y="6388"/>
                    </a:cubicBezTo>
                    <a:lnTo>
                      <a:pt x="13259" y="5210"/>
                    </a:lnTo>
                    <a:cubicBezTo>
                      <a:pt x="13660" y="5084"/>
                      <a:pt x="13886" y="4658"/>
                      <a:pt x="13785" y="4257"/>
                    </a:cubicBezTo>
                    <a:cubicBezTo>
                      <a:pt x="13699" y="3869"/>
                      <a:pt x="13352" y="3610"/>
                      <a:pt x="12969" y="3610"/>
                    </a:cubicBezTo>
                    <a:cubicBezTo>
                      <a:pt x="12908" y="3610"/>
                      <a:pt x="12845" y="3617"/>
                      <a:pt x="12783" y="3631"/>
                    </a:cubicBezTo>
                    <a:lnTo>
                      <a:pt x="10452" y="4257"/>
                    </a:lnTo>
                    <a:cubicBezTo>
                      <a:pt x="10227" y="4307"/>
                      <a:pt x="10001" y="4358"/>
                      <a:pt x="9775" y="4408"/>
                    </a:cubicBezTo>
                    <a:lnTo>
                      <a:pt x="4788" y="5360"/>
                    </a:lnTo>
                    <a:lnTo>
                      <a:pt x="4788" y="5360"/>
                    </a:lnTo>
                    <a:lnTo>
                      <a:pt x="5389" y="4082"/>
                    </a:lnTo>
                    <a:cubicBezTo>
                      <a:pt x="5690" y="3405"/>
                      <a:pt x="6267" y="2879"/>
                      <a:pt x="6993" y="2653"/>
                    </a:cubicBezTo>
                    <a:lnTo>
                      <a:pt x="9149" y="1977"/>
                    </a:lnTo>
                    <a:cubicBezTo>
                      <a:pt x="10252" y="1601"/>
                      <a:pt x="10277" y="1049"/>
                      <a:pt x="10076" y="573"/>
                    </a:cubicBezTo>
                    <a:cubicBezTo>
                      <a:pt x="9878" y="216"/>
                      <a:pt x="9617" y="0"/>
                      <a:pt x="9231" y="0"/>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111"/>
              <p:cNvSpPr/>
              <p:nvPr/>
            </p:nvSpPr>
            <p:spPr>
              <a:xfrm>
                <a:off x="5268950" y="2638300"/>
                <a:ext cx="320200" cy="363250"/>
              </a:xfrm>
              <a:custGeom>
                <a:avLst/>
                <a:gdLst/>
                <a:ahLst/>
                <a:cxnLst/>
                <a:rect l="l" t="t" r="r" b="b"/>
                <a:pathLst>
                  <a:path w="12808" h="14530" extrusionOk="0">
                    <a:moveTo>
                      <a:pt x="3848" y="1"/>
                    </a:moveTo>
                    <a:cubicBezTo>
                      <a:pt x="3514" y="1"/>
                      <a:pt x="3196" y="178"/>
                      <a:pt x="3033" y="485"/>
                    </a:cubicBezTo>
                    <a:cubicBezTo>
                      <a:pt x="2808" y="936"/>
                      <a:pt x="2958" y="1462"/>
                      <a:pt x="3384" y="1713"/>
                    </a:cubicBezTo>
                    <a:lnTo>
                      <a:pt x="7018" y="3868"/>
                    </a:lnTo>
                    <a:lnTo>
                      <a:pt x="8798" y="5447"/>
                    </a:lnTo>
                    <a:lnTo>
                      <a:pt x="6567" y="3718"/>
                    </a:lnTo>
                    <a:lnTo>
                      <a:pt x="2833" y="1588"/>
                    </a:lnTo>
                    <a:cubicBezTo>
                      <a:pt x="2699" y="1512"/>
                      <a:pt x="2552" y="1476"/>
                      <a:pt x="2405" y="1476"/>
                    </a:cubicBezTo>
                    <a:cubicBezTo>
                      <a:pt x="2112" y="1476"/>
                      <a:pt x="1822" y="1621"/>
                      <a:pt x="1655" y="1888"/>
                    </a:cubicBezTo>
                    <a:cubicBezTo>
                      <a:pt x="1429" y="2289"/>
                      <a:pt x="1530" y="2816"/>
                      <a:pt x="1905" y="3066"/>
                    </a:cubicBezTo>
                    <a:lnTo>
                      <a:pt x="5540" y="5623"/>
                    </a:lnTo>
                    <a:lnTo>
                      <a:pt x="7720" y="7703"/>
                    </a:lnTo>
                    <a:lnTo>
                      <a:pt x="3434" y="5171"/>
                    </a:lnTo>
                    <a:lnTo>
                      <a:pt x="1229" y="3793"/>
                    </a:lnTo>
                    <a:cubicBezTo>
                      <a:pt x="1110" y="3717"/>
                      <a:pt x="978" y="3681"/>
                      <a:pt x="846" y="3681"/>
                    </a:cubicBezTo>
                    <a:cubicBezTo>
                      <a:pt x="588" y="3681"/>
                      <a:pt x="334" y="3820"/>
                      <a:pt x="201" y="4069"/>
                    </a:cubicBezTo>
                    <a:cubicBezTo>
                      <a:pt x="1" y="4395"/>
                      <a:pt x="76" y="4796"/>
                      <a:pt x="377" y="5021"/>
                    </a:cubicBezTo>
                    <a:lnTo>
                      <a:pt x="3209" y="7252"/>
                    </a:lnTo>
                    <a:lnTo>
                      <a:pt x="6617" y="9557"/>
                    </a:lnTo>
                    <a:lnTo>
                      <a:pt x="3660" y="8430"/>
                    </a:lnTo>
                    <a:lnTo>
                      <a:pt x="1404" y="7126"/>
                    </a:lnTo>
                    <a:cubicBezTo>
                      <a:pt x="1304" y="7068"/>
                      <a:pt x="1190" y="7040"/>
                      <a:pt x="1075" y="7040"/>
                    </a:cubicBezTo>
                    <a:cubicBezTo>
                      <a:pt x="844" y="7040"/>
                      <a:pt x="611" y="7151"/>
                      <a:pt x="477" y="7352"/>
                    </a:cubicBezTo>
                    <a:cubicBezTo>
                      <a:pt x="276" y="7678"/>
                      <a:pt x="377" y="8129"/>
                      <a:pt x="702" y="8329"/>
                    </a:cubicBezTo>
                    <a:lnTo>
                      <a:pt x="3209" y="9808"/>
                    </a:lnTo>
                    <a:lnTo>
                      <a:pt x="4963" y="10911"/>
                    </a:lnTo>
                    <a:cubicBezTo>
                      <a:pt x="5540" y="11262"/>
                      <a:pt x="6041" y="11738"/>
                      <a:pt x="6417" y="12314"/>
                    </a:cubicBezTo>
                    <a:cubicBezTo>
                      <a:pt x="6777" y="12891"/>
                      <a:pt x="8314" y="14529"/>
                      <a:pt x="9965" y="14529"/>
                    </a:cubicBezTo>
                    <a:cubicBezTo>
                      <a:pt x="10035" y="14529"/>
                      <a:pt x="10106" y="14526"/>
                      <a:pt x="10176" y="14520"/>
                    </a:cubicBezTo>
                    <a:lnTo>
                      <a:pt x="12808" y="8906"/>
                    </a:lnTo>
                    <a:lnTo>
                      <a:pt x="10878" y="6901"/>
                    </a:lnTo>
                    <a:lnTo>
                      <a:pt x="10477" y="5071"/>
                    </a:lnTo>
                    <a:cubicBezTo>
                      <a:pt x="10352" y="4445"/>
                      <a:pt x="10051" y="3868"/>
                      <a:pt x="9625" y="3392"/>
                    </a:cubicBezTo>
                    <a:lnTo>
                      <a:pt x="9575" y="3292"/>
                    </a:lnTo>
                    <a:cubicBezTo>
                      <a:pt x="8848" y="2465"/>
                      <a:pt x="7921" y="1763"/>
                      <a:pt x="6918" y="1312"/>
                    </a:cubicBezTo>
                    <a:lnTo>
                      <a:pt x="4236" y="84"/>
                    </a:lnTo>
                    <a:cubicBezTo>
                      <a:pt x="4110" y="28"/>
                      <a:pt x="3978" y="1"/>
                      <a:pt x="3848" y="1"/>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111"/>
              <p:cNvSpPr/>
              <p:nvPr/>
            </p:nvSpPr>
            <p:spPr>
              <a:xfrm>
                <a:off x="5082250" y="2790125"/>
                <a:ext cx="137850" cy="245650"/>
              </a:xfrm>
              <a:custGeom>
                <a:avLst/>
                <a:gdLst/>
                <a:ahLst/>
                <a:cxnLst/>
                <a:rect l="l" t="t" r="r" b="b"/>
                <a:pathLst>
                  <a:path w="5514" h="9826" extrusionOk="0">
                    <a:moveTo>
                      <a:pt x="2331" y="1"/>
                    </a:moveTo>
                    <a:lnTo>
                      <a:pt x="0" y="502"/>
                    </a:lnTo>
                    <a:cubicBezTo>
                      <a:pt x="0" y="502"/>
                      <a:pt x="426" y="5916"/>
                      <a:pt x="3584" y="9825"/>
                    </a:cubicBezTo>
                    <a:lnTo>
                      <a:pt x="5514" y="8021"/>
                    </a:lnTo>
                    <a:cubicBezTo>
                      <a:pt x="2832" y="4713"/>
                      <a:pt x="2331" y="1"/>
                      <a:pt x="2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111"/>
              <p:cNvSpPr/>
              <p:nvPr/>
            </p:nvSpPr>
            <p:spPr>
              <a:xfrm>
                <a:off x="4904925" y="3021950"/>
                <a:ext cx="256275" cy="146650"/>
              </a:xfrm>
              <a:custGeom>
                <a:avLst/>
                <a:gdLst/>
                <a:ahLst/>
                <a:cxnLst/>
                <a:rect l="l" t="t" r="r" b="b"/>
                <a:pathLst>
                  <a:path w="10251" h="5866" extrusionOk="0">
                    <a:moveTo>
                      <a:pt x="10251" y="1"/>
                    </a:moveTo>
                    <a:cubicBezTo>
                      <a:pt x="9424" y="577"/>
                      <a:pt x="8622" y="1154"/>
                      <a:pt x="7820" y="1705"/>
                    </a:cubicBezTo>
                    <a:cubicBezTo>
                      <a:pt x="6993" y="2257"/>
                      <a:pt x="6166" y="2783"/>
                      <a:pt x="5314" y="3284"/>
                    </a:cubicBezTo>
                    <a:cubicBezTo>
                      <a:pt x="4461" y="3785"/>
                      <a:pt x="3584" y="4237"/>
                      <a:pt x="2707" y="4663"/>
                    </a:cubicBezTo>
                    <a:cubicBezTo>
                      <a:pt x="1830" y="5089"/>
                      <a:pt x="928" y="5515"/>
                      <a:pt x="0" y="5866"/>
                    </a:cubicBezTo>
                    <a:cubicBezTo>
                      <a:pt x="978" y="5690"/>
                      <a:pt x="1930" y="5389"/>
                      <a:pt x="2857" y="5039"/>
                    </a:cubicBezTo>
                    <a:cubicBezTo>
                      <a:pt x="3810" y="4663"/>
                      <a:pt x="4687" y="4212"/>
                      <a:pt x="5564" y="3710"/>
                    </a:cubicBezTo>
                    <a:cubicBezTo>
                      <a:pt x="6416" y="3209"/>
                      <a:pt x="7268" y="2658"/>
                      <a:pt x="8045" y="2031"/>
                    </a:cubicBezTo>
                    <a:cubicBezTo>
                      <a:pt x="8446" y="1730"/>
                      <a:pt x="8822" y="1379"/>
                      <a:pt x="9198" y="1054"/>
                    </a:cubicBezTo>
                    <a:cubicBezTo>
                      <a:pt x="9549" y="728"/>
                      <a:pt x="9900" y="352"/>
                      <a:pt x="10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111"/>
              <p:cNvSpPr/>
              <p:nvPr/>
            </p:nvSpPr>
            <p:spPr>
              <a:xfrm>
                <a:off x="4733875" y="2819575"/>
                <a:ext cx="352150" cy="51400"/>
              </a:xfrm>
              <a:custGeom>
                <a:avLst/>
                <a:gdLst/>
                <a:ahLst/>
                <a:cxnLst/>
                <a:rect l="l" t="t" r="r" b="b"/>
                <a:pathLst>
                  <a:path w="14086" h="2056" extrusionOk="0">
                    <a:moveTo>
                      <a:pt x="14085" y="1"/>
                    </a:moveTo>
                    <a:cubicBezTo>
                      <a:pt x="11704" y="151"/>
                      <a:pt x="9349" y="452"/>
                      <a:pt x="6993" y="778"/>
                    </a:cubicBezTo>
                    <a:cubicBezTo>
                      <a:pt x="4662" y="1129"/>
                      <a:pt x="2306" y="1530"/>
                      <a:pt x="0" y="2056"/>
                    </a:cubicBezTo>
                    <a:cubicBezTo>
                      <a:pt x="2381" y="1905"/>
                      <a:pt x="4737" y="1630"/>
                      <a:pt x="7068" y="1279"/>
                    </a:cubicBezTo>
                    <a:cubicBezTo>
                      <a:pt x="9424" y="928"/>
                      <a:pt x="11755" y="552"/>
                      <a:pt x="14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111"/>
              <p:cNvSpPr/>
              <p:nvPr/>
            </p:nvSpPr>
            <p:spPr>
              <a:xfrm>
                <a:off x="4901775" y="2579600"/>
                <a:ext cx="25725" cy="266325"/>
              </a:xfrm>
              <a:custGeom>
                <a:avLst/>
                <a:gdLst/>
                <a:ahLst/>
                <a:cxnLst/>
                <a:rect l="l" t="t" r="r" b="b"/>
                <a:pathLst>
                  <a:path w="1029" h="10653" extrusionOk="0">
                    <a:moveTo>
                      <a:pt x="1028" y="1"/>
                    </a:moveTo>
                    <a:cubicBezTo>
                      <a:pt x="602" y="3535"/>
                      <a:pt x="277" y="7068"/>
                      <a:pt x="1" y="10627"/>
                    </a:cubicBezTo>
                    <a:lnTo>
                      <a:pt x="502" y="10652"/>
                    </a:lnTo>
                    <a:cubicBezTo>
                      <a:pt x="627" y="7093"/>
                      <a:pt x="778" y="3560"/>
                      <a:pt x="10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111"/>
              <p:cNvSpPr/>
              <p:nvPr/>
            </p:nvSpPr>
            <p:spPr>
              <a:xfrm>
                <a:off x="5452550" y="2790125"/>
                <a:ext cx="150400" cy="256300"/>
              </a:xfrm>
              <a:custGeom>
                <a:avLst/>
                <a:gdLst/>
                <a:ahLst/>
                <a:cxnLst/>
                <a:rect l="l" t="t" r="r" b="b"/>
                <a:pathLst>
                  <a:path w="6016" h="10252" extrusionOk="0">
                    <a:moveTo>
                      <a:pt x="3459" y="1"/>
                    </a:moveTo>
                    <a:cubicBezTo>
                      <a:pt x="3459" y="1"/>
                      <a:pt x="2932" y="4913"/>
                      <a:pt x="0" y="8372"/>
                    </a:cubicBezTo>
                    <a:lnTo>
                      <a:pt x="2105" y="10251"/>
                    </a:lnTo>
                    <a:cubicBezTo>
                      <a:pt x="5564" y="6166"/>
                      <a:pt x="6015" y="502"/>
                      <a:pt x="6015" y="502"/>
                    </a:cubicBezTo>
                    <a:lnTo>
                      <a:pt x="3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111"/>
              <p:cNvSpPr/>
              <p:nvPr/>
            </p:nvSpPr>
            <p:spPr>
              <a:xfrm>
                <a:off x="5513950" y="3035750"/>
                <a:ext cx="302650" cy="189875"/>
              </a:xfrm>
              <a:custGeom>
                <a:avLst/>
                <a:gdLst/>
                <a:ahLst/>
                <a:cxnLst/>
                <a:rect l="l" t="t" r="r" b="b"/>
                <a:pathLst>
                  <a:path w="12106" h="7595" extrusionOk="0">
                    <a:moveTo>
                      <a:pt x="0" y="0"/>
                    </a:moveTo>
                    <a:cubicBezTo>
                      <a:pt x="1654" y="1730"/>
                      <a:pt x="3584" y="3208"/>
                      <a:pt x="5589" y="4512"/>
                    </a:cubicBezTo>
                    <a:cubicBezTo>
                      <a:pt x="6617" y="5163"/>
                      <a:pt x="7669" y="5765"/>
                      <a:pt x="8747" y="6291"/>
                    </a:cubicBezTo>
                    <a:cubicBezTo>
                      <a:pt x="9825" y="6817"/>
                      <a:pt x="10953" y="7244"/>
                      <a:pt x="12106" y="7594"/>
                    </a:cubicBezTo>
                    <a:cubicBezTo>
                      <a:pt x="11028" y="7068"/>
                      <a:pt x="9975" y="6517"/>
                      <a:pt x="8923" y="5940"/>
                    </a:cubicBezTo>
                    <a:cubicBezTo>
                      <a:pt x="7895" y="5339"/>
                      <a:pt x="6867" y="4737"/>
                      <a:pt x="5865" y="4086"/>
                    </a:cubicBezTo>
                    <a:cubicBezTo>
                      <a:pt x="4862" y="3459"/>
                      <a:pt x="3885" y="2782"/>
                      <a:pt x="2908" y="2106"/>
                    </a:cubicBezTo>
                    <a:cubicBezTo>
                      <a:pt x="1930" y="1404"/>
                      <a:pt x="953" y="72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111"/>
              <p:cNvSpPr/>
              <p:nvPr/>
            </p:nvSpPr>
            <p:spPr>
              <a:xfrm>
                <a:off x="5601025" y="2819575"/>
                <a:ext cx="354675" cy="142900"/>
              </a:xfrm>
              <a:custGeom>
                <a:avLst/>
                <a:gdLst/>
                <a:ahLst/>
                <a:cxnLst/>
                <a:rect l="l" t="t" r="r" b="b"/>
                <a:pathLst>
                  <a:path w="14187" h="5716" extrusionOk="0">
                    <a:moveTo>
                      <a:pt x="1" y="1"/>
                    </a:moveTo>
                    <a:cubicBezTo>
                      <a:pt x="2156" y="1404"/>
                      <a:pt x="4462" y="2557"/>
                      <a:pt x="6818" y="3560"/>
                    </a:cubicBezTo>
                    <a:cubicBezTo>
                      <a:pt x="7996" y="4036"/>
                      <a:pt x="9199" y="4487"/>
                      <a:pt x="10427" y="4863"/>
                    </a:cubicBezTo>
                    <a:cubicBezTo>
                      <a:pt x="11680" y="5239"/>
                      <a:pt x="12933" y="5515"/>
                      <a:pt x="14187" y="5715"/>
                    </a:cubicBezTo>
                    <a:cubicBezTo>
                      <a:pt x="12958" y="5339"/>
                      <a:pt x="11755" y="4913"/>
                      <a:pt x="10577" y="4487"/>
                    </a:cubicBezTo>
                    <a:cubicBezTo>
                      <a:pt x="9374" y="4036"/>
                      <a:pt x="8197" y="3585"/>
                      <a:pt x="7019" y="3083"/>
                    </a:cubicBezTo>
                    <a:cubicBezTo>
                      <a:pt x="5841" y="2607"/>
                      <a:pt x="4663" y="2081"/>
                      <a:pt x="3510" y="1580"/>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111"/>
              <p:cNvSpPr/>
              <p:nvPr/>
            </p:nvSpPr>
            <p:spPr>
              <a:xfrm>
                <a:off x="5725725" y="2610300"/>
                <a:ext cx="48275" cy="290750"/>
              </a:xfrm>
              <a:custGeom>
                <a:avLst/>
                <a:gdLst/>
                <a:ahLst/>
                <a:cxnLst/>
                <a:rect l="l" t="t" r="r" b="b"/>
                <a:pathLst>
                  <a:path w="1931" h="11630" extrusionOk="0">
                    <a:moveTo>
                      <a:pt x="0" y="1"/>
                    </a:moveTo>
                    <a:lnTo>
                      <a:pt x="0" y="1"/>
                    </a:lnTo>
                    <a:cubicBezTo>
                      <a:pt x="301" y="1931"/>
                      <a:pt x="527" y="3860"/>
                      <a:pt x="752" y="5815"/>
                    </a:cubicBezTo>
                    <a:lnTo>
                      <a:pt x="1404" y="11630"/>
                    </a:lnTo>
                    <a:lnTo>
                      <a:pt x="1930" y="11555"/>
                    </a:lnTo>
                    <a:lnTo>
                      <a:pt x="1003" y="5765"/>
                    </a:lnTo>
                    <a:cubicBezTo>
                      <a:pt x="677" y="3835"/>
                      <a:pt x="376" y="1906"/>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111"/>
              <p:cNvSpPr/>
              <p:nvPr/>
            </p:nvSpPr>
            <p:spPr>
              <a:xfrm>
                <a:off x="3270825" y="3452425"/>
                <a:ext cx="1100900" cy="2006925"/>
              </a:xfrm>
              <a:custGeom>
                <a:avLst/>
                <a:gdLst/>
                <a:ahLst/>
                <a:cxnLst/>
                <a:rect l="l" t="t" r="r" b="b"/>
                <a:pathLst>
                  <a:path w="44036" h="80277" extrusionOk="0">
                    <a:moveTo>
                      <a:pt x="35113" y="0"/>
                    </a:moveTo>
                    <a:lnTo>
                      <a:pt x="4136" y="902"/>
                    </a:lnTo>
                    <a:cubicBezTo>
                      <a:pt x="4136" y="902"/>
                      <a:pt x="0" y="19399"/>
                      <a:pt x="1680" y="80276"/>
                    </a:cubicBezTo>
                    <a:lnTo>
                      <a:pt x="21179" y="80276"/>
                    </a:lnTo>
                    <a:lnTo>
                      <a:pt x="22382" y="23935"/>
                    </a:lnTo>
                    <a:lnTo>
                      <a:pt x="25239" y="80276"/>
                    </a:lnTo>
                    <a:lnTo>
                      <a:pt x="44036" y="80276"/>
                    </a:lnTo>
                    <a:cubicBezTo>
                      <a:pt x="44036" y="80276"/>
                      <a:pt x="41655" y="17018"/>
                      <a:pt x="35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111"/>
              <p:cNvSpPr/>
              <p:nvPr/>
            </p:nvSpPr>
            <p:spPr>
              <a:xfrm>
                <a:off x="3426850" y="3471850"/>
                <a:ext cx="52650" cy="604650"/>
              </a:xfrm>
              <a:custGeom>
                <a:avLst/>
                <a:gdLst/>
                <a:ahLst/>
                <a:cxnLst/>
                <a:rect l="l" t="t" r="r" b="b"/>
                <a:pathLst>
                  <a:path w="2106" h="24186" fill="none" extrusionOk="0">
                    <a:moveTo>
                      <a:pt x="2105" y="0"/>
                    </a:moveTo>
                    <a:cubicBezTo>
                      <a:pt x="2105" y="0"/>
                      <a:pt x="0" y="18797"/>
                      <a:pt x="326" y="24186"/>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111"/>
              <p:cNvSpPr/>
              <p:nvPr/>
            </p:nvSpPr>
            <p:spPr>
              <a:xfrm>
                <a:off x="3287125" y="4076475"/>
                <a:ext cx="314550" cy="529475"/>
              </a:xfrm>
              <a:custGeom>
                <a:avLst/>
                <a:gdLst/>
                <a:ahLst/>
                <a:cxnLst/>
                <a:rect l="l" t="t" r="r" b="b"/>
                <a:pathLst>
                  <a:path w="12582" h="21179" fill="none" extrusionOk="0">
                    <a:moveTo>
                      <a:pt x="627" y="1"/>
                    </a:moveTo>
                    <a:lnTo>
                      <a:pt x="11604" y="1"/>
                    </a:lnTo>
                    <a:cubicBezTo>
                      <a:pt x="11604" y="1"/>
                      <a:pt x="12582" y="20026"/>
                      <a:pt x="9474" y="20502"/>
                    </a:cubicBezTo>
                    <a:cubicBezTo>
                      <a:pt x="6341" y="20978"/>
                      <a:pt x="1880" y="21179"/>
                      <a:pt x="0" y="19650"/>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111"/>
              <p:cNvSpPr/>
              <p:nvPr/>
            </p:nvSpPr>
            <p:spPr>
              <a:xfrm>
                <a:off x="3302775" y="4133500"/>
                <a:ext cx="276350" cy="25"/>
              </a:xfrm>
              <a:custGeom>
                <a:avLst/>
                <a:gdLst/>
                <a:ahLst/>
                <a:cxnLst/>
                <a:rect l="l" t="t" r="r" b="b"/>
                <a:pathLst>
                  <a:path w="11054" h="1" fill="none" extrusionOk="0">
                    <a:moveTo>
                      <a:pt x="1" y="0"/>
                    </a:moveTo>
                    <a:lnTo>
                      <a:pt x="11053" y="0"/>
                    </a:ln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111"/>
              <p:cNvSpPr/>
              <p:nvPr/>
            </p:nvSpPr>
            <p:spPr>
              <a:xfrm>
                <a:off x="3403650" y="4597775"/>
                <a:ext cx="8800" cy="861575"/>
              </a:xfrm>
              <a:custGeom>
                <a:avLst/>
                <a:gdLst/>
                <a:ahLst/>
                <a:cxnLst/>
                <a:rect l="l" t="t" r="r" b="b"/>
                <a:pathLst>
                  <a:path w="352" h="34463" fill="none" extrusionOk="0">
                    <a:moveTo>
                      <a:pt x="352" y="1"/>
                    </a:moveTo>
                    <a:cubicBezTo>
                      <a:pt x="352" y="1"/>
                      <a:pt x="1" y="25039"/>
                      <a:pt x="352" y="34462"/>
                    </a:cubicBezTo>
                  </a:path>
                </a:pathLst>
              </a:custGeom>
              <a:noFill/>
              <a:ln w="12525" cap="flat" cmpd="sng">
                <a:solidFill>
                  <a:srgbClr val="1F658C"/>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111"/>
              <p:cNvSpPr/>
              <p:nvPr/>
            </p:nvSpPr>
            <p:spPr>
              <a:xfrm>
                <a:off x="3830350" y="3929850"/>
                <a:ext cx="104025" cy="120975"/>
              </a:xfrm>
              <a:custGeom>
                <a:avLst/>
                <a:gdLst/>
                <a:ahLst/>
                <a:cxnLst/>
                <a:rect l="l" t="t" r="r" b="b"/>
                <a:pathLst>
                  <a:path w="4161" h="4839" extrusionOk="0">
                    <a:moveTo>
                      <a:pt x="4161" y="1"/>
                    </a:moveTo>
                    <a:lnTo>
                      <a:pt x="4161" y="1"/>
                    </a:lnTo>
                    <a:cubicBezTo>
                      <a:pt x="3935" y="502"/>
                      <a:pt x="3610" y="903"/>
                      <a:pt x="3284" y="1329"/>
                    </a:cubicBezTo>
                    <a:cubicBezTo>
                      <a:pt x="2933" y="1730"/>
                      <a:pt x="2582" y="2131"/>
                      <a:pt x="2206" y="2507"/>
                    </a:cubicBezTo>
                    <a:cubicBezTo>
                      <a:pt x="1479" y="3284"/>
                      <a:pt x="727" y="4011"/>
                      <a:pt x="1" y="4838"/>
                    </a:cubicBezTo>
                    <a:cubicBezTo>
                      <a:pt x="477" y="4587"/>
                      <a:pt x="928" y="4287"/>
                      <a:pt x="1379" y="3961"/>
                    </a:cubicBezTo>
                    <a:cubicBezTo>
                      <a:pt x="1805" y="3610"/>
                      <a:pt x="2206" y="3234"/>
                      <a:pt x="2582" y="2858"/>
                    </a:cubicBezTo>
                    <a:cubicBezTo>
                      <a:pt x="2958" y="2457"/>
                      <a:pt x="3309" y="2031"/>
                      <a:pt x="3610" y="1555"/>
                    </a:cubicBezTo>
                    <a:cubicBezTo>
                      <a:pt x="3885" y="1079"/>
                      <a:pt x="4161" y="552"/>
                      <a:pt x="416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111"/>
              <p:cNvSpPr/>
              <p:nvPr/>
            </p:nvSpPr>
            <p:spPr>
              <a:xfrm>
                <a:off x="3441250" y="3471850"/>
                <a:ext cx="104675" cy="481225"/>
              </a:xfrm>
              <a:custGeom>
                <a:avLst/>
                <a:gdLst/>
                <a:ahLst/>
                <a:cxnLst/>
                <a:rect l="l" t="t" r="r" b="b"/>
                <a:pathLst>
                  <a:path w="4187" h="19249" fill="none" extrusionOk="0">
                    <a:moveTo>
                      <a:pt x="4186" y="0"/>
                    </a:moveTo>
                    <a:cubicBezTo>
                      <a:pt x="4186" y="0"/>
                      <a:pt x="3459" y="19248"/>
                      <a:pt x="1" y="19248"/>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111"/>
              <p:cNvSpPr/>
              <p:nvPr/>
            </p:nvSpPr>
            <p:spPr>
              <a:xfrm>
                <a:off x="3507675" y="1907300"/>
                <a:ext cx="352150" cy="393150"/>
              </a:xfrm>
              <a:custGeom>
                <a:avLst/>
                <a:gdLst/>
                <a:ahLst/>
                <a:cxnLst/>
                <a:rect l="l" t="t" r="r" b="b"/>
                <a:pathLst>
                  <a:path w="14086" h="15726" extrusionOk="0">
                    <a:moveTo>
                      <a:pt x="0" y="0"/>
                    </a:moveTo>
                    <a:lnTo>
                      <a:pt x="0" y="13058"/>
                    </a:lnTo>
                    <a:cubicBezTo>
                      <a:pt x="0" y="13058"/>
                      <a:pt x="2365" y="15726"/>
                      <a:pt x="6368" y="15726"/>
                    </a:cubicBezTo>
                    <a:cubicBezTo>
                      <a:pt x="6823" y="15726"/>
                      <a:pt x="7299" y="15691"/>
                      <a:pt x="7795" y="15614"/>
                    </a:cubicBezTo>
                    <a:cubicBezTo>
                      <a:pt x="12657" y="14837"/>
                      <a:pt x="14085" y="12156"/>
                      <a:pt x="14085" y="12156"/>
                    </a:cubicBezTo>
                    <a:lnTo>
                      <a:pt x="10752" y="0"/>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111"/>
              <p:cNvSpPr/>
              <p:nvPr/>
            </p:nvSpPr>
            <p:spPr>
              <a:xfrm>
                <a:off x="3507675" y="1907300"/>
                <a:ext cx="309550" cy="198050"/>
              </a:xfrm>
              <a:custGeom>
                <a:avLst/>
                <a:gdLst/>
                <a:ahLst/>
                <a:cxnLst/>
                <a:rect l="l" t="t" r="r" b="b"/>
                <a:pathLst>
                  <a:path w="12382" h="7922" extrusionOk="0">
                    <a:moveTo>
                      <a:pt x="0" y="0"/>
                    </a:moveTo>
                    <a:lnTo>
                      <a:pt x="0" y="6091"/>
                    </a:lnTo>
                    <a:cubicBezTo>
                      <a:pt x="1750" y="6977"/>
                      <a:pt x="4087" y="7921"/>
                      <a:pt x="5939" y="7921"/>
                    </a:cubicBezTo>
                    <a:cubicBezTo>
                      <a:pt x="6182" y="7921"/>
                      <a:pt x="6418" y="7905"/>
                      <a:pt x="6642" y="7870"/>
                    </a:cubicBezTo>
                    <a:cubicBezTo>
                      <a:pt x="8672" y="7519"/>
                      <a:pt x="10903" y="6642"/>
                      <a:pt x="12381" y="5990"/>
                    </a:cubicBezTo>
                    <a:lnTo>
                      <a:pt x="10752" y="0"/>
                    </a:ln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111"/>
              <p:cNvSpPr/>
              <p:nvPr/>
            </p:nvSpPr>
            <p:spPr>
              <a:xfrm>
                <a:off x="3736375" y="1377225"/>
                <a:ext cx="133475" cy="286350"/>
              </a:xfrm>
              <a:custGeom>
                <a:avLst/>
                <a:gdLst/>
                <a:ahLst/>
                <a:cxnLst/>
                <a:rect l="l" t="t" r="r" b="b"/>
                <a:pathLst>
                  <a:path w="5339" h="11454" extrusionOk="0">
                    <a:moveTo>
                      <a:pt x="2682" y="0"/>
                    </a:moveTo>
                    <a:cubicBezTo>
                      <a:pt x="1203" y="0"/>
                      <a:pt x="0" y="2557"/>
                      <a:pt x="0" y="5714"/>
                    </a:cubicBezTo>
                    <a:cubicBezTo>
                      <a:pt x="0" y="8897"/>
                      <a:pt x="1203" y="11454"/>
                      <a:pt x="2682" y="11454"/>
                    </a:cubicBezTo>
                    <a:cubicBezTo>
                      <a:pt x="4161" y="11454"/>
                      <a:pt x="5339" y="8897"/>
                      <a:pt x="5339" y="5714"/>
                    </a:cubicBezTo>
                    <a:cubicBezTo>
                      <a:pt x="5339" y="2557"/>
                      <a:pt x="4161" y="0"/>
                      <a:pt x="2682"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111"/>
              <p:cNvSpPr/>
              <p:nvPr/>
            </p:nvSpPr>
            <p:spPr>
              <a:xfrm>
                <a:off x="3303400" y="1334625"/>
                <a:ext cx="674225" cy="670175"/>
              </a:xfrm>
              <a:custGeom>
                <a:avLst/>
                <a:gdLst/>
                <a:ahLst/>
                <a:cxnLst/>
                <a:rect l="l" t="t" r="r" b="b"/>
                <a:pathLst>
                  <a:path w="26969" h="26807" extrusionOk="0">
                    <a:moveTo>
                      <a:pt x="13144" y="0"/>
                    </a:moveTo>
                    <a:cubicBezTo>
                      <a:pt x="11983" y="0"/>
                      <a:pt x="10628" y="139"/>
                      <a:pt x="9048" y="476"/>
                    </a:cubicBezTo>
                    <a:cubicBezTo>
                      <a:pt x="1" y="2406"/>
                      <a:pt x="3008" y="11980"/>
                      <a:pt x="3008" y="11980"/>
                    </a:cubicBezTo>
                    <a:cubicBezTo>
                      <a:pt x="2748" y="11842"/>
                      <a:pt x="2488" y="11775"/>
                      <a:pt x="2239" y="11775"/>
                    </a:cubicBezTo>
                    <a:cubicBezTo>
                      <a:pt x="1221" y="11775"/>
                      <a:pt x="406" y="12907"/>
                      <a:pt x="627" y="14962"/>
                    </a:cubicBezTo>
                    <a:cubicBezTo>
                      <a:pt x="878" y="17494"/>
                      <a:pt x="3434" y="19449"/>
                      <a:pt x="4312" y="20852"/>
                    </a:cubicBezTo>
                    <a:cubicBezTo>
                      <a:pt x="5045" y="22025"/>
                      <a:pt x="8353" y="26806"/>
                      <a:pt x="14454" y="26806"/>
                    </a:cubicBezTo>
                    <a:cubicBezTo>
                      <a:pt x="15652" y="26806"/>
                      <a:pt x="16957" y="26622"/>
                      <a:pt x="18372" y="26191"/>
                    </a:cubicBezTo>
                    <a:cubicBezTo>
                      <a:pt x="26968" y="23559"/>
                      <a:pt x="23460" y="13734"/>
                      <a:pt x="22758" y="10652"/>
                    </a:cubicBezTo>
                    <a:cubicBezTo>
                      <a:pt x="22056" y="7569"/>
                      <a:pt x="19775" y="3108"/>
                      <a:pt x="19775" y="3108"/>
                    </a:cubicBezTo>
                    <a:cubicBezTo>
                      <a:pt x="19775" y="3108"/>
                      <a:pt x="18631" y="0"/>
                      <a:pt x="13144" y="0"/>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111"/>
              <p:cNvSpPr/>
              <p:nvPr/>
            </p:nvSpPr>
            <p:spPr>
              <a:xfrm>
                <a:off x="3258350" y="1216150"/>
                <a:ext cx="621725" cy="660300"/>
              </a:xfrm>
              <a:custGeom>
                <a:avLst/>
                <a:gdLst/>
                <a:ahLst/>
                <a:cxnLst/>
                <a:rect l="l" t="t" r="r" b="b"/>
                <a:pathLst>
                  <a:path w="24869" h="26412" extrusionOk="0">
                    <a:moveTo>
                      <a:pt x="15974" y="0"/>
                    </a:moveTo>
                    <a:cubicBezTo>
                      <a:pt x="15938" y="0"/>
                      <a:pt x="15901" y="1"/>
                      <a:pt x="15863" y="2"/>
                    </a:cubicBezTo>
                    <a:cubicBezTo>
                      <a:pt x="13708" y="52"/>
                      <a:pt x="9948" y="2809"/>
                      <a:pt x="9948" y="2809"/>
                    </a:cubicBezTo>
                    <a:cubicBezTo>
                      <a:pt x="9948" y="2809"/>
                      <a:pt x="9571" y="2650"/>
                      <a:pt x="8975" y="2650"/>
                    </a:cubicBezTo>
                    <a:cubicBezTo>
                      <a:pt x="7550" y="2650"/>
                      <a:pt x="4873" y="3559"/>
                      <a:pt x="3106" y="9726"/>
                    </a:cubicBezTo>
                    <a:cubicBezTo>
                      <a:pt x="3106" y="9726"/>
                      <a:pt x="124" y="11055"/>
                      <a:pt x="48" y="14288"/>
                    </a:cubicBezTo>
                    <a:cubicBezTo>
                      <a:pt x="1" y="17345"/>
                      <a:pt x="2092" y="26411"/>
                      <a:pt x="6020" y="26411"/>
                    </a:cubicBezTo>
                    <a:cubicBezTo>
                      <a:pt x="6214" y="26411"/>
                      <a:pt x="6412" y="26389"/>
                      <a:pt x="6615" y="26343"/>
                    </a:cubicBezTo>
                    <a:cubicBezTo>
                      <a:pt x="6615" y="26343"/>
                      <a:pt x="6038" y="24839"/>
                      <a:pt x="4835" y="24012"/>
                    </a:cubicBezTo>
                    <a:cubicBezTo>
                      <a:pt x="3632" y="23185"/>
                      <a:pt x="1527" y="18348"/>
                      <a:pt x="3031" y="16970"/>
                    </a:cubicBezTo>
                    <a:cubicBezTo>
                      <a:pt x="3214" y="16801"/>
                      <a:pt x="3392" y="16728"/>
                      <a:pt x="3564" y="16728"/>
                    </a:cubicBezTo>
                    <a:cubicBezTo>
                      <a:pt x="4799" y="16728"/>
                      <a:pt x="5687" y="20554"/>
                      <a:pt x="5687" y="20554"/>
                    </a:cubicBezTo>
                    <a:lnTo>
                      <a:pt x="6489" y="20127"/>
                    </a:lnTo>
                    <a:cubicBezTo>
                      <a:pt x="6489" y="20127"/>
                      <a:pt x="7617" y="16744"/>
                      <a:pt x="6489" y="12107"/>
                    </a:cubicBezTo>
                    <a:lnTo>
                      <a:pt x="6489" y="12107"/>
                    </a:lnTo>
                    <a:cubicBezTo>
                      <a:pt x="6490" y="12107"/>
                      <a:pt x="8502" y="12919"/>
                      <a:pt x="11299" y="12919"/>
                    </a:cubicBezTo>
                    <a:cubicBezTo>
                      <a:pt x="14085" y="12919"/>
                      <a:pt x="17649" y="12114"/>
                      <a:pt x="20775" y="8899"/>
                    </a:cubicBezTo>
                    <a:cubicBezTo>
                      <a:pt x="20775" y="8899"/>
                      <a:pt x="20864" y="8911"/>
                      <a:pt x="21013" y="8911"/>
                    </a:cubicBezTo>
                    <a:cubicBezTo>
                      <a:pt x="21733" y="8911"/>
                      <a:pt x="23870" y="8636"/>
                      <a:pt x="24409" y="5441"/>
                    </a:cubicBezTo>
                    <a:cubicBezTo>
                      <a:pt x="24868" y="2724"/>
                      <a:pt x="22533" y="1274"/>
                      <a:pt x="20375" y="1274"/>
                    </a:cubicBezTo>
                    <a:cubicBezTo>
                      <a:pt x="19468" y="1274"/>
                      <a:pt x="18592" y="1530"/>
                      <a:pt x="17968" y="2057"/>
                    </a:cubicBezTo>
                    <a:cubicBezTo>
                      <a:pt x="17968" y="2057"/>
                      <a:pt x="18041" y="0"/>
                      <a:pt x="15974"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111"/>
              <p:cNvSpPr/>
              <p:nvPr/>
            </p:nvSpPr>
            <p:spPr>
              <a:xfrm>
                <a:off x="3705675" y="1639750"/>
                <a:ext cx="68925" cy="142250"/>
              </a:xfrm>
              <a:custGeom>
                <a:avLst/>
                <a:gdLst/>
                <a:ahLst/>
                <a:cxnLst/>
                <a:rect l="l" t="t" r="r" b="b"/>
                <a:pathLst>
                  <a:path w="2757" h="5690" extrusionOk="0">
                    <a:moveTo>
                      <a:pt x="0" y="0"/>
                    </a:moveTo>
                    <a:cubicBezTo>
                      <a:pt x="125" y="928"/>
                      <a:pt x="351" y="1805"/>
                      <a:pt x="602" y="2707"/>
                    </a:cubicBezTo>
                    <a:lnTo>
                      <a:pt x="627" y="2782"/>
                    </a:lnTo>
                    <a:lnTo>
                      <a:pt x="727" y="2833"/>
                    </a:lnTo>
                    <a:cubicBezTo>
                      <a:pt x="1028" y="3008"/>
                      <a:pt x="1328" y="3209"/>
                      <a:pt x="1604" y="3434"/>
                    </a:cubicBezTo>
                    <a:cubicBezTo>
                      <a:pt x="1729" y="3534"/>
                      <a:pt x="1880" y="3660"/>
                      <a:pt x="1980" y="3785"/>
                    </a:cubicBezTo>
                    <a:cubicBezTo>
                      <a:pt x="2105" y="3885"/>
                      <a:pt x="2181" y="4036"/>
                      <a:pt x="2231" y="4161"/>
                    </a:cubicBezTo>
                    <a:cubicBezTo>
                      <a:pt x="2331" y="4437"/>
                      <a:pt x="2256" y="4762"/>
                      <a:pt x="2055" y="5038"/>
                    </a:cubicBezTo>
                    <a:cubicBezTo>
                      <a:pt x="1855" y="5314"/>
                      <a:pt x="1579" y="5564"/>
                      <a:pt x="1228" y="5690"/>
                    </a:cubicBezTo>
                    <a:cubicBezTo>
                      <a:pt x="1604" y="5690"/>
                      <a:pt x="1980" y="5514"/>
                      <a:pt x="2281" y="5239"/>
                    </a:cubicBezTo>
                    <a:cubicBezTo>
                      <a:pt x="2582" y="4963"/>
                      <a:pt x="2757" y="4487"/>
                      <a:pt x="2657" y="4036"/>
                    </a:cubicBezTo>
                    <a:cubicBezTo>
                      <a:pt x="2531" y="3559"/>
                      <a:pt x="2206" y="3284"/>
                      <a:pt x="1930" y="3033"/>
                    </a:cubicBezTo>
                    <a:cubicBezTo>
                      <a:pt x="1632" y="2804"/>
                      <a:pt x="1334" y="2616"/>
                      <a:pt x="1017" y="2452"/>
                    </a:cubicBezTo>
                    <a:lnTo>
                      <a:pt x="1017" y="2452"/>
                    </a:lnTo>
                    <a:cubicBezTo>
                      <a:pt x="726" y="1612"/>
                      <a:pt x="409" y="795"/>
                      <a:pt x="0" y="0"/>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111"/>
              <p:cNvSpPr/>
              <p:nvPr/>
            </p:nvSpPr>
            <p:spPr>
              <a:xfrm>
                <a:off x="3663675" y="1839000"/>
                <a:ext cx="139750" cy="77125"/>
              </a:xfrm>
              <a:custGeom>
                <a:avLst/>
                <a:gdLst/>
                <a:ahLst/>
                <a:cxnLst/>
                <a:rect l="l" t="t" r="r" b="b"/>
                <a:pathLst>
                  <a:path w="5590" h="3085" extrusionOk="0">
                    <a:moveTo>
                      <a:pt x="1" y="0"/>
                    </a:moveTo>
                    <a:cubicBezTo>
                      <a:pt x="1" y="0"/>
                      <a:pt x="588" y="3084"/>
                      <a:pt x="2852" y="3084"/>
                    </a:cubicBezTo>
                    <a:cubicBezTo>
                      <a:pt x="2879" y="3084"/>
                      <a:pt x="2906" y="3084"/>
                      <a:pt x="2933" y="3083"/>
                    </a:cubicBezTo>
                    <a:cubicBezTo>
                      <a:pt x="5264" y="3008"/>
                      <a:pt x="5590" y="0"/>
                      <a:pt x="5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111"/>
              <p:cNvSpPr/>
              <p:nvPr/>
            </p:nvSpPr>
            <p:spPr>
              <a:xfrm>
                <a:off x="3535225" y="1576150"/>
                <a:ext cx="67075" cy="44825"/>
              </a:xfrm>
              <a:custGeom>
                <a:avLst/>
                <a:gdLst/>
                <a:ahLst/>
                <a:cxnLst/>
                <a:rect l="l" t="t" r="r" b="b"/>
                <a:pathLst>
                  <a:path w="2683" h="1793" extrusionOk="0">
                    <a:moveTo>
                      <a:pt x="1556" y="0"/>
                    </a:moveTo>
                    <a:cubicBezTo>
                      <a:pt x="975" y="0"/>
                      <a:pt x="321" y="364"/>
                      <a:pt x="1" y="1793"/>
                    </a:cubicBezTo>
                    <a:lnTo>
                      <a:pt x="2683" y="389"/>
                    </a:lnTo>
                    <a:cubicBezTo>
                      <a:pt x="2683" y="389"/>
                      <a:pt x="2158" y="0"/>
                      <a:pt x="1556"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111"/>
              <p:cNvSpPr/>
              <p:nvPr/>
            </p:nvSpPr>
            <p:spPr>
              <a:xfrm>
                <a:off x="3767700" y="1537825"/>
                <a:ext cx="63925" cy="21750"/>
              </a:xfrm>
              <a:custGeom>
                <a:avLst/>
                <a:gdLst/>
                <a:ahLst/>
                <a:cxnLst/>
                <a:rect l="l" t="t" r="r" b="b"/>
                <a:pathLst>
                  <a:path w="2557" h="870" extrusionOk="0">
                    <a:moveTo>
                      <a:pt x="1109" y="1"/>
                    </a:moveTo>
                    <a:cubicBezTo>
                      <a:pt x="730" y="1"/>
                      <a:pt x="334" y="218"/>
                      <a:pt x="0" y="869"/>
                    </a:cubicBezTo>
                    <a:lnTo>
                      <a:pt x="2557" y="869"/>
                    </a:lnTo>
                    <a:cubicBezTo>
                      <a:pt x="2557" y="869"/>
                      <a:pt x="1866" y="1"/>
                      <a:pt x="1109"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111"/>
              <p:cNvSpPr/>
              <p:nvPr/>
            </p:nvSpPr>
            <p:spPr>
              <a:xfrm>
                <a:off x="3334725" y="1660050"/>
                <a:ext cx="51425" cy="81850"/>
              </a:xfrm>
              <a:custGeom>
                <a:avLst/>
                <a:gdLst/>
                <a:ahLst/>
                <a:cxnLst/>
                <a:rect l="l" t="t" r="r" b="b"/>
                <a:pathLst>
                  <a:path w="2057" h="3274" extrusionOk="0">
                    <a:moveTo>
                      <a:pt x="574" y="0"/>
                    </a:moveTo>
                    <a:cubicBezTo>
                      <a:pt x="507" y="0"/>
                      <a:pt x="440" y="13"/>
                      <a:pt x="377" y="41"/>
                    </a:cubicBezTo>
                    <a:cubicBezTo>
                      <a:pt x="176" y="116"/>
                      <a:pt x="51" y="291"/>
                      <a:pt x="1" y="467"/>
                    </a:cubicBezTo>
                    <a:cubicBezTo>
                      <a:pt x="151" y="366"/>
                      <a:pt x="302" y="266"/>
                      <a:pt x="452" y="266"/>
                    </a:cubicBezTo>
                    <a:cubicBezTo>
                      <a:pt x="577" y="266"/>
                      <a:pt x="653" y="366"/>
                      <a:pt x="753" y="467"/>
                    </a:cubicBezTo>
                    <a:cubicBezTo>
                      <a:pt x="828" y="592"/>
                      <a:pt x="903" y="717"/>
                      <a:pt x="953" y="868"/>
                    </a:cubicBezTo>
                    <a:cubicBezTo>
                      <a:pt x="1028" y="1043"/>
                      <a:pt x="1079" y="1193"/>
                      <a:pt x="1154" y="1344"/>
                    </a:cubicBezTo>
                    <a:cubicBezTo>
                      <a:pt x="1404" y="1996"/>
                      <a:pt x="1655" y="2647"/>
                      <a:pt x="2031" y="3274"/>
                    </a:cubicBezTo>
                    <a:cubicBezTo>
                      <a:pt x="2056" y="2898"/>
                      <a:pt x="2006" y="2547"/>
                      <a:pt x="1931" y="2196"/>
                    </a:cubicBezTo>
                    <a:cubicBezTo>
                      <a:pt x="1856" y="1845"/>
                      <a:pt x="1755" y="1494"/>
                      <a:pt x="1630" y="1168"/>
                    </a:cubicBezTo>
                    <a:cubicBezTo>
                      <a:pt x="1480" y="843"/>
                      <a:pt x="1354" y="492"/>
                      <a:pt x="1028" y="191"/>
                    </a:cubicBezTo>
                    <a:cubicBezTo>
                      <a:pt x="920" y="83"/>
                      <a:pt x="747" y="0"/>
                      <a:pt x="574" y="0"/>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111"/>
              <p:cNvSpPr/>
              <p:nvPr/>
            </p:nvSpPr>
            <p:spPr>
              <a:xfrm>
                <a:off x="4077850" y="2662300"/>
                <a:ext cx="443000" cy="1267425"/>
              </a:xfrm>
              <a:custGeom>
                <a:avLst/>
                <a:gdLst/>
                <a:ahLst/>
                <a:cxnLst/>
                <a:rect l="l" t="t" r="r" b="b"/>
                <a:pathLst>
                  <a:path w="17720" h="50697" extrusionOk="0">
                    <a:moveTo>
                      <a:pt x="9324" y="1"/>
                    </a:moveTo>
                    <a:lnTo>
                      <a:pt x="0" y="3460"/>
                    </a:lnTo>
                    <a:lnTo>
                      <a:pt x="3334" y="13209"/>
                    </a:lnTo>
                    <a:cubicBezTo>
                      <a:pt x="4161" y="20778"/>
                      <a:pt x="10827" y="35841"/>
                      <a:pt x="10827" y="35841"/>
                    </a:cubicBezTo>
                    <a:cubicBezTo>
                      <a:pt x="10827" y="35841"/>
                      <a:pt x="9975" y="37470"/>
                      <a:pt x="10276" y="39099"/>
                    </a:cubicBezTo>
                    <a:cubicBezTo>
                      <a:pt x="10502" y="40202"/>
                      <a:pt x="10878" y="42282"/>
                      <a:pt x="11103" y="43460"/>
                    </a:cubicBezTo>
                    <a:cubicBezTo>
                      <a:pt x="11203" y="44011"/>
                      <a:pt x="11680" y="44387"/>
                      <a:pt x="12231" y="44387"/>
                    </a:cubicBezTo>
                    <a:cubicBezTo>
                      <a:pt x="12657" y="44387"/>
                      <a:pt x="13183" y="43861"/>
                      <a:pt x="13158" y="43209"/>
                    </a:cubicBezTo>
                    <a:lnTo>
                      <a:pt x="13158" y="40402"/>
                    </a:lnTo>
                    <a:cubicBezTo>
                      <a:pt x="13158" y="40402"/>
                      <a:pt x="15113" y="45189"/>
                      <a:pt x="14336" y="49425"/>
                    </a:cubicBezTo>
                    <a:cubicBezTo>
                      <a:pt x="14261" y="49926"/>
                      <a:pt x="14512" y="50427"/>
                      <a:pt x="14988" y="50628"/>
                    </a:cubicBezTo>
                    <a:cubicBezTo>
                      <a:pt x="15112" y="50674"/>
                      <a:pt x="15240" y="50696"/>
                      <a:pt x="15365" y="50696"/>
                    </a:cubicBezTo>
                    <a:cubicBezTo>
                      <a:pt x="15847" y="50696"/>
                      <a:pt x="16297" y="50373"/>
                      <a:pt x="16416" y="49876"/>
                    </a:cubicBezTo>
                    <a:cubicBezTo>
                      <a:pt x="16567" y="49174"/>
                      <a:pt x="16717" y="48322"/>
                      <a:pt x="16717" y="47695"/>
                    </a:cubicBezTo>
                    <a:cubicBezTo>
                      <a:pt x="17294" y="47294"/>
                      <a:pt x="17645" y="46643"/>
                      <a:pt x="17695" y="45941"/>
                    </a:cubicBezTo>
                    <a:cubicBezTo>
                      <a:pt x="17695" y="45515"/>
                      <a:pt x="17720" y="45039"/>
                      <a:pt x="17670" y="44563"/>
                    </a:cubicBezTo>
                    <a:cubicBezTo>
                      <a:pt x="17619" y="44036"/>
                      <a:pt x="17569" y="43510"/>
                      <a:pt x="17569" y="42959"/>
                    </a:cubicBezTo>
                    <a:cubicBezTo>
                      <a:pt x="17569" y="41881"/>
                      <a:pt x="17494" y="40001"/>
                      <a:pt x="17093" y="38673"/>
                    </a:cubicBezTo>
                    <a:cubicBezTo>
                      <a:pt x="16492" y="36693"/>
                      <a:pt x="15339" y="35214"/>
                      <a:pt x="15339" y="35214"/>
                    </a:cubicBezTo>
                    <a:cubicBezTo>
                      <a:pt x="13083" y="13384"/>
                      <a:pt x="10376" y="9575"/>
                      <a:pt x="10376" y="9575"/>
                    </a:cubicBezTo>
                    <a:lnTo>
                      <a:pt x="9324"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111"/>
              <p:cNvSpPr/>
              <p:nvPr/>
            </p:nvSpPr>
            <p:spPr>
              <a:xfrm>
                <a:off x="3472575" y="2154175"/>
                <a:ext cx="684250" cy="1387875"/>
              </a:xfrm>
              <a:custGeom>
                <a:avLst/>
                <a:gdLst/>
                <a:ahLst/>
                <a:cxnLst/>
                <a:rect l="l" t="t" r="r" b="b"/>
                <a:pathLst>
                  <a:path w="27370" h="55515" extrusionOk="0">
                    <a:moveTo>
                      <a:pt x="14863" y="0"/>
                    </a:moveTo>
                    <a:cubicBezTo>
                      <a:pt x="14863" y="0"/>
                      <a:pt x="12407" y="3183"/>
                      <a:pt x="8447" y="3434"/>
                    </a:cubicBezTo>
                    <a:cubicBezTo>
                      <a:pt x="8269" y="3445"/>
                      <a:pt x="8093" y="3450"/>
                      <a:pt x="7919" y="3450"/>
                    </a:cubicBezTo>
                    <a:cubicBezTo>
                      <a:pt x="4195" y="3450"/>
                      <a:pt x="1404" y="1003"/>
                      <a:pt x="1404" y="1003"/>
                    </a:cubicBezTo>
                    <a:lnTo>
                      <a:pt x="1" y="1253"/>
                    </a:lnTo>
                    <a:lnTo>
                      <a:pt x="1" y="53459"/>
                    </a:lnTo>
                    <a:cubicBezTo>
                      <a:pt x="1" y="53459"/>
                      <a:pt x="3585" y="55514"/>
                      <a:pt x="13033" y="55514"/>
                    </a:cubicBezTo>
                    <a:cubicBezTo>
                      <a:pt x="22482" y="55514"/>
                      <a:pt x="27369" y="51930"/>
                      <a:pt x="27369" y="51930"/>
                    </a:cubicBezTo>
                    <a:lnTo>
                      <a:pt x="179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111"/>
              <p:cNvSpPr/>
              <p:nvPr/>
            </p:nvSpPr>
            <p:spPr>
              <a:xfrm>
                <a:off x="3472575" y="2153525"/>
                <a:ext cx="424850" cy="147750"/>
              </a:xfrm>
              <a:custGeom>
                <a:avLst/>
                <a:gdLst/>
                <a:ahLst/>
                <a:cxnLst/>
                <a:rect l="l" t="t" r="r" b="b"/>
                <a:pathLst>
                  <a:path w="16994" h="5910" extrusionOk="0">
                    <a:moveTo>
                      <a:pt x="16993" y="1"/>
                    </a:moveTo>
                    <a:lnTo>
                      <a:pt x="14863" y="26"/>
                    </a:lnTo>
                    <a:cubicBezTo>
                      <a:pt x="14863" y="26"/>
                      <a:pt x="11780" y="3460"/>
                      <a:pt x="8447" y="3460"/>
                    </a:cubicBezTo>
                    <a:cubicBezTo>
                      <a:pt x="4136" y="3460"/>
                      <a:pt x="1404" y="1029"/>
                      <a:pt x="1404" y="1029"/>
                    </a:cubicBezTo>
                    <a:lnTo>
                      <a:pt x="1" y="1279"/>
                    </a:lnTo>
                    <a:cubicBezTo>
                      <a:pt x="1" y="1279"/>
                      <a:pt x="1952" y="5909"/>
                      <a:pt x="7463" y="5909"/>
                    </a:cubicBezTo>
                    <a:cubicBezTo>
                      <a:pt x="8006" y="5909"/>
                      <a:pt x="8584" y="5864"/>
                      <a:pt x="9199" y="5765"/>
                    </a:cubicBezTo>
                    <a:cubicBezTo>
                      <a:pt x="16066" y="4638"/>
                      <a:pt x="16993" y="1"/>
                      <a:pt x="169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111"/>
              <p:cNvSpPr/>
              <p:nvPr/>
            </p:nvSpPr>
            <p:spPr>
              <a:xfrm>
                <a:off x="3844125" y="2153300"/>
                <a:ext cx="493150" cy="1507150"/>
              </a:xfrm>
              <a:custGeom>
                <a:avLst/>
                <a:gdLst/>
                <a:ahLst/>
                <a:cxnLst/>
                <a:rect l="l" t="t" r="r" b="b"/>
                <a:pathLst>
                  <a:path w="19726" h="60286" extrusionOk="0">
                    <a:moveTo>
                      <a:pt x="1132" y="0"/>
                    </a:moveTo>
                    <a:cubicBezTo>
                      <a:pt x="424" y="0"/>
                      <a:pt x="1" y="35"/>
                      <a:pt x="1" y="35"/>
                    </a:cubicBezTo>
                    <a:lnTo>
                      <a:pt x="3861" y="14872"/>
                    </a:lnTo>
                    <a:cubicBezTo>
                      <a:pt x="5866" y="22717"/>
                      <a:pt x="7119" y="30737"/>
                      <a:pt x="7570" y="38807"/>
                    </a:cubicBezTo>
                    <a:lnTo>
                      <a:pt x="9550" y="60286"/>
                    </a:lnTo>
                    <a:cubicBezTo>
                      <a:pt x="15114" y="59133"/>
                      <a:pt x="15490" y="56827"/>
                      <a:pt x="15490" y="56827"/>
                    </a:cubicBezTo>
                    <a:lnTo>
                      <a:pt x="10402" y="24672"/>
                    </a:lnTo>
                    <a:lnTo>
                      <a:pt x="19725" y="20737"/>
                    </a:lnTo>
                    <a:cubicBezTo>
                      <a:pt x="19725" y="20737"/>
                      <a:pt x="17695" y="9133"/>
                      <a:pt x="13084" y="4221"/>
                    </a:cubicBezTo>
                    <a:cubicBezTo>
                      <a:pt x="9520" y="424"/>
                      <a:pt x="3597"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111"/>
              <p:cNvSpPr/>
              <p:nvPr/>
            </p:nvSpPr>
            <p:spPr>
              <a:xfrm>
                <a:off x="3086625" y="2179225"/>
                <a:ext cx="524450" cy="1511225"/>
              </a:xfrm>
              <a:custGeom>
                <a:avLst/>
                <a:gdLst/>
                <a:ahLst/>
                <a:cxnLst/>
                <a:rect l="l" t="t" r="r" b="b"/>
                <a:pathLst>
                  <a:path w="20978" h="60449" extrusionOk="0">
                    <a:moveTo>
                      <a:pt x="16842" y="1"/>
                    </a:moveTo>
                    <a:cubicBezTo>
                      <a:pt x="0" y="3384"/>
                      <a:pt x="3258" y="17795"/>
                      <a:pt x="4035" y="20226"/>
                    </a:cubicBezTo>
                    <a:cubicBezTo>
                      <a:pt x="4812" y="22682"/>
                      <a:pt x="7218" y="23259"/>
                      <a:pt x="7218" y="23259"/>
                    </a:cubicBezTo>
                    <a:lnTo>
                      <a:pt x="7218" y="58096"/>
                    </a:lnTo>
                    <a:cubicBezTo>
                      <a:pt x="9921" y="60155"/>
                      <a:pt x="15783" y="60449"/>
                      <a:pt x="18912" y="60449"/>
                    </a:cubicBezTo>
                    <a:cubicBezTo>
                      <a:pt x="20163" y="60449"/>
                      <a:pt x="20978" y="60402"/>
                      <a:pt x="20978" y="60402"/>
                    </a:cubicBezTo>
                    <a:cubicBezTo>
                      <a:pt x="20978" y="60402"/>
                      <a:pt x="20552" y="27971"/>
                      <a:pt x="19298" y="17469"/>
                    </a:cubicBezTo>
                    <a:cubicBezTo>
                      <a:pt x="18045" y="6968"/>
                      <a:pt x="16842" y="1"/>
                      <a:pt x="168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111"/>
              <p:cNvSpPr/>
              <p:nvPr/>
            </p:nvSpPr>
            <p:spPr>
              <a:xfrm>
                <a:off x="3366450" y="2179225"/>
                <a:ext cx="184475" cy="294100"/>
              </a:xfrm>
              <a:custGeom>
                <a:avLst/>
                <a:gdLst/>
                <a:ahLst/>
                <a:cxnLst/>
                <a:rect l="l" t="t" r="r" b="b"/>
                <a:pathLst>
                  <a:path w="7379" h="11764" extrusionOk="0">
                    <a:moveTo>
                      <a:pt x="5649" y="1"/>
                    </a:moveTo>
                    <a:lnTo>
                      <a:pt x="3594" y="376"/>
                    </a:lnTo>
                    <a:cubicBezTo>
                      <a:pt x="3594" y="376"/>
                      <a:pt x="1" y="11764"/>
                      <a:pt x="7033" y="11764"/>
                    </a:cubicBezTo>
                    <a:cubicBezTo>
                      <a:pt x="7145" y="11764"/>
                      <a:pt x="7261" y="11761"/>
                      <a:pt x="7379" y="11755"/>
                    </a:cubicBezTo>
                    <a:lnTo>
                      <a:pt x="56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111"/>
              <p:cNvSpPr/>
              <p:nvPr/>
            </p:nvSpPr>
            <p:spPr>
              <a:xfrm>
                <a:off x="3844125" y="2153525"/>
                <a:ext cx="243150" cy="294525"/>
              </a:xfrm>
              <a:custGeom>
                <a:avLst/>
                <a:gdLst/>
                <a:ahLst/>
                <a:cxnLst/>
                <a:rect l="l" t="t" r="r" b="b"/>
                <a:pathLst>
                  <a:path w="9726" h="11781" extrusionOk="0">
                    <a:moveTo>
                      <a:pt x="2131" y="1"/>
                    </a:moveTo>
                    <a:lnTo>
                      <a:pt x="1" y="26"/>
                    </a:lnTo>
                    <a:lnTo>
                      <a:pt x="3059" y="11780"/>
                    </a:lnTo>
                    <a:cubicBezTo>
                      <a:pt x="9725" y="8372"/>
                      <a:pt x="2131" y="1"/>
                      <a:pt x="2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111"/>
              <p:cNvSpPr/>
              <p:nvPr/>
            </p:nvSpPr>
            <p:spPr>
              <a:xfrm>
                <a:off x="4051525" y="2523225"/>
                <a:ext cx="58925" cy="248125"/>
              </a:xfrm>
              <a:custGeom>
                <a:avLst/>
                <a:gdLst/>
                <a:ahLst/>
                <a:cxnLst/>
                <a:rect l="l" t="t" r="r" b="b"/>
                <a:pathLst>
                  <a:path w="2357" h="9925" extrusionOk="0">
                    <a:moveTo>
                      <a:pt x="1" y="0"/>
                    </a:moveTo>
                    <a:cubicBezTo>
                      <a:pt x="427" y="1629"/>
                      <a:pt x="753" y="3283"/>
                      <a:pt x="1053" y="4937"/>
                    </a:cubicBezTo>
                    <a:cubicBezTo>
                      <a:pt x="1354" y="6592"/>
                      <a:pt x="1605" y="8271"/>
                      <a:pt x="1855" y="9925"/>
                    </a:cubicBezTo>
                    <a:lnTo>
                      <a:pt x="2357" y="9850"/>
                    </a:lnTo>
                    <a:cubicBezTo>
                      <a:pt x="2031" y="8170"/>
                      <a:pt x="1680" y="6541"/>
                      <a:pt x="1304" y="4887"/>
                    </a:cubicBezTo>
                    <a:cubicBezTo>
                      <a:pt x="903" y="3233"/>
                      <a:pt x="502" y="1604"/>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111"/>
              <p:cNvSpPr/>
              <p:nvPr/>
            </p:nvSpPr>
            <p:spPr>
              <a:xfrm>
                <a:off x="4096650" y="2627850"/>
                <a:ext cx="240625" cy="144750"/>
              </a:xfrm>
              <a:custGeom>
                <a:avLst/>
                <a:gdLst/>
                <a:ahLst/>
                <a:cxnLst/>
                <a:rect l="l" t="t" r="r" b="b"/>
                <a:pathLst>
                  <a:path w="9625" h="5790" extrusionOk="0">
                    <a:moveTo>
                      <a:pt x="9248" y="0"/>
                    </a:moveTo>
                    <a:lnTo>
                      <a:pt x="0" y="3935"/>
                    </a:lnTo>
                    <a:lnTo>
                      <a:pt x="326" y="5790"/>
                    </a:lnTo>
                    <a:lnTo>
                      <a:pt x="9624" y="1755"/>
                    </a:lnTo>
                    <a:lnTo>
                      <a:pt x="92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111"/>
              <p:cNvSpPr/>
              <p:nvPr/>
            </p:nvSpPr>
            <p:spPr>
              <a:xfrm>
                <a:off x="3225075" y="1670575"/>
                <a:ext cx="367200" cy="491100"/>
              </a:xfrm>
              <a:custGeom>
                <a:avLst/>
                <a:gdLst/>
                <a:ahLst/>
                <a:cxnLst/>
                <a:rect l="l" t="t" r="r" b="b"/>
                <a:pathLst>
                  <a:path w="14688" h="19644" extrusionOk="0">
                    <a:moveTo>
                      <a:pt x="6491" y="1"/>
                    </a:moveTo>
                    <a:cubicBezTo>
                      <a:pt x="6373" y="1"/>
                      <a:pt x="6253" y="32"/>
                      <a:pt x="6141" y="96"/>
                    </a:cubicBezTo>
                    <a:lnTo>
                      <a:pt x="452" y="3329"/>
                    </a:lnTo>
                    <a:cubicBezTo>
                      <a:pt x="126" y="3504"/>
                      <a:pt x="1" y="3905"/>
                      <a:pt x="151" y="4231"/>
                    </a:cubicBezTo>
                    <a:lnTo>
                      <a:pt x="7044" y="19244"/>
                    </a:lnTo>
                    <a:cubicBezTo>
                      <a:pt x="7169" y="19495"/>
                      <a:pt x="7423" y="19643"/>
                      <a:pt x="7685" y="19643"/>
                    </a:cubicBezTo>
                    <a:cubicBezTo>
                      <a:pt x="7790" y="19643"/>
                      <a:pt x="7896" y="19620"/>
                      <a:pt x="7996" y="19570"/>
                    </a:cubicBezTo>
                    <a:lnTo>
                      <a:pt x="14211" y="16311"/>
                    </a:lnTo>
                    <a:cubicBezTo>
                      <a:pt x="14537" y="16136"/>
                      <a:pt x="14688" y="15710"/>
                      <a:pt x="14512" y="15384"/>
                    </a:cubicBezTo>
                    <a:lnTo>
                      <a:pt x="7119" y="397"/>
                    </a:lnTo>
                    <a:cubicBezTo>
                      <a:pt x="6982" y="141"/>
                      <a:pt x="6741" y="1"/>
                      <a:pt x="6491"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111"/>
              <p:cNvSpPr/>
              <p:nvPr/>
            </p:nvSpPr>
            <p:spPr>
              <a:xfrm>
                <a:off x="2966950" y="1812775"/>
                <a:ext cx="507525" cy="1221075"/>
              </a:xfrm>
              <a:custGeom>
                <a:avLst/>
                <a:gdLst/>
                <a:ahLst/>
                <a:cxnLst/>
                <a:rect l="l" t="t" r="r" b="b"/>
                <a:pathLst>
                  <a:path w="20301" h="48843" extrusionOk="0">
                    <a:moveTo>
                      <a:pt x="17149" y="1"/>
                    </a:moveTo>
                    <a:cubicBezTo>
                      <a:pt x="16900" y="1"/>
                      <a:pt x="16647" y="90"/>
                      <a:pt x="16441" y="272"/>
                    </a:cubicBezTo>
                    <a:cubicBezTo>
                      <a:pt x="14612" y="1877"/>
                      <a:pt x="10201" y="6538"/>
                      <a:pt x="9399" y="8694"/>
                    </a:cubicBezTo>
                    <a:cubicBezTo>
                      <a:pt x="8346" y="11450"/>
                      <a:pt x="10075" y="15260"/>
                      <a:pt x="10075" y="15260"/>
                    </a:cubicBezTo>
                    <a:cubicBezTo>
                      <a:pt x="10075" y="15260"/>
                      <a:pt x="0" y="47240"/>
                      <a:pt x="9173" y="48769"/>
                    </a:cubicBezTo>
                    <a:cubicBezTo>
                      <a:pt x="9470" y="48818"/>
                      <a:pt x="9754" y="48842"/>
                      <a:pt x="10028" y="48842"/>
                    </a:cubicBezTo>
                    <a:cubicBezTo>
                      <a:pt x="18224" y="48842"/>
                      <a:pt x="16029" y="27176"/>
                      <a:pt x="14937" y="15486"/>
                    </a:cubicBezTo>
                    <a:lnTo>
                      <a:pt x="16742" y="13255"/>
                    </a:lnTo>
                    <a:cubicBezTo>
                      <a:pt x="17469" y="12353"/>
                      <a:pt x="17970" y="11275"/>
                      <a:pt x="18221" y="10147"/>
                    </a:cubicBezTo>
                    <a:lnTo>
                      <a:pt x="20000" y="7541"/>
                    </a:lnTo>
                    <a:cubicBezTo>
                      <a:pt x="20251" y="7265"/>
                      <a:pt x="20301" y="6864"/>
                      <a:pt x="20151" y="6538"/>
                    </a:cubicBezTo>
                    <a:cubicBezTo>
                      <a:pt x="20001" y="6156"/>
                      <a:pt x="19641" y="5939"/>
                      <a:pt x="19270" y="5939"/>
                    </a:cubicBezTo>
                    <a:cubicBezTo>
                      <a:pt x="19082" y="5939"/>
                      <a:pt x="18890" y="5994"/>
                      <a:pt x="18722" y="6112"/>
                    </a:cubicBezTo>
                    <a:lnTo>
                      <a:pt x="14060" y="9897"/>
                    </a:lnTo>
                    <a:lnTo>
                      <a:pt x="19023" y="4784"/>
                    </a:lnTo>
                    <a:cubicBezTo>
                      <a:pt x="19348" y="4483"/>
                      <a:pt x="19424" y="3982"/>
                      <a:pt x="19198" y="3606"/>
                    </a:cubicBezTo>
                    <a:cubicBezTo>
                      <a:pt x="19030" y="3285"/>
                      <a:pt x="18713" y="3113"/>
                      <a:pt x="18383" y="3113"/>
                    </a:cubicBezTo>
                    <a:cubicBezTo>
                      <a:pt x="18172" y="3113"/>
                      <a:pt x="17955" y="3183"/>
                      <a:pt x="17770" y="3330"/>
                    </a:cubicBezTo>
                    <a:lnTo>
                      <a:pt x="12582" y="7992"/>
                    </a:lnTo>
                    <a:lnTo>
                      <a:pt x="17920" y="1776"/>
                    </a:lnTo>
                    <a:cubicBezTo>
                      <a:pt x="18296" y="1400"/>
                      <a:pt x="18296" y="774"/>
                      <a:pt x="17945" y="373"/>
                    </a:cubicBezTo>
                    <a:cubicBezTo>
                      <a:pt x="17740" y="127"/>
                      <a:pt x="17447" y="1"/>
                      <a:pt x="17149" y="1"/>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111"/>
              <p:cNvSpPr/>
              <p:nvPr/>
            </p:nvSpPr>
            <p:spPr>
              <a:xfrm>
                <a:off x="3201900" y="1880350"/>
                <a:ext cx="90875" cy="149775"/>
              </a:xfrm>
              <a:custGeom>
                <a:avLst/>
                <a:gdLst/>
                <a:ahLst/>
                <a:cxnLst/>
                <a:rect l="l" t="t" r="r" b="b"/>
                <a:pathLst>
                  <a:path w="3635" h="5991" extrusionOk="0">
                    <a:moveTo>
                      <a:pt x="3008" y="1"/>
                    </a:moveTo>
                    <a:cubicBezTo>
                      <a:pt x="752" y="2156"/>
                      <a:pt x="76" y="5790"/>
                      <a:pt x="1" y="5991"/>
                    </a:cubicBezTo>
                    <a:lnTo>
                      <a:pt x="3635" y="1379"/>
                    </a:lnTo>
                    <a:lnTo>
                      <a:pt x="3008"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111"/>
              <p:cNvSpPr/>
              <p:nvPr/>
            </p:nvSpPr>
            <p:spPr>
              <a:xfrm>
                <a:off x="2588500" y="3820200"/>
                <a:ext cx="223075" cy="438525"/>
              </a:xfrm>
              <a:custGeom>
                <a:avLst/>
                <a:gdLst/>
                <a:ahLst/>
                <a:cxnLst/>
                <a:rect l="l" t="t" r="r" b="b"/>
                <a:pathLst>
                  <a:path w="8923" h="17541" extrusionOk="0">
                    <a:moveTo>
                      <a:pt x="3183" y="1"/>
                    </a:moveTo>
                    <a:cubicBezTo>
                      <a:pt x="3183" y="1"/>
                      <a:pt x="0" y="14237"/>
                      <a:pt x="526" y="15690"/>
                    </a:cubicBezTo>
                    <a:cubicBezTo>
                      <a:pt x="1078" y="17144"/>
                      <a:pt x="2055" y="17294"/>
                      <a:pt x="2055" y="17294"/>
                    </a:cubicBezTo>
                    <a:cubicBezTo>
                      <a:pt x="2454" y="17464"/>
                      <a:pt x="2815" y="17541"/>
                      <a:pt x="3144" y="17541"/>
                    </a:cubicBezTo>
                    <a:cubicBezTo>
                      <a:pt x="6412" y="17541"/>
                      <a:pt x="6391" y="9926"/>
                      <a:pt x="6391" y="9926"/>
                    </a:cubicBezTo>
                    <a:cubicBezTo>
                      <a:pt x="8922" y="8497"/>
                      <a:pt x="7168" y="628"/>
                      <a:pt x="7168" y="628"/>
                    </a:cubicBezTo>
                    <a:lnTo>
                      <a:pt x="3183"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111"/>
              <p:cNvSpPr/>
              <p:nvPr/>
            </p:nvSpPr>
            <p:spPr>
              <a:xfrm>
                <a:off x="1675575" y="3271975"/>
                <a:ext cx="1037000" cy="2187375"/>
              </a:xfrm>
              <a:custGeom>
                <a:avLst/>
                <a:gdLst/>
                <a:ahLst/>
                <a:cxnLst/>
                <a:rect l="l" t="t" r="r" b="b"/>
                <a:pathLst>
                  <a:path w="41480" h="87495" extrusionOk="0">
                    <a:moveTo>
                      <a:pt x="36216" y="0"/>
                    </a:moveTo>
                    <a:lnTo>
                      <a:pt x="6742" y="2481"/>
                    </a:lnTo>
                    <a:cubicBezTo>
                      <a:pt x="6742" y="2481"/>
                      <a:pt x="1" y="18872"/>
                      <a:pt x="1780" y="35740"/>
                    </a:cubicBezTo>
                    <a:cubicBezTo>
                      <a:pt x="3560" y="52582"/>
                      <a:pt x="8873" y="87494"/>
                      <a:pt x="8873" y="87494"/>
                    </a:cubicBezTo>
                    <a:lnTo>
                      <a:pt x="35966" y="87494"/>
                    </a:lnTo>
                    <a:cubicBezTo>
                      <a:pt x="35966" y="87494"/>
                      <a:pt x="41480" y="36241"/>
                      <a:pt x="39525" y="23083"/>
                    </a:cubicBezTo>
                    <a:cubicBezTo>
                      <a:pt x="37545" y="9950"/>
                      <a:pt x="36216" y="0"/>
                      <a:pt x="362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111"/>
              <p:cNvSpPr/>
              <p:nvPr/>
            </p:nvSpPr>
            <p:spPr>
              <a:xfrm>
                <a:off x="2287100" y="3849025"/>
                <a:ext cx="109675" cy="1610950"/>
              </a:xfrm>
              <a:custGeom>
                <a:avLst/>
                <a:gdLst/>
                <a:ahLst/>
                <a:cxnLst/>
                <a:rect l="l" t="t" r="r" b="b"/>
                <a:pathLst>
                  <a:path w="4387" h="64438" extrusionOk="0">
                    <a:moveTo>
                      <a:pt x="4387" y="1"/>
                    </a:moveTo>
                    <a:lnTo>
                      <a:pt x="1" y="5364"/>
                    </a:lnTo>
                    <a:lnTo>
                      <a:pt x="1" y="5389"/>
                    </a:lnTo>
                    <a:lnTo>
                      <a:pt x="51" y="64437"/>
                    </a:lnTo>
                    <a:lnTo>
                      <a:pt x="1079" y="64412"/>
                    </a:lnTo>
                    <a:lnTo>
                      <a:pt x="76" y="5389"/>
                    </a:lnTo>
                    <a:lnTo>
                      <a:pt x="51" y="5414"/>
                    </a:lnTo>
                    <a:lnTo>
                      <a:pt x="51" y="5414"/>
                    </a:lnTo>
                    <a:lnTo>
                      <a:pt x="43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111"/>
              <p:cNvSpPr/>
              <p:nvPr/>
            </p:nvSpPr>
            <p:spPr>
              <a:xfrm>
                <a:off x="1829725" y="3334000"/>
                <a:ext cx="151025" cy="2125350"/>
              </a:xfrm>
              <a:custGeom>
                <a:avLst/>
                <a:gdLst/>
                <a:ahLst/>
                <a:cxnLst/>
                <a:rect l="l" t="t" r="r" b="b"/>
                <a:pathLst>
                  <a:path w="6041" h="85014" fill="none" extrusionOk="0">
                    <a:moveTo>
                      <a:pt x="5013" y="0"/>
                    </a:moveTo>
                    <a:cubicBezTo>
                      <a:pt x="4211" y="1930"/>
                      <a:pt x="0" y="13559"/>
                      <a:pt x="0" y="29223"/>
                    </a:cubicBezTo>
                    <a:cubicBezTo>
                      <a:pt x="0" y="44888"/>
                      <a:pt x="6040" y="85013"/>
                      <a:pt x="6040" y="85013"/>
                    </a:cubicBezTo>
                  </a:path>
                </a:pathLst>
              </a:custGeom>
              <a:no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111"/>
              <p:cNvSpPr/>
              <p:nvPr/>
            </p:nvSpPr>
            <p:spPr>
              <a:xfrm>
                <a:off x="1885475" y="3334000"/>
                <a:ext cx="253150" cy="258800"/>
              </a:xfrm>
              <a:custGeom>
                <a:avLst/>
                <a:gdLst/>
                <a:ahLst/>
                <a:cxnLst/>
                <a:rect l="l" t="t" r="r" b="b"/>
                <a:pathLst>
                  <a:path w="10126" h="10352" fill="none" extrusionOk="0">
                    <a:moveTo>
                      <a:pt x="1" y="9424"/>
                    </a:moveTo>
                    <a:cubicBezTo>
                      <a:pt x="1" y="9424"/>
                      <a:pt x="8823" y="10351"/>
                      <a:pt x="10126" y="0"/>
                    </a:cubicBezTo>
                  </a:path>
                </a:pathLst>
              </a:custGeom>
              <a:no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111"/>
              <p:cNvSpPr/>
              <p:nvPr/>
            </p:nvSpPr>
            <p:spPr>
              <a:xfrm>
                <a:off x="1672450" y="1577725"/>
                <a:ext cx="873450" cy="805150"/>
              </a:xfrm>
              <a:custGeom>
                <a:avLst/>
                <a:gdLst/>
                <a:ahLst/>
                <a:cxnLst/>
                <a:rect l="l" t="t" r="r" b="b"/>
                <a:pathLst>
                  <a:path w="34938" h="32206" extrusionOk="0">
                    <a:moveTo>
                      <a:pt x="23534" y="0"/>
                    </a:moveTo>
                    <a:cubicBezTo>
                      <a:pt x="19023" y="4512"/>
                      <a:pt x="7444" y="5289"/>
                      <a:pt x="7444" y="5289"/>
                    </a:cubicBezTo>
                    <a:cubicBezTo>
                      <a:pt x="7444" y="5289"/>
                      <a:pt x="3985" y="11805"/>
                      <a:pt x="2256" y="19474"/>
                    </a:cubicBezTo>
                    <a:cubicBezTo>
                      <a:pt x="0" y="29299"/>
                      <a:pt x="9549" y="32206"/>
                      <a:pt x="9549" y="32206"/>
                    </a:cubicBezTo>
                    <a:lnTo>
                      <a:pt x="34938" y="32206"/>
                    </a:lnTo>
                    <a:cubicBezTo>
                      <a:pt x="31855" y="20301"/>
                      <a:pt x="33660" y="5364"/>
                      <a:pt x="33660" y="5364"/>
                    </a:cubicBezTo>
                    <a:lnTo>
                      <a:pt x="23534" y="0"/>
                    </a:ln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111"/>
              <p:cNvSpPr/>
              <p:nvPr/>
            </p:nvSpPr>
            <p:spPr>
              <a:xfrm>
                <a:off x="1970700" y="1983725"/>
                <a:ext cx="417300" cy="473850"/>
              </a:xfrm>
              <a:custGeom>
                <a:avLst/>
                <a:gdLst/>
                <a:ahLst/>
                <a:cxnLst/>
                <a:rect l="l" t="t" r="r" b="b"/>
                <a:pathLst>
                  <a:path w="16692" h="18954" extrusionOk="0">
                    <a:moveTo>
                      <a:pt x="1755" y="1"/>
                    </a:moveTo>
                    <a:lnTo>
                      <a:pt x="0" y="11881"/>
                    </a:lnTo>
                    <a:cubicBezTo>
                      <a:pt x="0" y="11881"/>
                      <a:pt x="1580" y="18954"/>
                      <a:pt x="8809" y="18954"/>
                    </a:cubicBezTo>
                    <a:cubicBezTo>
                      <a:pt x="8920" y="18954"/>
                      <a:pt x="9034" y="18952"/>
                      <a:pt x="9148" y="18948"/>
                    </a:cubicBezTo>
                    <a:cubicBezTo>
                      <a:pt x="16692" y="18748"/>
                      <a:pt x="15489" y="11981"/>
                      <a:pt x="15489" y="11981"/>
                    </a:cubicBezTo>
                    <a:lnTo>
                      <a:pt x="12933" y="3911"/>
                    </a:lnTo>
                    <a:lnTo>
                      <a:pt x="1755"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111"/>
              <p:cNvSpPr/>
              <p:nvPr/>
            </p:nvSpPr>
            <p:spPr>
              <a:xfrm>
                <a:off x="2003900" y="1983100"/>
                <a:ext cx="310800" cy="218700"/>
              </a:xfrm>
              <a:custGeom>
                <a:avLst/>
                <a:gdLst/>
                <a:ahLst/>
                <a:cxnLst/>
                <a:rect l="l" t="t" r="r" b="b"/>
                <a:pathLst>
                  <a:path w="12432" h="8748" extrusionOk="0">
                    <a:moveTo>
                      <a:pt x="427" y="1"/>
                    </a:moveTo>
                    <a:lnTo>
                      <a:pt x="1" y="2858"/>
                    </a:lnTo>
                    <a:cubicBezTo>
                      <a:pt x="1103" y="5640"/>
                      <a:pt x="3234" y="8748"/>
                      <a:pt x="8647" y="8748"/>
                    </a:cubicBezTo>
                    <a:cubicBezTo>
                      <a:pt x="10778" y="8748"/>
                      <a:pt x="11780" y="7921"/>
                      <a:pt x="12432" y="6567"/>
                    </a:cubicBezTo>
                    <a:lnTo>
                      <a:pt x="11605" y="3936"/>
                    </a:lnTo>
                    <a:lnTo>
                      <a:pt x="427" y="1"/>
                    </a:ln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111"/>
              <p:cNvSpPr/>
              <p:nvPr/>
            </p:nvSpPr>
            <p:spPr>
              <a:xfrm>
                <a:off x="1862750" y="1414325"/>
                <a:ext cx="670000" cy="711500"/>
              </a:xfrm>
              <a:custGeom>
                <a:avLst/>
                <a:gdLst/>
                <a:ahLst/>
                <a:cxnLst/>
                <a:rect l="l" t="t" r="r" b="b"/>
                <a:pathLst>
                  <a:path w="26800" h="28460" extrusionOk="0">
                    <a:moveTo>
                      <a:pt x="14304" y="0"/>
                    </a:moveTo>
                    <a:cubicBezTo>
                      <a:pt x="10290" y="0"/>
                      <a:pt x="6504" y="2516"/>
                      <a:pt x="5872" y="10145"/>
                    </a:cubicBezTo>
                    <a:cubicBezTo>
                      <a:pt x="5872" y="10145"/>
                      <a:pt x="5105" y="9040"/>
                      <a:pt x="3738" y="9040"/>
                    </a:cubicBezTo>
                    <a:cubicBezTo>
                      <a:pt x="3358" y="9040"/>
                      <a:pt x="2932" y="9125"/>
                      <a:pt x="2464" y="9343"/>
                    </a:cubicBezTo>
                    <a:cubicBezTo>
                      <a:pt x="386" y="10345"/>
                      <a:pt x="1" y="19738"/>
                      <a:pt x="3865" y="19738"/>
                    </a:cubicBezTo>
                    <a:cubicBezTo>
                      <a:pt x="3963" y="19738"/>
                      <a:pt x="4064" y="19732"/>
                      <a:pt x="4168" y="19719"/>
                    </a:cubicBezTo>
                    <a:cubicBezTo>
                      <a:pt x="4168" y="19719"/>
                      <a:pt x="4995" y="26912"/>
                      <a:pt x="11035" y="28165"/>
                    </a:cubicBezTo>
                    <a:cubicBezTo>
                      <a:pt x="11997" y="28364"/>
                      <a:pt x="12864" y="28459"/>
                      <a:pt x="13650" y="28459"/>
                    </a:cubicBezTo>
                    <a:cubicBezTo>
                      <a:pt x="17820" y="28459"/>
                      <a:pt x="19738" y="25797"/>
                      <a:pt x="21762" y="21875"/>
                    </a:cubicBezTo>
                    <a:cubicBezTo>
                      <a:pt x="24143" y="17213"/>
                      <a:pt x="26800" y="6235"/>
                      <a:pt x="21762" y="2576"/>
                    </a:cubicBezTo>
                    <a:cubicBezTo>
                      <a:pt x="19749" y="1114"/>
                      <a:pt x="16976" y="0"/>
                      <a:pt x="14304" y="0"/>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111"/>
              <p:cNvSpPr/>
              <p:nvPr/>
            </p:nvSpPr>
            <p:spPr>
              <a:xfrm>
                <a:off x="2218825" y="1851525"/>
                <a:ext cx="52650" cy="96525"/>
              </a:xfrm>
              <a:custGeom>
                <a:avLst/>
                <a:gdLst/>
                <a:ahLst/>
                <a:cxnLst/>
                <a:rect l="l" t="t" r="r" b="b"/>
                <a:pathLst>
                  <a:path w="2106" h="3861" extrusionOk="0">
                    <a:moveTo>
                      <a:pt x="1704" y="1"/>
                    </a:moveTo>
                    <a:lnTo>
                      <a:pt x="1704" y="1"/>
                    </a:lnTo>
                    <a:cubicBezTo>
                      <a:pt x="1454" y="577"/>
                      <a:pt x="1278" y="1154"/>
                      <a:pt x="1153" y="1755"/>
                    </a:cubicBezTo>
                    <a:lnTo>
                      <a:pt x="1128" y="1830"/>
                    </a:lnTo>
                    <a:lnTo>
                      <a:pt x="1203" y="1956"/>
                    </a:lnTo>
                    <a:cubicBezTo>
                      <a:pt x="1328" y="2156"/>
                      <a:pt x="1479" y="2382"/>
                      <a:pt x="1529" y="2632"/>
                    </a:cubicBezTo>
                    <a:cubicBezTo>
                      <a:pt x="1604" y="2858"/>
                      <a:pt x="1554" y="3083"/>
                      <a:pt x="1454" y="3259"/>
                    </a:cubicBezTo>
                    <a:cubicBezTo>
                      <a:pt x="1404" y="3334"/>
                      <a:pt x="1328" y="3409"/>
                      <a:pt x="1228" y="3459"/>
                    </a:cubicBezTo>
                    <a:cubicBezTo>
                      <a:pt x="1128" y="3484"/>
                      <a:pt x="1003" y="3535"/>
                      <a:pt x="852" y="3535"/>
                    </a:cubicBezTo>
                    <a:cubicBezTo>
                      <a:pt x="736" y="3556"/>
                      <a:pt x="619" y="3563"/>
                      <a:pt x="501" y="3563"/>
                    </a:cubicBezTo>
                    <a:cubicBezTo>
                      <a:pt x="339" y="3563"/>
                      <a:pt x="174" y="3549"/>
                      <a:pt x="0" y="3535"/>
                    </a:cubicBezTo>
                    <a:lnTo>
                      <a:pt x="0" y="3535"/>
                    </a:lnTo>
                    <a:cubicBezTo>
                      <a:pt x="251" y="3710"/>
                      <a:pt x="551" y="3810"/>
                      <a:pt x="852" y="3860"/>
                    </a:cubicBezTo>
                    <a:cubicBezTo>
                      <a:pt x="1003" y="3860"/>
                      <a:pt x="1178" y="3860"/>
                      <a:pt x="1353" y="3835"/>
                    </a:cubicBezTo>
                    <a:cubicBezTo>
                      <a:pt x="1529" y="3785"/>
                      <a:pt x="1704" y="3685"/>
                      <a:pt x="1830" y="3535"/>
                    </a:cubicBezTo>
                    <a:cubicBezTo>
                      <a:pt x="2080" y="3234"/>
                      <a:pt x="2105" y="2833"/>
                      <a:pt x="2030" y="2507"/>
                    </a:cubicBezTo>
                    <a:cubicBezTo>
                      <a:pt x="1940" y="2191"/>
                      <a:pt x="1809" y="1936"/>
                      <a:pt x="1619" y="1706"/>
                    </a:cubicBezTo>
                    <a:lnTo>
                      <a:pt x="1619" y="1706"/>
                    </a:lnTo>
                    <a:cubicBezTo>
                      <a:pt x="1686" y="1146"/>
                      <a:pt x="1728" y="584"/>
                      <a:pt x="1704" y="1"/>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111"/>
              <p:cNvSpPr/>
              <p:nvPr/>
            </p:nvSpPr>
            <p:spPr>
              <a:xfrm>
                <a:off x="2126075" y="1958050"/>
                <a:ext cx="156050" cy="113525"/>
              </a:xfrm>
              <a:custGeom>
                <a:avLst/>
                <a:gdLst/>
                <a:ahLst/>
                <a:cxnLst/>
                <a:rect l="l" t="t" r="r" b="b"/>
                <a:pathLst>
                  <a:path w="6242" h="4541" extrusionOk="0">
                    <a:moveTo>
                      <a:pt x="1104" y="0"/>
                    </a:moveTo>
                    <a:lnTo>
                      <a:pt x="1104" y="0"/>
                    </a:lnTo>
                    <a:cubicBezTo>
                      <a:pt x="1103" y="0"/>
                      <a:pt x="1" y="4411"/>
                      <a:pt x="2657" y="4537"/>
                    </a:cubicBezTo>
                    <a:cubicBezTo>
                      <a:pt x="2709" y="4539"/>
                      <a:pt x="2761" y="4540"/>
                      <a:pt x="2811" y="4540"/>
                    </a:cubicBezTo>
                    <a:cubicBezTo>
                      <a:pt x="5326" y="4540"/>
                      <a:pt x="6241" y="1554"/>
                      <a:pt x="6241" y="1554"/>
                    </a:cubicBezTo>
                    <a:lnTo>
                      <a:pt x="11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111"/>
              <p:cNvSpPr/>
              <p:nvPr/>
            </p:nvSpPr>
            <p:spPr>
              <a:xfrm>
                <a:off x="2133600" y="1733050"/>
                <a:ext cx="61425" cy="17000"/>
              </a:xfrm>
              <a:custGeom>
                <a:avLst/>
                <a:gdLst/>
                <a:ahLst/>
                <a:cxnLst/>
                <a:rect l="l" t="t" r="r" b="b"/>
                <a:pathLst>
                  <a:path w="2457" h="680" extrusionOk="0">
                    <a:moveTo>
                      <a:pt x="1462" y="0"/>
                    </a:moveTo>
                    <a:cubicBezTo>
                      <a:pt x="1098" y="0"/>
                      <a:pt x="619" y="170"/>
                      <a:pt x="1" y="680"/>
                    </a:cubicBezTo>
                    <a:lnTo>
                      <a:pt x="2457" y="680"/>
                    </a:lnTo>
                    <a:cubicBezTo>
                      <a:pt x="2457" y="680"/>
                      <a:pt x="2189" y="0"/>
                      <a:pt x="1462" y="0"/>
                    </a:cubicBezTo>
                    <a:close/>
                  </a:path>
                </a:pathLst>
              </a:custGeom>
              <a:solidFill>
                <a:srgbClr val="722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111"/>
              <p:cNvSpPr/>
              <p:nvPr/>
            </p:nvSpPr>
            <p:spPr>
              <a:xfrm>
                <a:off x="2364175" y="1793150"/>
                <a:ext cx="47025" cy="38350"/>
              </a:xfrm>
              <a:custGeom>
                <a:avLst/>
                <a:gdLst/>
                <a:ahLst/>
                <a:cxnLst/>
                <a:rect l="l" t="t" r="r" b="b"/>
                <a:pathLst>
                  <a:path w="1881" h="1534" extrusionOk="0">
                    <a:moveTo>
                      <a:pt x="744" y="1"/>
                    </a:moveTo>
                    <a:cubicBezTo>
                      <a:pt x="536" y="1"/>
                      <a:pt x="290" y="75"/>
                      <a:pt x="1" y="255"/>
                    </a:cubicBezTo>
                    <a:lnTo>
                      <a:pt x="1880" y="1534"/>
                    </a:lnTo>
                    <a:cubicBezTo>
                      <a:pt x="1880" y="1534"/>
                      <a:pt x="1695" y="1"/>
                      <a:pt x="744" y="1"/>
                    </a:cubicBezTo>
                    <a:close/>
                  </a:path>
                </a:pathLst>
              </a:custGeom>
              <a:solidFill>
                <a:srgbClr val="722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111"/>
              <p:cNvSpPr/>
              <p:nvPr/>
            </p:nvSpPr>
            <p:spPr>
              <a:xfrm>
                <a:off x="1858525" y="1338125"/>
                <a:ext cx="726850" cy="404775"/>
              </a:xfrm>
              <a:custGeom>
                <a:avLst/>
                <a:gdLst/>
                <a:ahLst/>
                <a:cxnLst/>
                <a:rect l="l" t="t" r="r" b="b"/>
                <a:pathLst>
                  <a:path w="29074" h="16191" extrusionOk="0">
                    <a:moveTo>
                      <a:pt x="13673" y="1"/>
                    </a:moveTo>
                    <a:cubicBezTo>
                      <a:pt x="4663" y="1"/>
                      <a:pt x="3818" y="5747"/>
                      <a:pt x="1" y="14873"/>
                    </a:cubicBezTo>
                    <a:lnTo>
                      <a:pt x="1279" y="15148"/>
                    </a:lnTo>
                    <a:cubicBezTo>
                      <a:pt x="1279" y="15148"/>
                      <a:pt x="1972" y="12334"/>
                      <a:pt x="3543" y="12334"/>
                    </a:cubicBezTo>
                    <a:cubicBezTo>
                      <a:pt x="3713" y="12334"/>
                      <a:pt x="3895" y="12368"/>
                      <a:pt x="4086" y="12441"/>
                    </a:cubicBezTo>
                    <a:cubicBezTo>
                      <a:pt x="6041" y="13193"/>
                      <a:pt x="6116" y="15524"/>
                      <a:pt x="6116" y="15524"/>
                    </a:cubicBezTo>
                    <a:cubicBezTo>
                      <a:pt x="6116" y="15524"/>
                      <a:pt x="6121" y="15524"/>
                      <a:pt x="6132" y="15524"/>
                    </a:cubicBezTo>
                    <a:cubicBezTo>
                      <a:pt x="6471" y="15524"/>
                      <a:pt x="12322" y="15477"/>
                      <a:pt x="15314" y="12241"/>
                    </a:cubicBezTo>
                    <a:lnTo>
                      <a:pt x="15314" y="12241"/>
                    </a:lnTo>
                    <a:lnTo>
                      <a:pt x="13735" y="14822"/>
                    </a:lnTo>
                    <a:cubicBezTo>
                      <a:pt x="13735" y="14822"/>
                      <a:pt x="14178" y="14861"/>
                      <a:pt x="14852" y="14861"/>
                    </a:cubicBezTo>
                    <a:cubicBezTo>
                      <a:pt x="16149" y="14861"/>
                      <a:pt x="18300" y="14719"/>
                      <a:pt x="19801" y="13895"/>
                    </a:cubicBezTo>
                    <a:lnTo>
                      <a:pt x="19801" y="13895"/>
                    </a:lnTo>
                    <a:lnTo>
                      <a:pt x="18723" y="15800"/>
                    </a:lnTo>
                    <a:cubicBezTo>
                      <a:pt x="18723" y="15800"/>
                      <a:pt x="19969" y="16190"/>
                      <a:pt x="21644" y="16190"/>
                    </a:cubicBezTo>
                    <a:cubicBezTo>
                      <a:pt x="23030" y="16190"/>
                      <a:pt x="24708" y="15923"/>
                      <a:pt x="26217" y="14948"/>
                    </a:cubicBezTo>
                    <a:cubicBezTo>
                      <a:pt x="26217" y="14948"/>
                      <a:pt x="29074" y="1614"/>
                      <a:pt x="16943" y="211"/>
                    </a:cubicBezTo>
                    <a:cubicBezTo>
                      <a:pt x="15746" y="70"/>
                      <a:pt x="14660" y="1"/>
                      <a:pt x="13673" y="1"/>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111"/>
              <p:cNvSpPr/>
              <p:nvPr/>
            </p:nvSpPr>
            <p:spPr>
              <a:xfrm>
                <a:off x="1858525" y="1716825"/>
                <a:ext cx="113450" cy="215550"/>
              </a:xfrm>
              <a:custGeom>
                <a:avLst/>
                <a:gdLst/>
                <a:ahLst/>
                <a:cxnLst/>
                <a:rect l="l" t="t" r="r" b="b"/>
                <a:pathLst>
                  <a:path w="4538" h="8622" extrusionOk="0">
                    <a:moveTo>
                      <a:pt x="502" y="0"/>
                    </a:moveTo>
                    <a:lnTo>
                      <a:pt x="1" y="8622"/>
                    </a:lnTo>
                    <a:lnTo>
                      <a:pt x="4537" y="8622"/>
                    </a:lnTo>
                    <a:cubicBezTo>
                      <a:pt x="4161" y="7344"/>
                      <a:pt x="4537" y="6065"/>
                      <a:pt x="4537" y="6065"/>
                    </a:cubicBezTo>
                    <a:cubicBezTo>
                      <a:pt x="126" y="5163"/>
                      <a:pt x="1279" y="0"/>
                      <a:pt x="1279" y="0"/>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111"/>
              <p:cNvSpPr/>
              <p:nvPr/>
            </p:nvSpPr>
            <p:spPr>
              <a:xfrm>
                <a:off x="1928700" y="1687550"/>
                <a:ext cx="63950" cy="130800"/>
              </a:xfrm>
              <a:custGeom>
                <a:avLst/>
                <a:gdLst/>
                <a:ahLst/>
                <a:cxnLst/>
                <a:rect l="l" t="t" r="r" b="b"/>
                <a:pathLst>
                  <a:path w="2558" h="5232" extrusionOk="0">
                    <a:moveTo>
                      <a:pt x="754" y="0"/>
                    </a:moveTo>
                    <a:cubicBezTo>
                      <a:pt x="479" y="0"/>
                      <a:pt x="209" y="91"/>
                      <a:pt x="1" y="244"/>
                    </a:cubicBezTo>
                    <a:cubicBezTo>
                      <a:pt x="155" y="201"/>
                      <a:pt x="311" y="179"/>
                      <a:pt x="463" y="179"/>
                    </a:cubicBezTo>
                    <a:cubicBezTo>
                      <a:pt x="756" y="179"/>
                      <a:pt x="1031" y="263"/>
                      <a:pt x="1229" y="444"/>
                    </a:cubicBezTo>
                    <a:cubicBezTo>
                      <a:pt x="1530" y="720"/>
                      <a:pt x="1680" y="1121"/>
                      <a:pt x="1805" y="1547"/>
                    </a:cubicBezTo>
                    <a:cubicBezTo>
                      <a:pt x="1906" y="1973"/>
                      <a:pt x="1981" y="2399"/>
                      <a:pt x="2006" y="2850"/>
                    </a:cubicBezTo>
                    <a:cubicBezTo>
                      <a:pt x="2027" y="3037"/>
                      <a:pt x="2035" y="3223"/>
                      <a:pt x="2038" y="3411"/>
                    </a:cubicBezTo>
                    <a:lnTo>
                      <a:pt x="2038" y="3411"/>
                    </a:lnTo>
                    <a:cubicBezTo>
                      <a:pt x="1996" y="3350"/>
                      <a:pt x="1952" y="3288"/>
                      <a:pt x="1906" y="3226"/>
                    </a:cubicBezTo>
                    <a:cubicBezTo>
                      <a:pt x="1805" y="3076"/>
                      <a:pt x="1705" y="2926"/>
                      <a:pt x="1580" y="2800"/>
                    </a:cubicBezTo>
                    <a:cubicBezTo>
                      <a:pt x="1455" y="2675"/>
                      <a:pt x="1329" y="2525"/>
                      <a:pt x="1154" y="2500"/>
                    </a:cubicBezTo>
                    <a:lnTo>
                      <a:pt x="1154" y="2500"/>
                    </a:lnTo>
                    <a:cubicBezTo>
                      <a:pt x="1279" y="2600"/>
                      <a:pt x="1379" y="2750"/>
                      <a:pt x="1455" y="2901"/>
                    </a:cubicBezTo>
                    <a:cubicBezTo>
                      <a:pt x="1530" y="3051"/>
                      <a:pt x="1605" y="3201"/>
                      <a:pt x="1680" y="3352"/>
                    </a:cubicBezTo>
                    <a:cubicBezTo>
                      <a:pt x="1831" y="3677"/>
                      <a:pt x="1956" y="4003"/>
                      <a:pt x="2081" y="4304"/>
                    </a:cubicBezTo>
                    <a:lnTo>
                      <a:pt x="2432" y="5231"/>
                    </a:lnTo>
                    <a:lnTo>
                      <a:pt x="2482" y="4229"/>
                    </a:lnTo>
                    <a:cubicBezTo>
                      <a:pt x="2507" y="3753"/>
                      <a:pt x="2557" y="3302"/>
                      <a:pt x="2507" y="2825"/>
                    </a:cubicBezTo>
                    <a:cubicBezTo>
                      <a:pt x="2507" y="2700"/>
                      <a:pt x="2507" y="2575"/>
                      <a:pt x="2482" y="2474"/>
                    </a:cubicBezTo>
                    <a:lnTo>
                      <a:pt x="2432" y="2124"/>
                    </a:lnTo>
                    <a:cubicBezTo>
                      <a:pt x="2407" y="1873"/>
                      <a:pt x="2332" y="1647"/>
                      <a:pt x="2257" y="1397"/>
                    </a:cubicBezTo>
                    <a:cubicBezTo>
                      <a:pt x="2106" y="946"/>
                      <a:pt x="1856" y="469"/>
                      <a:pt x="1404" y="194"/>
                    </a:cubicBezTo>
                    <a:cubicBezTo>
                      <a:pt x="1203" y="59"/>
                      <a:pt x="977" y="0"/>
                      <a:pt x="754" y="0"/>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111"/>
              <p:cNvSpPr/>
              <p:nvPr/>
            </p:nvSpPr>
            <p:spPr>
              <a:xfrm>
                <a:off x="1913050" y="1833175"/>
                <a:ext cx="37000" cy="36950"/>
              </a:xfrm>
              <a:custGeom>
                <a:avLst/>
                <a:gdLst/>
                <a:ahLst/>
                <a:cxnLst/>
                <a:rect l="l" t="t" r="r" b="b"/>
                <a:pathLst>
                  <a:path w="1480" h="1478" extrusionOk="0">
                    <a:moveTo>
                      <a:pt x="1046" y="1"/>
                    </a:moveTo>
                    <a:cubicBezTo>
                      <a:pt x="945" y="1"/>
                      <a:pt x="846" y="39"/>
                      <a:pt x="777" y="108"/>
                    </a:cubicBezTo>
                    <a:lnTo>
                      <a:pt x="126" y="860"/>
                    </a:lnTo>
                    <a:cubicBezTo>
                      <a:pt x="0" y="1010"/>
                      <a:pt x="0" y="1211"/>
                      <a:pt x="151" y="1336"/>
                    </a:cubicBezTo>
                    <a:lnTo>
                      <a:pt x="201" y="1386"/>
                    </a:lnTo>
                    <a:cubicBezTo>
                      <a:pt x="273" y="1446"/>
                      <a:pt x="362" y="1477"/>
                      <a:pt x="448" y="1477"/>
                    </a:cubicBezTo>
                    <a:cubicBezTo>
                      <a:pt x="544" y="1477"/>
                      <a:pt x="637" y="1440"/>
                      <a:pt x="702" y="1361"/>
                    </a:cubicBezTo>
                    <a:lnTo>
                      <a:pt x="1354" y="634"/>
                    </a:lnTo>
                    <a:cubicBezTo>
                      <a:pt x="1479" y="484"/>
                      <a:pt x="1479" y="258"/>
                      <a:pt x="1329" y="133"/>
                    </a:cubicBezTo>
                    <a:lnTo>
                      <a:pt x="1279" y="83"/>
                    </a:lnTo>
                    <a:cubicBezTo>
                      <a:pt x="1211" y="27"/>
                      <a:pt x="1128" y="1"/>
                      <a:pt x="10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111"/>
              <p:cNvSpPr/>
              <p:nvPr/>
            </p:nvSpPr>
            <p:spPr>
              <a:xfrm>
                <a:off x="1883600" y="1801775"/>
                <a:ext cx="40750" cy="33625"/>
              </a:xfrm>
              <a:custGeom>
                <a:avLst/>
                <a:gdLst/>
                <a:ahLst/>
                <a:cxnLst/>
                <a:rect l="l" t="t" r="r" b="b"/>
                <a:pathLst>
                  <a:path w="1630" h="1345" extrusionOk="0">
                    <a:moveTo>
                      <a:pt x="1182" y="1"/>
                    </a:moveTo>
                    <a:cubicBezTo>
                      <a:pt x="1110" y="1"/>
                      <a:pt x="1038" y="21"/>
                      <a:pt x="978" y="61"/>
                    </a:cubicBezTo>
                    <a:lnTo>
                      <a:pt x="201" y="662"/>
                    </a:lnTo>
                    <a:cubicBezTo>
                      <a:pt x="51" y="788"/>
                      <a:pt x="0" y="988"/>
                      <a:pt x="126" y="1139"/>
                    </a:cubicBezTo>
                    <a:lnTo>
                      <a:pt x="176" y="1214"/>
                    </a:lnTo>
                    <a:cubicBezTo>
                      <a:pt x="233" y="1299"/>
                      <a:pt x="330" y="1344"/>
                      <a:pt x="431" y="1344"/>
                    </a:cubicBezTo>
                    <a:cubicBezTo>
                      <a:pt x="508" y="1344"/>
                      <a:pt x="587" y="1318"/>
                      <a:pt x="652" y="1264"/>
                    </a:cubicBezTo>
                    <a:lnTo>
                      <a:pt x="1429" y="662"/>
                    </a:lnTo>
                    <a:cubicBezTo>
                      <a:pt x="1579" y="562"/>
                      <a:pt x="1630" y="337"/>
                      <a:pt x="1504" y="186"/>
                    </a:cubicBezTo>
                    <a:lnTo>
                      <a:pt x="1454" y="136"/>
                    </a:lnTo>
                    <a:cubicBezTo>
                      <a:pt x="1394" y="46"/>
                      <a:pt x="1289" y="1"/>
                      <a:pt x="11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111"/>
              <p:cNvSpPr/>
              <p:nvPr/>
            </p:nvSpPr>
            <p:spPr>
              <a:xfrm>
                <a:off x="1911175" y="1648925"/>
                <a:ext cx="25700" cy="22225"/>
              </a:xfrm>
              <a:custGeom>
                <a:avLst/>
                <a:gdLst/>
                <a:ahLst/>
                <a:cxnLst/>
                <a:rect l="l" t="t" r="r" b="b"/>
                <a:pathLst>
                  <a:path w="1028" h="889" extrusionOk="0">
                    <a:moveTo>
                      <a:pt x="413" y="1"/>
                    </a:moveTo>
                    <a:cubicBezTo>
                      <a:pt x="308" y="1"/>
                      <a:pt x="203" y="52"/>
                      <a:pt x="126" y="160"/>
                    </a:cubicBezTo>
                    <a:lnTo>
                      <a:pt x="100" y="210"/>
                    </a:lnTo>
                    <a:cubicBezTo>
                      <a:pt x="0" y="360"/>
                      <a:pt x="25" y="586"/>
                      <a:pt x="176" y="686"/>
                    </a:cubicBezTo>
                    <a:lnTo>
                      <a:pt x="401" y="836"/>
                    </a:lnTo>
                    <a:cubicBezTo>
                      <a:pt x="454" y="872"/>
                      <a:pt x="517" y="889"/>
                      <a:pt x="580" y="889"/>
                    </a:cubicBezTo>
                    <a:cubicBezTo>
                      <a:pt x="696" y="889"/>
                      <a:pt x="813" y="833"/>
                      <a:pt x="877" y="736"/>
                    </a:cubicBezTo>
                    <a:lnTo>
                      <a:pt x="902" y="686"/>
                    </a:lnTo>
                    <a:cubicBezTo>
                      <a:pt x="1028" y="511"/>
                      <a:pt x="978" y="310"/>
                      <a:pt x="827" y="210"/>
                    </a:cubicBezTo>
                    <a:lnTo>
                      <a:pt x="602" y="60"/>
                    </a:lnTo>
                    <a:cubicBezTo>
                      <a:pt x="544" y="21"/>
                      <a:pt x="478" y="1"/>
                      <a:pt x="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111"/>
              <p:cNvSpPr/>
              <p:nvPr/>
            </p:nvSpPr>
            <p:spPr>
              <a:xfrm>
                <a:off x="1576575" y="2204300"/>
                <a:ext cx="1060175" cy="1181675"/>
              </a:xfrm>
              <a:custGeom>
                <a:avLst/>
                <a:gdLst/>
                <a:ahLst/>
                <a:cxnLst/>
                <a:rect l="l" t="t" r="r" b="b"/>
                <a:pathLst>
                  <a:path w="42407" h="47267" extrusionOk="0">
                    <a:moveTo>
                      <a:pt x="16216" y="0"/>
                    </a:moveTo>
                    <a:cubicBezTo>
                      <a:pt x="16216" y="0"/>
                      <a:pt x="5038" y="3158"/>
                      <a:pt x="2582" y="10125"/>
                    </a:cubicBezTo>
                    <a:cubicBezTo>
                      <a:pt x="101" y="17118"/>
                      <a:pt x="1" y="45163"/>
                      <a:pt x="11906" y="46767"/>
                    </a:cubicBezTo>
                    <a:cubicBezTo>
                      <a:pt x="11906" y="46767"/>
                      <a:pt x="14134" y="47267"/>
                      <a:pt x="17123" y="47267"/>
                    </a:cubicBezTo>
                    <a:cubicBezTo>
                      <a:pt x="19448" y="47267"/>
                      <a:pt x="22233" y="46965"/>
                      <a:pt x="24788" y="45890"/>
                    </a:cubicBezTo>
                    <a:cubicBezTo>
                      <a:pt x="24788" y="45890"/>
                      <a:pt x="27156" y="46109"/>
                      <a:pt x="30396" y="46109"/>
                    </a:cubicBezTo>
                    <a:cubicBezTo>
                      <a:pt x="33635" y="46109"/>
                      <a:pt x="37745" y="45890"/>
                      <a:pt x="41229" y="45013"/>
                    </a:cubicBezTo>
                    <a:cubicBezTo>
                      <a:pt x="41229" y="45013"/>
                      <a:pt x="42106" y="33384"/>
                      <a:pt x="42257" y="29324"/>
                    </a:cubicBezTo>
                    <a:cubicBezTo>
                      <a:pt x="42407" y="25238"/>
                      <a:pt x="39224" y="14211"/>
                      <a:pt x="39224" y="14211"/>
                    </a:cubicBezTo>
                    <a:lnTo>
                      <a:pt x="38171" y="4236"/>
                    </a:lnTo>
                    <a:cubicBezTo>
                      <a:pt x="34813" y="1529"/>
                      <a:pt x="30452" y="652"/>
                      <a:pt x="30452" y="652"/>
                    </a:cubicBezTo>
                    <a:cubicBezTo>
                      <a:pt x="30452" y="652"/>
                      <a:pt x="30377" y="7594"/>
                      <a:pt x="25364" y="8597"/>
                    </a:cubicBezTo>
                    <a:cubicBezTo>
                      <a:pt x="25109" y="8649"/>
                      <a:pt x="24856" y="8673"/>
                      <a:pt x="24606" y="8673"/>
                    </a:cubicBezTo>
                    <a:cubicBezTo>
                      <a:pt x="19921" y="8673"/>
                      <a:pt x="16216" y="0"/>
                      <a:pt x="16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111"/>
              <p:cNvSpPr/>
              <p:nvPr/>
            </p:nvSpPr>
            <p:spPr>
              <a:xfrm>
                <a:off x="2297750" y="2310175"/>
                <a:ext cx="498775" cy="1538875"/>
              </a:xfrm>
              <a:custGeom>
                <a:avLst/>
                <a:gdLst/>
                <a:ahLst/>
                <a:cxnLst/>
                <a:rect l="l" t="t" r="r" b="b"/>
                <a:pathLst>
                  <a:path w="19951" h="61555" extrusionOk="0">
                    <a:moveTo>
                      <a:pt x="9324" y="1"/>
                    </a:moveTo>
                    <a:cubicBezTo>
                      <a:pt x="1" y="1"/>
                      <a:pt x="9049" y="16793"/>
                      <a:pt x="10377" y="30051"/>
                    </a:cubicBezTo>
                    <a:cubicBezTo>
                      <a:pt x="11705" y="43284"/>
                      <a:pt x="14638" y="61555"/>
                      <a:pt x="14638" y="61555"/>
                    </a:cubicBezTo>
                    <a:lnTo>
                      <a:pt x="19951" y="61555"/>
                    </a:lnTo>
                    <a:cubicBezTo>
                      <a:pt x="19074" y="47018"/>
                      <a:pt x="17770" y="36718"/>
                      <a:pt x="17770" y="32206"/>
                    </a:cubicBezTo>
                    <a:cubicBezTo>
                      <a:pt x="17770" y="27695"/>
                      <a:pt x="15289" y="12883"/>
                      <a:pt x="14287" y="7194"/>
                    </a:cubicBezTo>
                    <a:cubicBezTo>
                      <a:pt x="13259" y="1529"/>
                      <a:pt x="9324" y="1"/>
                      <a:pt x="9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111"/>
              <p:cNvSpPr/>
              <p:nvPr/>
            </p:nvSpPr>
            <p:spPr>
              <a:xfrm>
                <a:off x="2469450" y="2565825"/>
                <a:ext cx="119700" cy="768200"/>
              </a:xfrm>
              <a:custGeom>
                <a:avLst/>
                <a:gdLst/>
                <a:ahLst/>
                <a:cxnLst/>
                <a:rect l="l" t="t" r="r" b="b"/>
                <a:pathLst>
                  <a:path w="4788" h="30728" extrusionOk="0">
                    <a:moveTo>
                      <a:pt x="0" y="0"/>
                    </a:moveTo>
                    <a:lnTo>
                      <a:pt x="0" y="0"/>
                    </a:lnTo>
                    <a:cubicBezTo>
                      <a:pt x="401" y="527"/>
                      <a:pt x="752" y="1078"/>
                      <a:pt x="1078" y="1654"/>
                    </a:cubicBezTo>
                    <a:cubicBezTo>
                      <a:pt x="1379" y="2206"/>
                      <a:pt x="1654" y="2807"/>
                      <a:pt x="1905" y="3409"/>
                    </a:cubicBezTo>
                    <a:cubicBezTo>
                      <a:pt x="2381" y="4612"/>
                      <a:pt x="2757" y="5865"/>
                      <a:pt x="2983" y="7143"/>
                    </a:cubicBezTo>
                    <a:cubicBezTo>
                      <a:pt x="3208" y="8421"/>
                      <a:pt x="3308" y="9725"/>
                      <a:pt x="3384" y="11028"/>
                    </a:cubicBezTo>
                    <a:lnTo>
                      <a:pt x="3634" y="14988"/>
                    </a:lnTo>
                    <a:cubicBezTo>
                      <a:pt x="3985" y="20226"/>
                      <a:pt x="4361" y="25489"/>
                      <a:pt x="4787" y="30727"/>
                    </a:cubicBezTo>
                    <a:cubicBezTo>
                      <a:pt x="4587" y="25464"/>
                      <a:pt x="4336" y="20201"/>
                      <a:pt x="4060" y="14963"/>
                    </a:cubicBezTo>
                    <a:lnTo>
                      <a:pt x="3835" y="11003"/>
                    </a:lnTo>
                    <a:cubicBezTo>
                      <a:pt x="3760" y="9700"/>
                      <a:pt x="3735" y="8371"/>
                      <a:pt x="3459" y="7068"/>
                    </a:cubicBezTo>
                    <a:cubicBezTo>
                      <a:pt x="3208" y="5740"/>
                      <a:pt x="2832" y="4461"/>
                      <a:pt x="2231" y="3258"/>
                    </a:cubicBezTo>
                    <a:cubicBezTo>
                      <a:pt x="1679" y="2055"/>
                      <a:pt x="953" y="92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111"/>
              <p:cNvSpPr/>
              <p:nvPr/>
            </p:nvSpPr>
            <p:spPr>
              <a:xfrm>
                <a:off x="2521450" y="2506725"/>
                <a:ext cx="410425" cy="517350"/>
              </a:xfrm>
              <a:custGeom>
                <a:avLst/>
                <a:gdLst/>
                <a:ahLst/>
                <a:cxnLst/>
                <a:rect l="l" t="t" r="r" b="b"/>
                <a:pathLst>
                  <a:path w="16417" h="20694" extrusionOk="0">
                    <a:moveTo>
                      <a:pt x="7895" y="1"/>
                    </a:moveTo>
                    <a:cubicBezTo>
                      <a:pt x="7605" y="1"/>
                      <a:pt x="7333" y="190"/>
                      <a:pt x="7244" y="460"/>
                    </a:cubicBezTo>
                    <a:lnTo>
                      <a:pt x="3459" y="10460"/>
                    </a:lnTo>
                    <a:lnTo>
                      <a:pt x="176" y="18906"/>
                    </a:lnTo>
                    <a:cubicBezTo>
                      <a:pt x="0" y="19357"/>
                      <a:pt x="301" y="19833"/>
                      <a:pt x="777" y="19883"/>
                    </a:cubicBezTo>
                    <a:lnTo>
                      <a:pt x="8221" y="20685"/>
                    </a:lnTo>
                    <a:cubicBezTo>
                      <a:pt x="8258" y="20691"/>
                      <a:pt x="8295" y="20694"/>
                      <a:pt x="8331" y="20694"/>
                    </a:cubicBezTo>
                    <a:cubicBezTo>
                      <a:pt x="8613" y="20694"/>
                      <a:pt x="8862" y="20526"/>
                      <a:pt x="8973" y="20259"/>
                    </a:cubicBezTo>
                    <a:lnTo>
                      <a:pt x="16241" y="1963"/>
                    </a:lnTo>
                    <a:cubicBezTo>
                      <a:pt x="16417" y="1512"/>
                      <a:pt x="16116" y="1036"/>
                      <a:pt x="15665" y="961"/>
                    </a:cubicBezTo>
                    <a:lnTo>
                      <a:pt x="7995" y="8"/>
                    </a:lnTo>
                    <a:cubicBezTo>
                      <a:pt x="7962" y="3"/>
                      <a:pt x="7928" y="1"/>
                      <a:pt x="7895" y="1"/>
                    </a:cubicBezTo>
                    <a:close/>
                  </a:path>
                </a:pathLst>
              </a:custGeom>
              <a:solidFill>
                <a:srgbClr val="0F3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111"/>
              <p:cNvSpPr/>
              <p:nvPr/>
            </p:nvSpPr>
            <p:spPr>
              <a:xfrm>
                <a:off x="2506400" y="2748925"/>
                <a:ext cx="359050" cy="348250"/>
              </a:xfrm>
              <a:custGeom>
                <a:avLst/>
                <a:gdLst/>
                <a:ahLst/>
                <a:cxnLst/>
                <a:rect l="l" t="t" r="r" b="b"/>
                <a:pathLst>
                  <a:path w="14362" h="13930" extrusionOk="0">
                    <a:moveTo>
                      <a:pt x="3781" y="0"/>
                    </a:moveTo>
                    <a:cubicBezTo>
                      <a:pt x="680" y="0"/>
                      <a:pt x="1" y="8240"/>
                      <a:pt x="1" y="8240"/>
                    </a:cubicBezTo>
                    <a:lnTo>
                      <a:pt x="3334" y="13930"/>
                    </a:lnTo>
                    <a:cubicBezTo>
                      <a:pt x="6367" y="13904"/>
                      <a:pt x="8272" y="13228"/>
                      <a:pt x="9475" y="12451"/>
                    </a:cubicBezTo>
                    <a:cubicBezTo>
                      <a:pt x="10753" y="11599"/>
                      <a:pt x="11480" y="10145"/>
                      <a:pt x="11530" y="8616"/>
                    </a:cubicBezTo>
                    <a:lnTo>
                      <a:pt x="11555" y="7990"/>
                    </a:lnTo>
                    <a:cubicBezTo>
                      <a:pt x="11856" y="7965"/>
                      <a:pt x="12181" y="7839"/>
                      <a:pt x="12482" y="7739"/>
                    </a:cubicBezTo>
                    <a:cubicBezTo>
                      <a:pt x="12933" y="7539"/>
                      <a:pt x="13234" y="7112"/>
                      <a:pt x="13234" y="6636"/>
                    </a:cubicBezTo>
                    <a:lnTo>
                      <a:pt x="13234" y="6586"/>
                    </a:lnTo>
                    <a:cubicBezTo>
                      <a:pt x="13234" y="5915"/>
                      <a:pt x="12675" y="5384"/>
                      <a:pt x="12021" y="5384"/>
                    </a:cubicBezTo>
                    <a:cubicBezTo>
                      <a:pt x="11942" y="5384"/>
                      <a:pt x="11861" y="5392"/>
                      <a:pt x="11780" y="5408"/>
                    </a:cubicBezTo>
                    <a:cubicBezTo>
                      <a:pt x="9976" y="5784"/>
                      <a:pt x="8096" y="5934"/>
                      <a:pt x="8096" y="5934"/>
                    </a:cubicBezTo>
                    <a:cubicBezTo>
                      <a:pt x="10552" y="5483"/>
                      <a:pt x="12557" y="4481"/>
                      <a:pt x="13635" y="3854"/>
                    </a:cubicBezTo>
                    <a:cubicBezTo>
                      <a:pt x="14136" y="3579"/>
                      <a:pt x="14362" y="2977"/>
                      <a:pt x="14161" y="2426"/>
                    </a:cubicBezTo>
                    <a:lnTo>
                      <a:pt x="14161" y="2376"/>
                    </a:lnTo>
                    <a:cubicBezTo>
                      <a:pt x="13993" y="1871"/>
                      <a:pt x="13504" y="1561"/>
                      <a:pt x="12996" y="1561"/>
                    </a:cubicBezTo>
                    <a:cubicBezTo>
                      <a:pt x="12823" y="1561"/>
                      <a:pt x="12648" y="1597"/>
                      <a:pt x="12482" y="1674"/>
                    </a:cubicBezTo>
                    <a:cubicBezTo>
                      <a:pt x="9036" y="3240"/>
                      <a:pt x="6246" y="3534"/>
                      <a:pt x="4638" y="3534"/>
                    </a:cubicBezTo>
                    <a:cubicBezTo>
                      <a:pt x="3673" y="3534"/>
                      <a:pt x="3134" y="3428"/>
                      <a:pt x="3134" y="3428"/>
                    </a:cubicBezTo>
                    <a:lnTo>
                      <a:pt x="4287" y="70"/>
                    </a:lnTo>
                    <a:cubicBezTo>
                      <a:pt x="4111" y="23"/>
                      <a:pt x="3943" y="0"/>
                      <a:pt x="3781" y="0"/>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111"/>
              <p:cNvSpPr/>
              <p:nvPr/>
            </p:nvSpPr>
            <p:spPr>
              <a:xfrm>
                <a:off x="1955025" y="2951775"/>
                <a:ext cx="514450" cy="110950"/>
              </a:xfrm>
              <a:custGeom>
                <a:avLst/>
                <a:gdLst/>
                <a:ahLst/>
                <a:cxnLst/>
                <a:rect l="l" t="t" r="r" b="b"/>
                <a:pathLst>
                  <a:path w="20578" h="4438" extrusionOk="0">
                    <a:moveTo>
                      <a:pt x="20577" y="1"/>
                    </a:moveTo>
                    <a:cubicBezTo>
                      <a:pt x="20151" y="126"/>
                      <a:pt x="19750" y="277"/>
                      <a:pt x="19324" y="402"/>
                    </a:cubicBezTo>
                    <a:lnTo>
                      <a:pt x="18071" y="753"/>
                    </a:lnTo>
                    <a:cubicBezTo>
                      <a:pt x="17219" y="1003"/>
                      <a:pt x="16367" y="1229"/>
                      <a:pt x="15514" y="1404"/>
                    </a:cubicBezTo>
                    <a:cubicBezTo>
                      <a:pt x="13810" y="1805"/>
                      <a:pt x="12081" y="2156"/>
                      <a:pt x="10377" y="2507"/>
                    </a:cubicBezTo>
                    <a:cubicBezTo>
                      <a:pt x="8647" y="2858"/>
                      <a:pt x="6918" y="3159"/>
                      <a:pt x="5189" y="3485"/>
                    </a:cubicBezTo>
                    <a:lnTo>
                      <a:pt x="1" y="4437"/>
                    </a:lnTo>
                    <a:cubicBezTo>
                      <a:pt x="903" y="4387"/>
                      <a:pt x="1755" y="4287"/>
                      <a:pt x="2632" y="4186"/>
                    </a:cubicBezTo>
                    <a:cubicBezTo>
                      <a:pt x="3509" y="4086"/>
                      <a:pt x="4387" y="3986"/>
                      <a:pt x="5264" y="3861"/>
                    </a:cubicBezTo>
                    <a:cubicBezTo>
                      <a:pt x="6993" y="3635"/>
                      <a:pt x="8748" y="3334"/>
                      <a:pt x="10477" y="3008"/>
                    </a:cubicBezTo>
                    <a:cubicBezTo>
                      <a:pt x="12181" y="2658"/>
                      <a:pt x="13910" y="2282"/>
                      <a:pt x="15615" y="1780"/>
                    </a:cubicBezTo>
                    <a:cubicBezTo>
                      <a:pt x="17294" y="1304"/>
                      <a:pt x="18998" y="778"/>
                      <a:pt x="20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111"/>
              <p:cNvSpPr/>
              <p:nvPr/>
            </p:nvSpPr>
            <p:spPr>
              <a:xfrm>
                <a:off x="1934975" y="3127850"/>
                <a:ext cx="622200" cy="258200"/>
              </a:xfrm>
              <a:custGeom>
                <a:avLst/>
                <a:gdLst/>
                <a:ahLst/>
                <a:cxnLst/>
                <a:rect l="l" t="t" r="r" b="b"/>
                <a:pathLst>
                  <a:path w="24888" h="10328" extrusionOk="0">
                    <a:moveTo>
                      <a:pt x="24888" y="1"/>
                    </a:moveTo>
                    <a:lnTo>
                      <a:pt x="24888" y="1"/>
                    </a:lnTo>
                    <a:cubicBezTo>
                      <a:pt x="24086" y="828"/>
                      <a:pt x="23284" y="1655"/>
                      <a:pt x="22382" y="2407"/>
                    </a:cubicBezTo>
                    <a:cubicBezTo>
                      <a:pt x="21530" y="3184"/>
                      <a:pt x="20602" y="3860"/>
                      <a:pt x="19650" y="4512"/>
                    </a:cubicBezTo>
                    <a:cubicBezTo>
                      <a:pt x="18697" y="5164"/>
                      <a:pt x="17695" y="5765"/>
                      <a:pt x="16692" y="6316"/>
                    </a:cubicBezTo>
                    <a:cubicBezTo>
                      <a:pt x="15665" y="6843"/>
                      <a:pt x="14612" y="7319"/>
                      <a:pt x="13560" y="7745"/>
                    </a:cubicBezTo>
                    <a:cubicBezTo>
                      <a:pt x="11404" y="8597"/>
                      <a:pt x="9174" y="9199"/>
                      <a:pt x="6918" y="9625"/>
                    </a:cubicBezTo>
                    <a:cubicBezTo>
                      <a:pt x="5765" y="9825"/>
                      <a:pt x="4637" y="9976"/>
                      <a:pt x="3484" y="10076"/>
                    </a:cubicBezTo>
                    <a:cubicBezTo>
                      <a:pt x="2640" y="10149"/>
                      <a:pt x="1796" y="10196"/>
                      <a:pt x="943" y="10196"/>
                    </a:cubicBezTo>
                    <a:cubicBezTo>
                      <a:pt x="630" y="10196"/>
                      <a:pt x="316" y="10190"/>
                      <a:pt x="1" y="10176"/>
                    </a:cubicBezTo>
                    <a:lnTo>
                      <a:pt x="1" y="10176"/>
                    </a:lnTo>
                    <a:cubicBezTo>
                      <a:pt x="876" y="10281"/>
                      <a:pt x="1759" y="10328"/>
                      <a:pt x="2644" y="10328"/>
                    </a:cubicBezTo>
                    <a:cubicBezTo>
                      <a:pt x="4089" y="10328"/>
                      <a:pt x="5538" y="10203"/>
                      <a:pt x="6968" y="10001"/>
                    </a:cubicBezTo>
                    <a:cubicBezTo>
                      <a:pt x="9299" y="9675"/>
                      <a:pt x="11555" y="9048"/>
                      <a:pt x="13735" y="8221"/>
                    </a:cubicBezTo>
                    <a:cubicBezTo>
                      <a:pt x="14813" y="7770"/>
                      <a:pt x="15890" y="7269"/>
                      <a:pt x="16918" y="6717"/>
                    </a:cubicBezTo>
                    <a:cubicBezTo>
                      <a:pt x="17920" y="6141"/>
                      <a:pt x="18948" y="5539"/>
                      <a:pt x="19875" y="4838"/>
                    </a:cubicBezTo>
                    <a:cubicBezTo>
                      <a:pt x="21755" y="3459"/>
                      <a:pt x="23459" y="1830"/>
                      <a:pt x="248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111"/>
              <p:cNvSpPr/>
              <p:nvPr/>
            </p:nvSpPr>
            <p:spPr>
              <a:xfrm>
                <a:off x="2409925" y="2917325"/>
                <a:ext cx="201775" cy="255675"/>
              </a:xfrm>
              <a:custGeom>
                <a:avLst/>
                <a:gdLst/>
                <a:ahLst/>
                <a:cxnLst/>
                <a:rect l="l" t="t" r="r" b="b"/>
                <a:pathLst>
                  <a:path w="8071" h="10227" extrusionOk="0">
                    <a:moveTo>
                      <a:pt x="3609" y="1"/>
                    </a:moveTo>
                    <a:lnTo>
                      <a:pt x="0" y="1229"/>
                    </a:lnTo>
                    <a:lnTo>
                      <a:pt x="4787" y="10226"/>
                    </a:lnTo>
                    <a:lnTo>
                      <a:pt x="8070" y="7695"/>
                    </a:lnTo>
                    <a:lnTo>
                      <a:pt x="36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111"/>
              <p:cNvSpPr/>
              <p:nvPr/>
            </p:nvSpPr>
            <p:spPr>
              <a:xfrm>
                <a:off x="1970700" y="2659175"/>
                <a:ext cx="74575" cy="393525"/>
              </a:xfrm>
              <a:custGeom>
                <a:avLst/>
                <a:gdLst/>
                <a:ahLst/>
                <a:cxnLst/>
                <a:rect l="l" t="t" r="r" b="b"/>
                <a:pathLst>
                  <a:path w="2983" h="15741" extrusionOk="0">
                    <a:moveTo>
                      <a:pt x="0" y="1"/>
                    </a:moveTo>
                    <a:lnTo>
                      <a:pt x="0" y="1"/>
                    </a:lnTo>
                    <a:cubicBezTo>
                      <a:pt x="276" y="2632"/>
                      <a:pt x="627" y="5264"/>
                      <a:pt x="1053" y="7895"/>
                    </a:cubicBezTo>
                    <a:cubicBezTo>
                      <a:pt x="1454" y="10502"/>
                      <a:pt x="1930" y="13134"/>
                      <a:pt x="2481" y="15740"/>
                    </a:cubicBezTo>
                    <a:lnTo>
                      <a:pt x="2983" y="15615"/>
                    </a:lnTo>
                    <a:cubicBezTo>
                      <a:pt x="2356" y="13033"/>
                      <a:pt x="1805" y="10452"/>
                      <a:pt x="1303" y="7845"/>
                    </a:cubicBezTo>
                    <a:cubicBezTo>
                      <a:pt x="802" y="5239"/>
                      <a:pt x="351" y="263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111"/>
              <p:cNvSpPr/>
              <p:nvPr/>
            </p:nvSpPr>
            <p:spPr>
              <a:xfrm>
                <a:off x="1820950" y="3315200"/>
                <a:ext cx="779475" cy="146600"/>
              </a:xfrm>
              <a:custGeom>
                <a:avLst/>
                <a:gdLst/>
                <a:ahLst/>
                <a:cxnLst/>
                <a:rect l="l" t="t" r="r" b="b"/>
                <a:pathLst>
                  <a:path w="31179" h="5864" extrusionOk="0">
                    <a:moveTo>
                      <a:pt x="30602" y="0"/>
                    </a:moveTo>
                    <a:cubicBezTo>
                      <a:pt x="30602" y="0"/>
                      <a:pt x="27929" y="1533"/>
                      <a:pt x="20391" y="1533"/>
                    </a:cubicBezTo>
                    <a:cubicBezTo>
                      <a:pt x="18989" y="1533"/>
                      <a:pt x="17418" y="1480"/>
                      <a:pt x="15664" y="1354"/>
                    </a:cubicBezTo>
                    <a:cubicBezTo>
                      <a:pt x="15664" y="1354"/>
                      <a:pt x="11059" y="2798"/>
                      <a:pt x="7416" y="2798"/>
                    </a:cubicBezTo>
                    <a:cubicBezTo>
                      <a:pt x="7072" y="2798"/>
                      <a:pt x="6738" y="2785"/>
                      <a:pt x="6416" y="2757"/>
                    </a:cubicBezTo>
                    <a:cubicBezTo>
                      <a:pt x="2657" y="2431"/>
                      <a:pt x="501" y="1905"/>
                      <a:pt x="501" y="1905"/>
                    </a:cubicBezTo>
                    <a:lnTo>
                      <a:pt x="0" y="3334"/>
                    </a:lnTo>
                    <a:cubicBezTo>
                      <a:pt x="0" y="3334"/>
                      <a:pt x="9537" y="5864"/>
                      <a:pt x="19338" y="5864"/>
                    </a:cubicBezTo>
                    <a:cubicBezTo>
                      <a:pt x="23469" y="5864"/>
                      <a:pt x="27648" y="5414"/>
                      <a:pt x="31178" y="4136"/>
                    </a:cubicBezTo>
                    <a:lnTo>
                      <a:pt x="30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111"/>
              <p:cNvSpPr/>
              <p:nvPr/>
            </p:nvSpPr>
            <p:spPr>
              <a:xfrm>
                <a:off x="1903650" y="2201775"/>
                <a:ext cx="307050" cy="254100"/>
              </a:xfrm>
              <a:custGeom>
                <a:avLst/>
                <a:gdLst/>
                <a:ahLst/>
                <a:cxnLst/>
                <a:rect l="l" t="t" r="r" b="b"/>
                <a:pathLst>
                  <a:path w="12282" h="10164" extrusionOk="0">
                    <a:moveTo>
                      <a:pt x="3158" y="1"/>
                    </a:moveTo>
                    <a:lnTo>
                      <a:pt x="0" y="1254"/>
                    </a:lnTo>
                    <a:cubicBezTo>
                      <a:pt x="0" y="1254"/>
                      <a:pt x="2818" y="10163"/>
                      <a:pt x="8302" y="10163"/>
                    </a:cubicBezTo>
                    <a:cubicBezTo>
                      <a:pt x="9501" y="10163"/>
                      <a:pt x="10828" y="9737"/>
                      <a:pt x="12281" y="8698"/>
                    </a:cubicBezTo>
                    <a:cubicBezTo>
                      <a:pt x="12281" y="8698"/>
                      <a:pt x="6517" y="8121"/>
                      <a:pt x="3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111"/>
              <p:cNvSpPr/>
              <p:nvPr/>
            </p:nvSpPr>
            <p:spPr>
              <a:xfrm>
                <a:off x="2210675" y="2220575"/>
                <a:ext cx="198025" cy="238350"/>
              </a:xfrm>
              <a:custGeom>
                <a:avLst/>
                <a:gdLst/>
                <a:ahLst/>
                <a:cxnLst/>
                <a:rect l="l" t="t" r="r" b="b"/>
                <a:pathLst>
                  <a:path w="7921" h="9534" extrusionOk="0">
                    <a:moveTo>
                      <a:pt x="5088" y="1"/>
                    </a:moveTo>
                    <a:cubicBezTo>
                      <a:pt x="4486" y="7520"/>
                      <a:pt x="0" y="7946"/>
                      <a:pt x="0" y="7946"/>
                    </a:cubicBezTo>
                    <a:cubicBezTo>
                      <a:pt x="1275" y="9075"/>
                      <a:pt x="2350" y="9534"/>
                      <a:pt x="3255" y="9534"/>
                    </a:cubicBezTo>
                    <a:cubicBezTo>
                      <a:pt x="7191" y="9534"/>
                      <a:pt x="7920" y="853"/>
                      <a:pt x="7920" y="853"/>
                    </a:cubicBezTo>
                    <a:cubicBezTo>
                      <a:pt x="6166" y="101"/>
                      <a:pt x="5088" y="1"/>
                      <a:pt x="50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111"/>
              <p:cNvSpPr/>
              <p:nvPr/>
            </p:nvSpPr>
            <p:spPr>
              <a:xfrm>
                <a:off x="2650525" y="3751925"/>
                <a:ext cx="146000" cy="97125"/>
              </a:xfrm>
              <a:custGeom>
                <a:avLst/>
                <a:gdLst/>
                <a:ahLst/>
                <a:cxnLst/>
                <a:rect l="l" t="t" r="r" b="b"/>
                <a:pathLst>
                  <a:path w="5840" h="3885" extrusionOk="0">
                    <a:moveTo>
                      <a:pt x="5664" y="0"/>
                    </a:moveTo>
                    <a:lnTo>
                      <a:pt x="0" y="526"/>
                    </a:lnTo>
                    <a:lnTo>
                      <a:pt x="527" y="3885"/>
                    </a:lnTo>
                    <a:lnTo>
                      <a:pt x="5840" y="3885"/>
                    </a:lnTo>
                    <a:lnTo>
                      <a:pt x="56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87" name="Google Shape;5087;p111"/>
            <p:cNvSpPr/>
            <p:nvPr/>
          </p:nvSpPr>
          <p:spPr>
            <a:xfrm rot="637013">
              <a:off x="1017831" y="2578831"/>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111"/>
            <p:cNvSpPr/>
            <p:nvPr/>
          </p:nvSpPr>
          <p:spPr>
            <a:xfrm rot="637013">
              <a:off x="1203756" y="2633769"/>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111"/>
            <p:cNvSpPr/>
            <p:nvPr/>
          </p:nvSpPr>
          <p:spPr>
            <a:xfrm rot="637013">
              <a:off x="2405906" y="2443406"/>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111"/>
            <p:cNvSpPr/>
            <p:nvPr/>
          </p:nvSpPr>
          <p:spPr>
            <a:xfrm rot="637013">
              <a:off x="2600331" y="2410356"/>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111"/>
            <p:cNvSpPr/>
            <p:nvPr/>
          </p:nvSpPr>
          <p:spPr>
            <a:xfrm rot="637013">
              <a:off x="3876881" y="2531169"/>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111"/>
            <p:cNvSpPr/>
            <p:nvPr/>
          </p:nvSpPr>
          <p:spPr>
            <a:xfrm rot="637013">
              <a:off x="4094206" y="2523431"/>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97" name="Google Shape;5097;p111"/>
          <p:cNvSpPr txBox="1">
            <a:spLocks noGrp="1"/>
          </p:cNvSpPr>
          <p:nvPr>
            <p:ph type="ctrTitle"/>
          </p:nvPr>
        </p:nvSpPr>
        <p:spPr>
          <a:xfrm>
            <a:off x="713231" y="857975"/>
            <a:ext cx="3621300" cy="82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Thanks!</a:t>
            </a:r>
            <a:endParaRPr dirty="0"/>
          </a:p>
        </p:txBody>
      </p:sp>
      <p:sp>
        <p:nvSpPr>
          <p:cNvPr id="5109" name="Google Shape;5109;p111"/>
          <p:cNvSpPr txBox="1">
            <a:spLocks noGrp="1"/>
          </p:cNvSpPr>
          <p:nvPr>
            <p:ph type="body" idx="4294967295"/>
          </p:nvPr>
        </p:nvSpPr>
        <p:spPr>
          <a:xfrm>
            <a:off x="5349150" y="4276200"/>
            <a:ext cx="2586600" cy="389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a:t>Please keep this slide for attribution</a:t>
            </a:r>
            <a:endParaRPr sz="1400"/>
          </a:p>
        </p:txBody>
      </p:sp>
      <p:sp>
        <p:nvSpPr>
          <p:cNvPr id="5110" name="Google Shape;5110;p111"/>
          <p:cNvSpPr txBox="1"/>
          <p:nvPr/>
        </p:nvSpPr>
        <p:spPr>
          <a:xfrm>
            <a:off x="4140826" y="2016039"/>
            <a:ext cx="1459109" cy="3891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buClr>
                <a:schemeClr val="dk1"/>
              </a:buClr>
              <a:buSzPts val="1100"/>
            </a:pPr>
            <a:r>
              <a:rPr lang="en-US" sz="1400" b="1" dirty="0">
                <a:solidFill>
                  <a:srgbClr val="7030A0"/>
                </a:solidFill>
                <a:latin typeface="Century Schoolbook" panose="02040604050505020304" pitchFamily="18" charset="0"/>
              </a:rPr>
              <a:t>Designed by:</a:t>
            </a:r>
          </a:p>
        </p:txBody>
      </p:sp>
      <p:sp>
        <p:nvSpPr>
          <p:cNvPr id="4" name="Rectangle 3">
            <a:extLst>
              <a:ext uri="{FF2B5EF4-FFF2-40B4-BE49-F238E27FC236}">
                <a16:creationId xmlns:a16="http://schemas.microsoft.com/office/drawing/2014/main" id="{B5D341A5-261A-ADEB-B5D1-B5E4F32FB2E7}"/>
              </a:ext>
            </a:extLst>
          </p:cNvPr>
          <p:cNvSpPr/>
          <p:nvPr/>
        </p:nvSpPr>
        <p:spPr>
          <a:xfrm>
            <a:off x="5426600" y="3434249"/>
            <a:ext cx="2664455" cy="1226876"/>
          </a:xfrm>
          <a:prstGeom prst="rect">
            <a:avLst/>
          </a:prstGeom>
          <a:solidFill>
            <a:srgbClr val="5432AA"/>
          </a:solidFill>
          <a:ln>
            <a:solidFill>
              <a:srgbClr val="5534AA"/>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Google Shape;3647;p61">
            <a:extLst>
              <a:ext uri="{FF2B5EF4-FFF2-40B4-BE49-F238E27FC236}">
                <a16:creationId xmlns:a16="http://schemas.microsoft.com/office/drawing/2014/main" id="{C5A4EFEC-580A-A8D4-D7F2-593C1CE7E9B1}"/>
              </a:ext>
            </a:extLst>
          </p:cNvPr>
          <p:cNvSpPr txBox="1">
            <a:spLocks/>
          </p:cNvSpPr>
          <p:nvPr/>
        </p:nvSpPr>
        <p:spPr>
          <a:xfrm>
            <a:off x="4539996" y="2497706"/>
            <a:ext cx="4554932" cy="2556957"/>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8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800"/>
              <a:buFont typeface="Dosis"/>
              <a:buNone/>
              <a:defRPr sz="28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800"/>
              <a:buFont typeface="Dosis"/>
              <a:buNone/>
              <a:defRPr sz="28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800"/>
              <a:buFont typeface="Dosis"/>
              <a:buNone/>
              <a:defRPr sz="28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800"/>
              <a:buFont typeface="Dosis"/>
              <a:buNone/>
              <a:defRPr sz="28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800"/>
              <a:buFont typeface="Dosis"/>
              <a:buNone/>
              <a:defRPr sz="28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800"/>
              <a:buFont typeface="Dosis"/>
              <a:buNone/>
              <a:defRPr sz="28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800"/>
              <a:buFont typeface="Dosis"/>
              <a:buNone/>
              <a:defRPr sz="28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800"/>
              <a:buFont typeface="Dosis"/>
              <a:buNone/>
              <a:defRPr sz="2800" b="0" i="0" u="none" strike="noStrike" cap="none">
                <a:solidFill>
                  <a:schemeClr val="lt1"/>
                </a:solidFill>
                <a:latin typeface="Dosis"/>
                <a:ea typeface="Dosis"/>
                <a:cs typeface="Dosis"/>
                <a:sym typeface="Dosis"/>
              </a:defRPr>
            </a:lvl9pPr>
          </a:lstStyle>
          <a:p>
            <a:r>
              <a:rPr lang="en-US" sz="2000" dirty="0">
                <a:solidFill>
                  <a:srgbClr val="7030A0"/>
                </a:solidFill>
                <a:latin typeface="Bahnschrift Condensed" panose="020B0502040204020203" pitchFamily="34" charset="0"/>
                <a:cs typeface="MV Boli" panose="02000500030200090000" pitchFamily="2" charset="0"/>
              </a:rPr>
              <a:t>Ahmed Ibrahim </a:t>
            </a:r>
            <a:r>
              <a:rPr lang="en-US" sz="2000" dirty="0" err="1">
                <a:solidFill>
                  <a:srgbClr val="7030A0"/>
                </a:solidFill>
                <a:latin typeface="Bahnschrift Condensed" panose="020B0502040204020203" pitchFamily="34" charset="0"/>
                <a:cs typeface="MV Boli" panose="02000500030200090000" pitchFamily="2" charset="0"/>
              </a:rPr>
              <a:t>Ibrahim</a:t>
            </a:r>
            <a:r>
              <a:rPr lang="en-US" sz="2000" dirty="0">
                <a:solidFill>
                  <a:srgbClr val="7030A0"/>
                </a:solidFill>
                <a:latin typeface="Bahnschrift Condensed" panose="020B0502040204020203" pitchFamily="34" charset="0"/>
                <a:cs typeface="MV Boli" panose="02000500030200090000" pitchFamily="2" charset="0"/>
              </a:rPr>
              <a:t> Al-Sayed </a:t>
            </a:r>
            <a:r>
              <a:rPr lang="en-US" sz="2000" dirty="0" err="1">
                <a:solidFill>
                  <a:srgbClr val="7030A0"/>
                </a:solidFill>
                <a:latin typeface="Bahnschrift Condensed" panose="020B0502040204020203" pitchFamily="34" charset="0"/>
                <a:cs typeface="MV Boli" panose="02000500030200090000" pitchFamily="2" charset="0"/>
              </a:rPr>
              <a:t>Ghannam</a:t>
            </a:r>
            <a:endParaRPr lang="en-US" sz="2000" dirty="0">
              <a:solidFill>
                <a:srgbClr val="7030A0"/>
              </a:solidFill>
              <a:latin typeface="Bahnschrift Condensed" panose="020B0502040204020203" pitchFamily="34" charset="0"/>
              <a:cs typeface="MV Boli" panose="02000500030200090000" pitchFamily="2" charset="0"/>
            </a:endParaRPr>
          </a:p>
          <a:p>
            <a:endParaRPr lang="ar-EG" sz="2000" dirty="0">
              <a:solidFill>
                <a:srgbClr val="7030A0"/>
              </a:solidFill>
              <a:latin typeface="Bahnschrift Condensed" panose="020B0502040204020203" pitchFamily="34" charset="0"/>
            </a:endParaRPr>
          </a:p>
          <a:p>
            <a:r>
              <a:rPr lang="en-US" sz="2000" dirty="0">
                <a:solidFill>
                  <a:srgbClr val="7030A0"/>
                </a:solidFill>
                <a:latin typeface="Bahnschrift Condensed" panose="020B0502040204020203" pitchFamily="34" charset="0"/>
                <a:cs typeface="MV Boli" panose="02000500030200090000" pitchFamily="2" charset="0"/>
              </a:rPr>
              <a:t>Khaled Saeed Hamed Abdel Fattah</a:t>
            </a:r>
          </a:p>
          <a:p>
            <a:endParaRPr lang="ar-EG" sz="2000" dirty="0">
              <a:solidFill>
                <a:srgbClr val="7030A0"/>
              </a:solidFill>
              <a:latin typeface="Bahnschrift Condensed" panose="020B0502040204020203" pitchFamily="34" charset="0"/>
            </a:endParaRPr>
          </a:p>
          <a:p>
            <a:r>
              <a:rPr lang="da-DK" sz="2000" dirty="0">
                <a:solidFill>
                  <a:srgbClr val="7030A0"/>
                </a:solidFill>
                <a:latin typeface="Bahnschrift Condensed" panose="020B0502040204020203" pitchFamily="34" charset="0"/>
                <a:cs typeface="MV Boli" panose="02000500030200090000" pitchFamily="2" charset="0"/>
              </a:rPr>
              <a:t>Hesham Hatem Mohamed Helmy Al-Hefny</a:t>
            </a:r>
          </a:p>
          <a:p>
            <a:endParaRPr lang="ar-EG" sz="2000" dirty="0">
              <a:solidFill>
                <a:srgbClr val="7030A0"/>
              </a:solidFill>
              <a:latin typeface="Bahnschrift Condensed" panose="020B0502040204020203" pitchFamily="34" charset="0"/>
            </a:endParaRPr>
          </a:p>
          <a:p>
            <a:r>
              <a:rPr lang="en-US" sz="2000" dirty="0">
                <a:solidFill>
                  <a:srgbClr val="7030A0"/>
                </a:solidFill>
                <a:latin typeface="Bahnschrift Condensed" panose="020B0502040204020203" pitchFamily="34" charset="0"/>
                <a:cs typeface="MV Boli" panose="02000500030200090000" pitchFamily="2" charset="0"/>
              </a:rPr>
              <a:t>Mohammed Majid Mohammed Ibrahim </a:t>
            </a:r>
            <a:r>
              <a:rPr lang="en-US" sz="2000" dirty="0" err="1">
                <a:solidFill>
                  <a:srgbClr val="7030A0"/>
                </a:solidFill>
                <a:latin typeface="Bahnschrift Condensed" panose="020B0502040204020203" pitchFamily="34" charset="0"/>
                <a:cs typeface="MV Boli" panose="02000500030200090000" pitchFamily="2" charset="0"/>
              </a:rPr>
              <a:t>Mukhaymer</a:t>
            </a:r>
            <a:endParaRPr lang="ar-EG" sz="2000" dirty="0">
              <a:solidFill>
                <a:srgbClr val="7030A0"/>
              </a:solidFill>
              <a:latin typeface="Bahnschrift Condensed" panose="020B0502040204020203" pitchFamily="34" charset="0"/>
            </a:endParaRPr>
          </a:p>
          <a:p>
            <a:pPr marL="0" indent="0">
              <a:buClr>
                <a:schemeClr val="dk1"/>
              </a:buClr>
              <a:buSzPts val="1100"/>
            </a:pPr>
            <a:endParaRPr lang="en-US" sz="2000" dirty="0">
              <a:solidFill>
                <a:srgbClr val="7030A0"/>
              </a:solidFill>
              <a:latin typeface="Bahnschrift Condensed"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097"/>
                                        </p:tgtEl>
                                        <p:attrNameLst>
                                          <p:attrName>style.visibility</p:attrName>
                                        </p:attrNameLst>
                                      </p:cBhvr>
                                      <p:to>
                                        <p:strVal val="visible"/>
                                      </p:to>
                                    </p:set>
                                    <p:animEffect transition="in" filter="randombar(horizontal)">
                                      <p:cBhvr>
                                        <p:cTn id="10" dur="500"/>
                                        <p:tgtEl>
                                          <p:spTgt spid="5097"/>
                                        </p:tgtEl>
                                      </p:cBhvr>
                                    </p:animEffect>
                                  </p:childTnLst>
                                </p:cTn>
                              </p:par>
                              <p:par>
                                <p:cTn id="11" presetID="2" presetClass="entr" presetSubtype="4" fill="hold" nodeType="withEffect">
                                  <p:stCondLst>
                                    <p:cond delay="600"/>
                                  </p:stCondLst>
                                  <p:childTnLst>
                                    <p:set>
                                      <p:cBhvr>
                                        <p:cTn id="12" dur="1" fill="hold">
                                          <p:stCondLst>
                                            <p:cond delay="0"/>
                                          </p:stCondLst>
                                        </p:cTn>
                                        <p:tgtEl>
                                          <p:spTgt spid="4993"/>
                                        </p:tgtEl>
                                        <p:attrNameLst>
                                          <p:attrName>style.visibility</p:attrName>
                                        </p:attrNameLst>
                                      </p:cBhvr>
                                      <p:to>
                                        <p:strVal val="visible"/>
                                      </p:to>
                                    </p:set>
                                    <p:anim calcmode="lin" valueType="num">
                                      <p:cBhvr additive="base">
                                        <p:cTn id="13" dur="500" fill="hold"/>
                                        <p:tgtEl>
                                          <p:spTgt spid="4993"/>
                                        </p:tgtEl>
                                        <p:attrNameLst>
                                          <p:attrName>ppt_x</p:attrName>
                                        </p:attrNameLst>
                                      </p:cBhvr>
                                      <p:tavLst>
                                        <p:tav tm="0">
                                          <p:val>
                                            <p:strVal val="#ppt_x"/>
                                          </p:val>
                                        </p:tav>
                                        <p:tav tm="100000">
                                          <p:val>
                                            <p:strVal val="#ppt_x"/>
                                          </p:val>
                                        </p:tav>
                                      </p:tavLst>
                                    </p:anim>
                                    <p:anim calcmode="lin" valueType="num">
                                      <p:cBhvr additive="base">
                                        <p:cTn id="14" dur="500" fill="hold"/>
                                        <p:tgtEl>
                                          <p:spTgt spid="4993"/>
                                        </p:tgtEl>
                                        <p:attrNameLst>
                                          <p:attrName>ppt_y</p:attrName>
                                        </p:attrNameLst>
                                      </p:cBhvr>
                                      <p:tavLst>
                                        <p:tav tm="0">
                                          <p:val>
                                            <p:strVal val="1+#ppt_h/2"/>
                                          </p:val>
                                        </p:tav>
                                        <p:tav tm="100000">
                                          <p:val>
                                            <p:strVal val="#ppt_y"/>
                                          </p:val>
                                        </p:tav>
                                      </p:tavLst>
                                    </p:anim>
                                  </p:childTnLst>
                                </p:cTn>
                              </p:par>
                              <p:par>
                                <p:cTn id="15" presetID="10" presetClass="entr" presetSubtype="0" fill="hold" grpId="0" nodeType="withEffect">
                                  <p:stCondLst>
                                    <p:cond delay="600"/>
                                  </p:stCondLst>
                                  <p:childTnLst>
                                    <p:set>
                                      <p:cBhvr>
                                        <p:cTn id="16" dur="1" fill="hold">
                                          <p:stCondLst>
                                            <p:cond delay="0"/>
                                          </p:stCondLst>
                                        </p:cTn>
                                        <p:tgtEl>
                                          <p:spTgt spid="5110"/>
                                        </p:tgtEl>
                                        <p:attrNameLst>
                                          <p:attrName>style.visibility</p:attrName>
                                        </p:attrNameLst>
                                      </p:cBhvr>
                                      <p:to>
                                        <p:strVal val="visible"/>
                                      </p:to>
                                    </p:set>
                                    <p:animEffect transition="in" filter="fade">
                                      <p:cBhvr>
                                        <p:cTn id="17" dur="500"/>
                                        <p:tgtEl>
                                          <p:spTgt spid="5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7" grpId="0"/>
      <p:bldP spid="5110"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09"/>
        <p:cNvGrpSpPr/>
        <p:nvPr/>
      </p:nvGrpSpPr>
      <p:grpSpPr>
        <a:xfrm>
          <a:off x="0" y="0"/>
          <a:ext cx="0" cy="0"/>
          <a:chOff x="0" y="0"/>
          <a:chExt cx="0" cy="0"/>
        </a:xfrm>
      </p:grpSpPr>
      <p:sp>
        <p:nvSpPr>
          <p:cNvPr id="3710" name="Google Shape;3710;p63"/>
          <p:cNvSpPr txBox="1">
            <a:spLocks noGrp="1"/>
          </p:cNvSpPr>
          <p:nvPr>
            <p:ph type="title" idx="15"/>
          </p:nvPr>
        </p:nvSpPr>
        <p:spPr>
          <a:xfrm>
            <a:off x="713225" y="539500"/>
            <a:ext cx="7680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Space Grotesk Light"/>
                <a:ea typeface="Space Grotesk Light"/>
                <a:cs typeface="Space Grotesk Light"/>
                <a:sym typeface="Space Grotesk Light"/>
              </a:rPr>
              <a:t>Table of </a:t>
            </a:r>
            <a:r>
              <a:rPr lang="en" b="1" dirty="0">
                <a:latin typeface="Space Grotesk"/>
                <a:ea typeface="Space Grotesk"/>
                <a:cs typeface="Space Grotesk"/>
                <a:sym typeface="Space Grotesk"/>
              </a:rPr>
              <a:t>contents</a:t>
            </a:r>
            <a:endParaRPr b="1" dirty="0">
              <a:latin typeface="Space Grotesk"/>
              <a:ea typeface="Space Grotesk"/>
              <a:cs typeface="Space Grotesk"/>
              <a:sym typeface="Space Grotesk"/>
            </a:endParaRPr>
          </a:p>
        </p:txBody>
      </p:sp>
      <p:sp>
        <p:nvSpPr>
          <p:cNvPr id="3711" name="Google Shape;3711;p63"/>
          <p:cNvSpPr txBox="1">
            <a:spLocks noGrp="1"/>
          </p:cNvSpPr>
          <p:nvPr>
            <p:ph type="title"/>
          </p:nvPr>
        </p:nvSpPr>
        <p:spPr>
          <a:xfrm>
            <a:off x="1499839" y="1787875"/>
            <a:ext cx="2574300" cy="527700"/>
          </a:xfrm>
          <a:prstGeom prst="rect">
            <a:avLst/>
          </a:prstGeom>
        </p:spPr>
        <p:txBody>
          <a:bodyPr spcFirstLastPara="1" wrap="square" lIns="91425" tIns="91425" rIns="91425" bIns="91425" anchor="b" anchorCtr="0">
            <a:noAutofit/>
          </a:bodyPr>
          <a:lstStyle/>
          <a:p>
            <a:pPr lvl="0">
              <a:spcAft>
                <a:spcPts val="1200"/>
              </a:spcAft>
            </a:pPr>
            <a:r>
              <a:rPr lang="en-US" dirty="0"/>
              <a:t>About Dataset</a:t>
            </a:r>
          </a:p>
        </p:txBody>
      </p:sp>
      <p:sp>
        <p:nvSpPr>
          <p:cNvPr id="3712" name="Google Shape;3712;p63"/>
          <p:cNvSpPr txBox="1">
            <a:spLocks noGrp="1"/>
          </p:cNvSpPr>
          <p:nvPr>
            <p:ph type="title" idx="2"/>
          </p:nvPr>
        </p:nvSpPr>
        <p:spPr>
          <a:xfrm>
            <a:off x="730301" y="1711675"/>
            <a:ext cx="776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3714" name="Google Shape;3714;p63"/>
          <p:cNvSpPr txBox="1">
            <a:spLocks noGrp="1"/>
          </p:cNvSpPr>
          <p:nvPr>
            <p:ph type="title" idx="3"/>
          </p:nvPr>
        </p:nvSpPr>
        <p:spPr>
          <a:xfrm>
            <a:off x="1506401" y="3532500"/>
            <a:ext cx="2574300" cy="527700"/>
          </a:xfrm>
          <a:prstGeom prst="rect">
            <a:avLst/>
          </a:prstGeom>
        </p:spPr>
        <p:txBody>
          <a:bodyPr spcFirstLastPara="1" wrap="square" lIns="91425" tIns="91425" rIns="91425" bIns="91425" anchor="b" anchorCtr="0">
            <a:noAutofit/>
          </a:bodyPr>
          <a:lstStyle/>
          <a:p>
            <a:pPr marL="0" lvl="0" indent="0">
              <a:spcAft>
                <a:spcPts val="1200"/>
              </a:spcAft>
            </a:pPr>
            <a:r>
              <a:rPr lang="en-US" dirty="0"/>
              <a:t>Data Visualization</a:t>
            </a:r>
          </a:p>
        </p:txBody>
      </p:sp>
      <p:sp>
        <p:nvSpPr>
          <p:cNvPr id="3715" name="Google Shape;3715;p63"/>
          <p:cNvSpPr txBox="1">
            <a:spLocks noGrp="1"/>
          </p:cNvSpPr>
          <p:nvPr>
            <p:ph type="title" idx="4"/>
          </p:nvPr>
        </p:nvSpPr>
        <p:spPr>
          <a:xfrm>
            <a:off x="730469" y="3425025"/>
            <a:ext cx="776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3717" name="Google Shape;3717;p63"/>
          <p:cNvSpPr txBox="1">
            <a:spLocks noGrp="1"/>
          </p:cNvSpPr>
          <p:nvPr>
            <p:ph type="title" idx="6"/>
          </p:nvPr>
        </p:nvSpPr>
        <p:spPr>
          <a:xfrm>
            <a:off x="5045351" y="1787875"/>
            <a:ext cx="3066610" cy="527700"/>
          </a:xfrm>
          <a:prstGeom prst="rect">
            <a:avLst/>
          </a:prstGeom>
        </p:spPr>
        <p:txBody>
          <a:bodyPr spcFirstLastPara="1" wrap="square" lIns="91425" tIns="91425" rIns="91425" bIns="91425" anchor="b" anchorCtr="0">
            <a:noAutofit/>
          </a:bodyPr>
          <a:lstStyle/>
          <a:p>
            <a:pPr marL="0" lvl="0" indent="0">
              <a:spcAft>
                <a:spcPts val="1200"/>
              </a:spcAft>
            </a:pPr>
            <a:r>
              <a:rPr lang="en-US" dirty="0"/>
              <a:t>Data cleaning</a:t>
            </a:r>
          </a:p>
        </p:txBody>
      </p:sp>
      <p:sp>
        <p:nvSpPr>
          <p:cNvPr id="3718" name="Google Shape;3718;p63"/>
          <p:cNvSpPr txBox="1">
            <a:spLocks noGrp="1"/>
          </p:cNvSpPr>
          <p:nvPr>
            <p:ph type="title" idx="7"/>
          </p:nvPr>
        </p:nvSpPr>
        <p:spPr>
          <a:xfrm>
            <a:off x="4281950" y="1711675"/>
            <a:ext cx="77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3720" name="Google Shape;3720;p63"/>
          <p:cNvSpPr txBox="1">
            <a:spLocks noGrp="1"/>
          </p:cNvSpPr>
          <p:nvPr>
            <p:ph type="title" idx="13"/>
          </p:nvPr>
        </p:nvSpPr>
        <p:spPr>
          <a:xfrm>
            <a:off x="5045351" y="3532500"/>
            <a:ext cx="2574300" cy="527700"/>
          </a:xfrm>
          <a:prstGeom prst="rect">
            <a:avLst/>
          </a:prstGeom>
        </p:spPr>
        <p:txBody>
          <a:bodyPr spcFirstLastPara="1" wrap="square" lIns="91425" tIns="91425" rIns="91425" bIns="91425" anchor="b" anchorCtr="0">
            <a:noAutofit/>
          </a:bodyPr>
          <a:lstStyle/>
          <a:p>
            <a:pPr marL="0" lvl="0" indent="0">
              <a:spcAft>
                <a:spcPts val="1200"/>
              </a:spcAft>
            </a:pPr>
            <a:r>
              <a:rPr lang="en-US" dirty="0"/>
              <a:t>Machine Learning</a:t>
            </a:r>
          </a:p>
        </p:txBody>
      </p:sp>
      <p:sp>
        <p:nvSpPr>
          <p:cNvPr id="3721" name="Google Shape;3721;p63"/>
          <p:cNvSpPr txBox="1">
            <a:spLocks noGrp="1"/>
          </p:cNvSpPr>
          <p:nvPr>
            <p:ph type="title" idx="9"/>
          </p:nvPr>
        </p:nvSpPr>
        <p:spPr>
          <a:xfrm>
            <a:off x="4282125" y="3425025"/>
            <a:ext cx="77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710"/>
                                        </p:tgtEl>
                                        <p:attrNameLst>
                                          <p:attrName>style.visibility</p:attrName>
                                        </p:attrNameLst>
                                      </p:cBhvr>
                                      <p:to>
                                        <p:strVal val="visible"/>
                                      </p:to>
                                    </p:set>
                                    <p:animEffect transition="in" filter="barn(inVertical)">
                                      <p:cBhvr>
                                        <p:cTn id="7" dur="500"/>
                                        <p:tgtEl>
                                          <p:spTgt spid="3710"/>
                                        </p:tgtEl>
                                      </p:cBhvr>
                                    </p:animEffect>
                                  </p:childTnLst>
                                </p:cTn>
                              </p:par>
                              <p:par>
                                <p:cTn id="8" presetID="21" presetClass="entr" presetSubtype="1" fill="hold" grpId="0" nodeType="withEffect">
                                  <p:stCondLst>
                                    <p:cond delay="500"/>
                                  </p:stCondLst>
                                  <p:childTnLst>
                                    <p:set>
                                      <p:cBhvr>
                                        <p:cTn id="9" dur="1" fill="hold">
                                          <p:stCondLst>
                                            <p:cond delay="0"/>
                                          </p:stCondLst>
                                        </p:cTn>
                                        <p:tgtEl>
                                          <p:spTgt spid="3712"/>
                                        </p:tgtEl>
                                        <p:attrNameLst>
                                          <p:attrName>style.visibility</p:attrName>
                                        </p:attrNameLst>
                                      </p:cBhvr>
                                      <p:to>
                                        <p:strVal val="visible"/>
                                      </p:to>
                                    </p:set>
                                    <p:animEffect transition="in" filter="wheel(1)">
                                      <p:cBhvr>
                                        <p:cTn id="10" dur="2000"/>
                                        <p:tgtEl>
                                          <p:spTgt spid="3712"/>
                                        </p:tgtEl>
                                      </p:cBhvr>
                                    </p:animEffect>
                                  </p:childTnLst>
                                </p:cTn>
                              </p:par>
                              <p:par>
                                <p:cTn id="11" presetID="21" presetClass="entr" presetSubtype="1" fill="hold" grpId="0" nodeType="withEffect">
                                  <p:stCondLst>
                                    <p:cond delay="500"/>
                                  </p:stCondLst>
                                  <p:childTnLst>
                                    <p:set>
                                      <p:cBhvr>
                                        <p:cTn id="12" dur="1" fill="hold">
                                          <p:stCondLst>
                                            <p:cond delay="0"/>
                                          </p:stCondLst>
                                        </p:cTn>
                                        <p:tgtEl>
                                          <p:spTgt spid="3711"/>
                                        </p:tgtEl>
                                        <p:attrNameLst>
                                          <p:attrName>style.visibility</p:attrName>
                                        </p:attrNameLst>
                                      </p:cBhvr>
                                      <p:to>
                                        <p:strVal val="visible"/>
                                      </p:to>
                                    </p:set>
                                    <p:animEffect transition="in" filter="wheel(1)">
                                      <p:cBhvr>
                                        <p:cTn id="13" dur="2000"/>
                                        <p:tgtEl>
                                          <p:spTgt spid="3711"/>
                                        </p:tgtEl>
                                      </p:cBhvr>
                                    </p:animEffect>
                                  </p:childTnLst>
                                </p:cTn>
                              </p:par>
                              <p:par>
                                <p:cTn id="14" presetID="21" presetClass="entr" presetSubtype="1" fill="hold" grpId="0" nodeType="withEffect">
                                  <p:stCondLst>
                                    <p:cond delay="2600"/>
                                  </p:stCondLst>
                                  <p:childTnLst>
                                    <p:set>
                                      <p:cBhvr>
                                        <p:cTn id="15" dur="1" fill="hold">
                                          <p:stCondLst>
                                            <p:cond delay="0"/>
                                          </p:stCondLst>
                                        </p:cTn>
                                        <p:tgtEl>
                                          <p:spTgt spid="3718"/>
                                        </p:tgtEl>
                                        <p:attrNameLst>
                                          <p:attrName>style.visibility</p:attrName>
                                        </p:attrNameLst>
                                      </p:cBhvr>
                                      <p:to>
                                        <p:strVal val="visible"/>
                                      </p:to>
                                    </p:set>
                                    <p:animEffect transition="in" filter="wheel(1)">
                                      <p:cBhvr>
                                        <p:cTn id="16" dur="2000"/>
                                        <p:tgtEl>
                                          <p:spTgt spid="3718"/>
                                        </p:tgtEl>
                                      </p:cBhvr>
                                    </p:animEffect>
                                  </p:childTnLst>
                                </p:cTn>
                              </p:par>
                              <p:par>
                                <p:cTn id="17" presetID="21" presetClass="entr" presetSubtype="1" fill="hold" grpId="0" nodeType="withEffect">
                                  <p:stCondLst>
                                    <p:cond delay="2600"/>
                                  </p:stCondLst>
                                  <p:childTnLst>
                                    <p:set>
                                      <p:cBhvr>
                                        <p:cTn id="18" dur="1" fill="hold">
                                          <p:stCondLst>
                                            <p:cond delay="0"/>
                                          </p:stCondLst>
                                        </p:cTn>
                                        <p:tgtEl>
                                          <p:spTgt spid="3717"/>
                                        </p:tgtEl>
                                        <p:attrNameLst>
                                          <p:attrName>style.visibility</p:attrName>
                                        </p:attrNameLst>
                                      </p:cBhvr>
                                      <p:to>
                                        <p:strVal val="visible"/>
                                      </p:to>
                                    </p:set>
                                    <p:animEffect transition="in" filter="wheel(1)">
                                      <p:cBhvr>
                                        <p:cTn id="19" dur="2000"/>
                                        <p:tgtEl>
                                          <p:spTgt spid="3717"/>
                                        </p:tgtEl>
                                      </p:cBhvr>
                                    </p:animEffect>
                                  </p:childTnLst>
                                </p:cTn>
                              </p:par>
                              <p:par>
                                <p:cTn id="20" presetID="21" presetClass="entr" presetSubtype="1" fill="hold" grpId="0" nodeType="withEffect">
                                  <p:stCondLst>
                                    <p:cond delay="4700"/>
                                  </p:stCondLst>
                                  <p:childTnLst>
                                    <p:set>
                                      <p:cBhvr>
                                        <p:cTn id="21" dur="1" fill="hold">
                                          <p:stCondLst>
                                            <p:cond delay="0"/>
                                          </p:stCondLst>
                                        </p:cTn>
                                        <p:tgtEl>
                                          <p:spTgt spid="3715"/>
                                        </p:tgtEl>
                                        <p:attrNameLst>
                                          <p:attrName>style.visibility</p:attrName>
                                        </p:attrNameLst>
                                      </p:cBhvr>
                                      <p:to>
                                        <p:strVal val="visible"/>
                                      </p:to>
                                    </p:set>
                                    <p:animEffect transition="in" filter="wheel(1)">
                                      <p:cBhvr>
                                        <p:cTn id="22" dur="2000"/>
                                        <p:tgtEl>
                                          <p:spTgt spid="3715"/>
                                        </p:tgtEl>
                                      </p:cBhvr>
                                    </p:animEffect>
                                  </p:childTnLst>
                                </p:cTn>
                              </p:par>
                              <p:par>
                                <p:cTn id="23" presetID="21" presetClass="entr" presetSubtype="1" fill="hold" grpId="0" nodeType="withEffect">
                                  <p:stCondLst>
                                    <p:cond delay="4700"/>
                                  </p:stCondLst>
                                  <p:childTnLst>
                                    <p:set>
                                      <p:cBhvr>
                                        <p:cTn id="24" dur="1" fill="hold">
                                          <p:stCondLst>
                                            <p:cond delay="0"/>
                                          </p:stCondLst>
                                        </p:cTn>
                                        <p:tgtEl>
                                          <p:spTgt spid="3714"/>
                                        </p:tgtEl>
                                        <p:attrNameLst>
                                          <p:attrName>style.visibility</p:attrName>
                                        </p:attrNameLst>
                                      </p:cBhvr>
                                      <p:to>
                                        <p:strVal val="visible"/>
                                      </p:to>
                                    </p:set>
                                    <p:animEffect transition="in" filter="wheel(1)">
                                      <p:cBhvr>
                                        <p:cTn id="25" dur="2000"/>
                                        <p:tgtEl>
                                          <p:spTgt spid="3714"/>
                                        </p:tgtEl>
                                      </p:cBhvr>
                                    </p:animEffect>
                                  </p:childTnLst>
                                </p:cTn>
                              </p:par>
                              <p:par>
                                <p:cTn id="26" presetID="21" presetClass="entr" presetSubtype="1" fill="hold" grpId="0" nodeType="withEffect">
                                  <p:stCondLst>
                                    <p:cond delay="6700"/>
                                  </p:stCondLst>
                                  <p:childTnLst>
                                    <p:set>
                                      <p:cBhvr>
                                        <p:cTn id="27" dur="1" fill="hold">
                                          <p:stCondLst>
                                            <p:cond delay="0"/>
                                          </p:stCondLst>
                                        </p:cTn>
                                        <p:tgtEl>
                                          <p:spTgt spid="3721"/>
                                        </p:tgtEl>
                                        <p:attrNameLst>
                                          <p:attrName>style.visibility</p:attrName>
                                        </p:attrNameLst>
                                      </p:cBhvr>
                                      <p:to>
                                        <p:strVal val="visible"/>
                                      </p:to>
                                    </p:set>
                                    <p:animEffect transition="in" filter="wheel(1)">
                                      <p:cBhvr>
                                        <p:cTn id="28" dur="2000"/>
                                        <p:tgtEl>
                                          <p:spTgt spid="3721"/>
                                        </p:tgtEl>
                                      </p:cBhvr>
                                    </p:animEffect>
                                  </p:childTnLst>
                                </p:cTn>
                              </p:par>
                              <p:par>
                                <p:cTn id="29" presetID="21" presetClass="entr" presetSubtype="1" fill="hold" grpId="0" nodeType="withEffect">
                                  <p:stCondLst>
                                    <p:cond delay="6700"/>
                                  </p:stCondLst>
                                  <p:childTnLst>
                                    <p:set>
                                      <p:cBhvr>
                                        <p:cTn id="30" dur="1" fill="hold">
                                          <p:stCondLst>
                                            <p:cond delay="0"/>
                                          </p:stCondLst>
                                        </p:cTn>
                                        <p:tgtEl>
                                          <p:spTgt spid="3720"/>
                                        </p:tgtEl>
                                        <p:attrNameLst>
                                          <p:attrName>style.visibility</p:attrName>
                                        </p:attrNameLst>
                                      </p:cBhvr>
                                      <p:to>
                                        <p:strVal val="visible"/>
                                      </p:to>
                                    </p:set>
                                    <p:animEffect transition="in" filter="wheel(1)">
                                      <p:cBhvr>
                                        <p:cTn id="31" dur="2000"/>
                                        <p:tgtEl>
                                          <p:spTgt spid="3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0" grpId="0"/>
      <p:bldP spid="3711" grpId="0"/>
      <p:bldP spid="3712" grpId="0" animBg="1"/>
      <p:bldP spid="3714" grpId="0"/>
      <p:bldP spid="3715" grpId="0" animBg="1"/>
      <p:bldP spid="3717" grpId="0"/>
      <p:bldP spid="3718" grpId="0" animBg="1"/>
      <p:bldP spid="3720" grpId="0"/>
      <p:bldP spid="37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70"/>
        <p:cNvGrpSpPr/>
        <p:nvPr/>
      </p:nvGrpSpPr>
      <p:grpSpPr>
        <a:xfrm>
          <a:off x="0" y="0"/>
          <a:ext cx="0" cy="0"/>
          <a:chOff x="0" y="0"/>
          <a:chExt cx="0" cy="0"/>
        </a:xfrm>
      </p:grpSpPr>
      <p:sp>
        <p:nvSpPr>
          <p:cNvPr id="3771" name="Google Shape;3771;p66"/>
          <p:cNvSpPr txBox="1">
            <a:spLocks noGrp="1"/>
          </p:cNvSpPr>
          <p:nvPr>
            <p:ph type="title"/>
          </p:nvPr>
        </p:nvSpPr>
        <p:spPr>
          <a:xfrm>
            <a:off x="5449425" y="1593575"/>
            <a:ext cx="2998800" cy="14025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US" dirty="0"/>
              <a:t>About the project</a:t>
            </a:r>
          </a:p>
        </p:txBody>
      </p:sp>
      <p:sp>
        <p:nvSpPr>
          <p:cNvPr id="3773" name="Google Shape;3773;p66"/>
          <p:cNvSpPr txBox="1">
            <a:spLocks noGrp="1"/>
          </p:cNvSpPr>
          <p:nvPr>
            <p:ph type="title" idx="2"/>
          </p:nvPr>
        </p:nvSpPr>
        <p:spPr>
          <a:xfrm>
            <a:off x="3377825" y="1593575"/>
            <a:ext cx="2015700" cy="14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3774" name="Google Shape;3774;p66"/>
          <p:cNvGrpSpPr/>
          <p:nvPr/>
        </p:nvGrpSpPr>
        <p:grpSpPr>
          <a:xfrm>
            <a:off x="413359" y="1593581"/>
            <a:ext cx="2808075" cy="3550043"/>
            <a:chOff x="5468700" y="1235450"/>
            <a:chExt cx="560125" cy="708125"/>
          </a:xfrm>
        </p:grpSpPr>
        <p:sp>
          <p:nvSpPr>
            <p:cNvPr id="3775" name="Google Shape;3775;p66"/>
            <p:cNvSpPr/>
            <p:nvPr/>
          </p:nvSpPr>
          <p:spPr>
            <a:xfrm>
              <a:off x="5790925" y="1636050"/>
              <a:ext cx="218075" cy="185025"/>
            </a:xfrm>
            <a:custGeom>
              <a:avLst/>
              <a:gdLst/>
              <a:ahLst/>
              <a:cxnLst/>
              <a:rect l="l" t="t" r="r" b="b"/>
              <a:pathLst>
                <a:path w="8723" h="7401" extrusionOk="0">
                  <a:moveTo>
                    <a:pt x="6123" y="1"/>
                  </a:moveTo>
                  <a:lnTo>
                    <a:pt x="3744" y="2398"/>
                  </a:lnTo>
                  <a:lnTo>
                    <a:pt x="2748" y="1292"/>
                  </a:lnTo>
                  <a:lnTo>
                    <a:pt x="1" y="5330"/>
                  </a:lnTo>
                  <a:lnTo>
                    <a:pt x="2066" y="6916"/>
                  </a:lnTo>
                  <a:cubicBezTo>
                    <a:pt x="2486" y="7245"/>
                    <a:pt x="2982" y="7401"/>
                    <a:pt x="3474" y="7401"/>
                  </a:cubicBezTo>
                  <a:cubicBezTo>
                    <a:pt x="4279" y="7401"/>
                    <a:pt x="5072" y="6982"/>
                    <a:pt x="5496" y="6215"/>
                  </a:cubicBezTo>
                  <a:lnTo>
                    <a:pt x="8483" y="1642"/>
                  </a:lnTo>
                  <a:cubicBezTo>
                    <a:pt x="8723" y="1236"/>
                    <a:pt x="8133" y="960"/>
                    <a:pt x="7672" y="794"/>
                  </a:cubicBezTo>
                  <a:lnTo>
                    <a:pt x="61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66"/>
            <p:cNvSpPr/>
            <p:nvPr/>
          </p:nvSpPr>
          <p:spPr>
            <a:xfrm>
              <a:off x="5911725" y="1518050"/>
              <a:ext cx="97750" cy="156475"/>
            </a:xfrm>
            <a:custGeom>
              <a:avLst/>
              <a:gdLst/>
              <a:ahLst/>
              <a:cxnLst/>
              <a:rect l="l" t="t" r="r" b="b"/>
              <a:pathLst>
                <a:path w="3910" h="6259" extrusionOk="0">
                  <a:moveTo>
                    <a:pt x="3085" y="1"/>
                  </a:moveTo>
                  <a:cubicBezTo>
                    <a:pt x="3025" y="1"/>
                    <a:pt x="2970" y="29"/>
                    <a:pt x="2932" y="92"/>
                  </a:cubicBezTo>
                  <a:lnTo>
                    <a:pt x="37" y="5680"/>
                  </a:lnTo>
                  <a:cubicBezTo>
                    <a:pt x="0" y="5772"/>
                    <a:pt x="19" y="5883"/>
                    <a:pt x="111" y="5919"/>
                  </a:cubicBezTo>
                  <a:lnTo>
                    <a:pt x="719" y="6233"/>
                  </a:lnTo>
                  <a:cubicBezTo>
                    <a:pt x="749" y="6251"/>
                    <a:pt x="780" y="6259"/>
                    <a:pt x="811" y="6259"/>
                  </a:cubicBezTo>
                  <a:cubicBezTo>
                    <a:pt x="875" y="6259"/>
                    <a:pt x="934" y="6222"/>
                    <a:pt x="959" y="6159"/>
                  </a:cubicBezTo>
                  <a:lnTo>
                    <a:pt x="3854" y="572"/>
                  </a:lnTo>
                  <a:cubicBezTo>
                    <a:pt x="3909" y="480"/>
                    <a:pt x="3873" y="387"/>
                    <a:pt x="3780" y="332"/>
                  </a:cubicBezTo>
                  <a:lnTo>
                    <a:pt x="3172" y="19"/>
                  </a:lnTo>
                  <a:cubicBezTo>
                    <a:pt x="3143" y="7"/>
                    <a:pt x="3113" y="1"/>
                    <a:pt x="30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66"/>
            <p:cNvSpPr/>
            <p:nvPr/>
          </p:nvSpPr>
          <p:spPr>
            <a:xfrm>
              <a:off x="5933950" y="1534750"/>
              <a:ext cx="94875" cy="134925"/>
            </a:xfrm>
            <a:custGeom>
              <a:avLst/>
              <a:gdLst/>
              <a:ahLst/>
              <a:cxnLst/>
              <a:rect l="l" t="t" r="r" b="b"/>
              <a:pathLst>
                <a:path w="3795" h="5397" extrusionOk="0">
                  <a:moveTo>
                    <a:pt x="1905" y="1"/>
                  </a:moveTo>
                  <a:cubicBezTo>
                    <a:pt x="1748" y="1"/>
                    <a:pt x="1591" y="61"/>
                    <a:pt x="1471" y="180"/>
                  </a:cubicBezTo>
                  <a:lnTo>
                    <a:pt x="1232" y="439"/>
                  </a:lnTo>
                  <a:lnTo>
                    <a:pt x="2209" y="973"/>
                  </a:lnTo>
                  <a:lnTo>
                    <a:pt x="2209" y="973"/>
                  </a:lnTo>
                  <a:lnTo>
                    <a:pt x="808" y="217"/>
                  </a:lnTo>
                  <a:cubicBezTo>
                    <a:pt x="772" y="200"/>
                    <a:pt x="734" y="192"/>
                    <a:pt x="696" y="192"/>
                  </a:cubicBezTo>
                  <a:cubicBezTo>
                    <a:pt x="574" y="192"/>
                    <a:pt x="453" y="275"/>
                    <a:pt x="439" y="402"/>
                  </a:cubicBezTo>
                  <a:cubicBezTo>
                    <a:pt x="402" y="568"/>
                    <a:pt x="457" y="715"/>
                    <a:pt x="586" y="826"/>
                  </a:cubicBezTo>
                  <a:lnTo>
                    <a:pt x="1822" y="1932"/>
                  </a:lnTo>
                  <a:lnTo>
                    <a:pt x="254" y="863"/>
                  </a:lnTo>
                  <a:cubicBezTo>
                    <a:pt x="228" y="845"/>
                    <a:pt x="199" y="837"/>
                    <a:pt x="171" y="837"/>
                  </a:cubicBezTo>
                  <a:cubicBezTo>
                    <a:pt x="82" y="837"/>
                    <a:pt x="1" y="917"/>
                    <a:pt x="15" y="1029"/>
                  </a:cubicBezTo>
                  <a:cubicBezTo>
                    <a:pt x="107" y="1527"/>
                    <a:pt x="365" y="2006"/>
                    <a:pt x="752" y="2338"/>
                  </a:cubicBezTo>
                  <a:lnTo>
                    <a:pt x="1416" y="2780"/>
                  </a:lnTo>
                  <a:cubicBezTo>
                    <a:pt x="1416" y="2780"/>
                    <a:pt x="347" y="4901"/>
                    <a:pt x="402" y="4975"/>
                  </a:cubicBezTo>
                  <a:cubicBezTo>
                    <a:pt x="457" y="5030"/>
                    <a:pt x="531" y="5086"/>
                    <a:pt x="605" y="5141"/>
                  </a:cubicBezTo>
                  <a:cubicBezTo>
                    <a:pt x="827" y="5266"/>
                    <a:pt x="1150" y="5397"/>
                    <a:pt x="1515" y="5397"/>
                  </a:cubicBezTo>
                  <a:cubicBezTo>
                    <a:pt x="2117" y="5397"/>
                    <a:pt x="2834" y="5041"/>
                    <a:pt x="3408" y="3721"/>
                  </a:cubicBezTo>
                  <a:lnTo>
                    <a:pt x="3740" y="2154"/>
                  </a:lnTo>
                  <a:cubicBezTo>
                    <a:pt x="3795" y="1877"/>
                    <a:pt x="3703" y="1582"/>
                    <a:pt x="3500" y="1379"/>
                  </a:cubicBezTo>
                  <a:lnTo>
                    <a:pt x="2338" y="180"/>
                  </a:lnTo>
                  <a:cubicBezTo>
                    <a:pt x="2218" y="61"/>
                    <a:pt x="2062" y="1"/>
                    <a:pt x="1905"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66"/>
            <p:cNvSpPr/>
            <p:nvPr/>
          </p:nvSpPr>
          <p:spPr>
            <a:xfrm>
              <a:off x="5965650" y="1543500"/>
              <a:ext cx="28600" cy="18400"/>
            </a:xfrm>
            <a:custGeom>
              <a:avLst/>
              <a:gdLst/>
              <a:ahLst/>
              <a:cxnLst/>
              <a:rect l="l" t="t" r="r" b="b"/>
              <a:pathLst>
                <a:path w="1144" h="736" extrusionOk="0">
                  <a:moveTo>
                    <a:pt x="67" y="1"/>
                  </a:moveTo>
                  <a:cubicBezTo>
                    <a:pt x="56" y="1"/>
                    <a:pt x="47" y="6"/>
                    <a:pt x="37" y="15"/>
                  </a:cubicBezTo>
                  <a:cubicBezTo>
                    <a:pt x="19" y="33"/>
                    <a:pt x="19" y="33"/>
                    <a:pt x="19" y="33"/>
                  </a:cubicBezTo>
                  <a:cubicBezTo>
                    <a:pt x="1" y="70"/>
                    <a:pt x="1" y="107"/>
                    <a:pt x="37" y="144"/>
                  </a:cubicBezTo>
                  <a:lnTo>
                    <a:pt x="1033" y="716"/>
                  </a:lnTo>
                  <a:cubicBezTo>
                    <a:pt x="1047" y="730"/>
                    <a:pt x="1061" y="736"/>
                    <a:pt x="1074" y="736"/>
                  </a:cubicBezTo>
                  <a:cubicBezTo>
                    <a:pt x="1096" y="736"/>
                    <a:pt x="1114" y="720"/>
                    <a:pt x="1125" y="697"/>
                  </a:cubicBezTo>
                  <a:cubicBezTo>
                    <a:pt x="1144" y="660"/>
                    <a:pt x="1125" y="623"/>
                    <a:pt x="1107" y="605"/>
                  </a:cubicBezTo>
                  <a:lnTo>
                    <a:pt x="111" y="15"/>
                  </a:lnTo>
                  <a:cubicBezTo>
                    <a:pt x="93" y="6"/>
                    <a:pt x="79" y="1"/>
                    <a:pt x="67"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66"/>
            <p:cNvSpPr/>
            <p:nvPr/>
          </p:nvSpPr>
          <p:spPr>
            <a:xfrm>
              <a:off x="5974400" y="1577175"/>
              <a:ext cx="8800" cy="9000"/>
            </a:xfrm>
            <a:custGeom>
              <a:avLst/>
              <a:gdLst/>
              <a:ahLst/>
              <a:cxnLst/>
              <a:rect l="l" t="t" r="r" b="b"/>
              <a:pathLst>
                <a:path w="352" h="360" extrusionOk="0">
                  <a:moveTo>
                    <a:pt x="278" y="0"/>
                  </a:moveTo>
                  <a:cubicBezTo>
                    <a:pt x="264" y="0"/>
                    <a:pt x="250" y="5"/>
                    <a:pt x="241" y="14"/>
                  </a:cubicBezTo>
                  <a:lnTo>
                    <a:pt x="222" y="14"/>
                  </a:lnTo>
                  <a:cubicBezTo>
                    <a:pt x="222" y="14"/>
                    <a:pt x="130" y="125"/>
                    <a:pt x="38" y="254"/>
                  </a:cubicBezTo>
                  <a:cubicBezTo>
                    <a:pt x="1" y="272"/>
                    <a:pt x="1" y="327"/>
                    <a:pt x="38" y="346"/>
                  </a:cubicBezTo>
                  <a:cubicBezTo>
                    <a:pt x="56" y="355"/>
                    <a:pt x="75" y="360"/>
                    <a:pt x="91" y="360"/>
                  </a:cubicBezTo>
                  <a:cubicBezTo>
                    <a:pt x="107" y="360"/>
                    <a:pt x="121" y="355"/>
                    <a:pt x="130" y="346"/>
                  </a:cubicBezTo>
                  <a:cubicBezTo>
                    <a:pt x="241" y="217"/>
                    <a:pt x="314" y="106"/>
                    <a:pt x="314" y="106"/>
                  </a:cubicBezTo>
                  <a:cubicBezTo>
                    <a:pt x="351" y="69"/>
                    <a:pt x="351" y="32"/>
                    <a:pt x="314" y="14"/>
                  </a:cubicBezTo>
                  <a:cubicBezTo>
                    <a:pt x="305" y="5"/>
                    <a:pt x="291" y="0"/>
                    <a:pt x="278"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66"/>
            <p:cNvSpPr/>
            <p:nvPr/>
          </p:nvSpPr>
          <p:spPr>
            <a:xfrm>
              <a:off x="5988700" y="1556875"/>
              <a:ext cx="8325" cy="8975"/>
            </a:xfrm>
            <a:custGeom>
              <a:avLst/>
              <a:gdLst/>
              <a:ahLst/>
              <a:cxnLst/>
              <a:rect l="l" t="t" r="r" b="b"/>
              <a:pathLst>
                <a:path w="333" h="359" extrusionOk="0">
                  <a:moveTo>
                    <a:pt x="268" y="1"/>
                  </a:moveTo>
                  <a:cubicBezTo>
                    <a:pt x="254" y="1"/>
                    <a:pt x="240" y="5"/>
                    <a:pt x="222" y="15"/>
                  </a:cubicBezTo>
                  <a:lnTo>
                    <a:pt x="203" y="15"/>
                  </a:lnTo>
                  <a:cubicBezTo>
                    <a:pt x="203" y="15"/>
                    <a:pt x="130" y="125"/>
                    <a:pt x="19" y="254"/>
                  </a:cubicBezTo>
                  <a:cubicBezTo>
                    <a:pt x="1" y="273"/>
                    <a:pt x="1" y="328"/>
                    <a:pt x="37" y="347"/>
                  </a:cubicBezTo>
                  <a:cubicBezTo>
                    <a:pt x="45" y="354"/>
                    <a:pt x="59" y="359"/>
                    <a:pt x="74" y="359"/>
                  </a:cubicBezTo>
                  <a:cubicBezTo>
                    <a:pt x="95" y="359"/>
                    <a:pt x="119" y="350"/>
                    <a:pt x="130" y="328"/>
                  </a:cubicBezTo>
                  <a:cubicBezTo>
                    <a:pt x="222" y="217"/>
                    <a:pt x="314" y="107"/>
                    <a:pt x="314" y="107"/>
                  </a:cubicBezTo>
                  <a:cubicBezTo>
                    <a:pt x="333" y="70"/>
                    <a:pt x="333" y="33"/>
                    <a:pt x="314" y="15"/>
                  </a:cubicBezTo>
                  <a:cubicBezTo>
                    <a:pt x="296" y="5"/>
                    <a:pt x="282" y="1"/>
                    <a:pt x="268"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66"/>
            <p:cNvSpPr/>
            <p:nvPr/>
          </p:nvSpPr>
          <p:spPr>
            <a:xfrm>
              <a:off x="5961975" y="1598825"/>
              <a:ext cx="9700" cy="7025"/>
            </a:xfrm>
            <a:custGeom>
              <a:avLst/>
              <a:gdLst/>
              <a:ahLst/>
              <a:cxnLst/>
              <a:rect l="l" t="t" r="r" b="b"/>
              <a:pathLst>
                <a:path w="388" h="281" extrusionOk="0">
                  <a:moveTo>
                    <a:pt x="83" y="1"/>
                  </a:moveTo>
                  <a:cubicBezTo>
                    <a:pt x="69" y="1"/>
                    <a:pt x="55" y="5"/>
                    <a:pt x="37" y="15"/>
                  </a:cubicBezTo>
                  <a:lnTo>
                    <a:pt x="19" y="15"/>
                  </a:lnTo>
                  <a:cubicBezTo>
                    <a:pt x="0" y="52"/>
                    <a:pt x="0" y="88"/>
                    <a:pt x="37" y="107"/>
                  </a:cubicBezTo>
                  <a:cubicBezTo>
                    <a:pt x="129" y="199"/>
                    <a:pt x="277" y="273"/>
                    <a:pt x="277" y="273"/>
                  </a:cubicBezTo>
                  <a:cubicBezTo>
                    <a:pt x="287" y="278"/>
                    <a:pt x="296" y="280"/>
                    <a:pt x="306" y="280"/>
                  </a:cubicBezTo>
                  <a:cubicBezTo>
                    <a:pt x="332" y="280"/>
                    <a:pt x="355" y="263"/>
                    <a:pt x="369" y="236"/>
                  </a:cubicBezTo>
                  <a:cubicBezTo>
                    <a:pt x="387" y="199"/>
                    <a:pt x="369" y="162"/>
                    <a:pt x="332" y="144"/>
                  </a:cubicBezTo>
                  <a:cubicBezTo>
                    <a:pt x="332" y="144"/>
                    <a:pt x="203" y="88"/>
                    <a:pt x="129" y="15"/>
                  </a:cubicBezTo>
                  <a:cubicBezTo>
                    <a:pt x="111" y="5"/>
                    <a:pt x="97" y="1"/>
                    <a:pt x="83"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66"/>
            <p:cNvSpPr/>
            <p:nvPr/>
          </p:nvSpPr>
          <p:spPr>
            <a:xfrm>
              <a:off x="5867925" y="1682275"/>
              <a:ext cx="30450" cy="32175"/>
            </a:xfrm>
            <a:custGeom>
              <a:avLst/>
              <a:gdLst/>
              <a:ahLst/>
              <a:cxnLst/>
              <a:rect l="l" t="t" r="r" b="b"/>
              <a:pathLst>
                <a:path w="1218" h="1287" extrusionOk="0">
                  <a:moveTo>
                    <a:pt x="1162" y="0"/>
                  </a:moveTo>
                  <a:cubicBezTo>
                    <a:pt x="1148" y="0"/>
                    <a:pt x="1134" y="5"/>
                    <a:pt x="1125" y="14"/>
                  </a:cubicBezTo>
                  <a:lnTo>
                    <a:pt x="19" y="1194"/>
                  </a:lnTo>
                  <a:cubicBezTo>
                    <a:pt x="0" y="1213"/>
                    <a:pt x="0" y="1250"/>
                    <a:pt x="19" y="1268"/>
                  </a:cubicBezTo>
                  <a:cubicBezTo>
                    <a:pt x="19" y="1287"/>
                    <a:pt x="37" y="1287"/>
                    <a:pt x="56" y="1287"/>
                  </a:cubicBezTo>
                  <a:cubicBezTo>
                    <a:pt x="74" y="1287"/>
                    <a:pt x="74" y="1287"/>
                    <a:pt x="92" y="1268"/>
                  </a:cubicBezTo>
                  <a:lnTo>
                    <a:pt x="1199" y="88"/>
                  </a:lnTo>
                  <a:cubicBezTo>
                    <a:pt x="1217" y="70"/>
                    <a:pt x="1217" y="33"/>
                    <a:pt x="1199" y="14"/>
                  </a:cubicBezTo>
                  <a:cubicBezTo>
                    <a:pt x="1190" y="5"/>
                    <a:pt x="1176" y="0"/>
                    <a:pt x="1162"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66"/>
            <p:cNvSpPr/>
            <p:nvPr/>
          </p:nvSpPr>
          <p:spPr>
            <a:xfrm>
              <a:off x="5927850" y="1654500"/>
              <a:ext cx="62250" cy="36900"/>
            </a:xfrm>
            <a:custGeom>
              <a:avLst/>
              <a:gdLst/>
              <a:ahLst/>
              <a:cxnLst/>
              <a:rect l="l" t="t" r="r" b="b"/>
              <a:pathLst>
                <a:path w="2490" h="1476" extrusionOk="0">
                  <a:moveTo>
                    <a:pt x="19" y="0"/>
                  </a:moveTo>
                  <a:cubicBezTo>
                    <a:pt x="0" y="19"/>
                    <a:pt x="0" y="56"/>
                    <a:pt x="0" y="74"/>
                  </a:cubicBezTo>
                  <a:cubicBezTo>
                    <a:pt x="19" y="93"/>
                    <a:pt x="849" y="1383"/>
                    <a:pt x="2435" y="1476"/>
                  </a:cubicBezTo>
                  <a:cubicBezTo>
                    <a:pt x="2471" y="1476"/>
                    <a:pt x="2490" y="1457"/>
                    <a:pt x="2490" y="1420"/>
                  </a:cubicBezTo>
                  <a:cubicBezTo>
                    <a:pt x="2490" y="1402"/>
                    <a:pt x="2471" y="1365"/>
                    <a:pt x="2453" y="1365"/>
                  </a:cubicBezTo>
                  <a:cubicBezTo>
                    <a:pt x="922" y="1291"/>
                    <a:pt x="111" y="37"/>
                    <a:pt x="93" y="19"/>
                  </a:cubicBezTo>
                  <a:cubicBezTo>
                    <a:pt x="74" y="0"/>
                    <a:pt x="56" y="0"/>
                    <a:pt x="19"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66"/>
            <p:cNvSpPr/>
            <p:nvPr/>
          </p:nvSpPr>
          <p:spPr>
            <a:xfrm>
              <a:off x="5468700" y="1525875"/>
              <a:ext cx="409850" cy="417700"/>
            </a:xfrm>
            <a:custGeom>
              <a:avLst/>
              <a:gdLst/>
              <a:ahLst/>
              <a:cxnLst/>
              <a:rect l="l" t="t" r="r" b="b"/>
              <a:pathLst>
                <a:path w="16394" h="16708" extrusionOk="0">
                  <a:moveTo>
                    <a:pt x="4629" y="1"/>
                  </a:moveTo>
                  <a:cubicBezTo>
                    <a:pt x="3614" y="19"/>
                    <a:pt x="2858" y="148"/>
                    <a:pt x="1973" y="683"/>
                  </a:cubicBezTo>
                  <a:cubicBezTo>
                    <a:pt x="1125" y="1218"/>
                    <a:pt x="645" y="2048"/>
                    <a:pt x="553" y="3043"/>
                  </a:cubicBezTo>
                  <a:cubicBezTo>
                    <a:pt x="535" y="3172"/>
                    <a:pt x="221" y="5496"/>
                    <a:pt x="55" y="6639"/>
                  </a:cubicBezTo>
                  <a:cubicBezTo>
                    <a:pt x="0" y="6953"/>
                    <a:pt x="258" y="7248"/>
                    <a:pt x="590" y="7248"/>
                  </a:cubicBezTo>
                  <a:lnTo>
                    <a:pt x="2158" y="7248"/>
                  </a:lnTo>
                  <a:lnTo>
                    <a:pt x="535" y="16707"/>
                  </a:lnTo>
                  <a:lnTo>
                    <a:pt x="14439" y="16707"/>
                  </a:lnTo>
                  <a:lnTo>
                    <a:pt x="13093" y="9608"/>
                  </a:lnTo>
                  <a:lnTo>
                    <a:pt x="16043" y="5348"/>
                  </a:lnTo>
                  <a:cubicBezTo>
                    <a:pt x="16393" y="4869"/>
                    <a:pt x="16320" y="4168"/>
                    <a:pt x="15895" y="3762"/>
                  </a:cubicBezTo>
                  <a:lnTo>
                    <a:pt x="13111" y="1089"/>
                  </a:lnTo>
                  <a:cubicBezTo>
                    <a:pt x="12571" y="581"/>
                    <a:pt x="11909" y="251"/>
                    <a:pt x="11171" y="251"/>
                  </a:cubicBezTo>
                  <a:cubicBezTo>
                    <a:pt x="11051" y="251"/>
                    <a:pt x="10929" y="259"/>
                    <a:pt x="10806" y="277"/>
                  </a:cubicBezTo>
                  <a:lnTo>
                    <a:pt x="7284" y="130"/>
                  </a:lnTo>
                  <a:lnTo>
                    <a:pt x="6196" y="148"/>
                  </a:lnTo>
                  <a:lnTo>
                    <a:pt x="6159" y="148"/>
                  </a:lnTo>
                  <a:lnTo>
                    <a:pt x="6104" y="56"/>
                  </a:lnTo>
                  <a:lnTo>
                    <a:pt x="4629" y="1"/>
                  </a:lnTo>
                  <a:close/>
                </a:path>
              </a:pathLst>
            </a:custGeom>
            <a:solidFill>
              <a:srgbClr val="566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66"/>
            <p:cNvSpPr/>
            <p:nvPr/>
          </p:nvSpPr>
          <p:spPr>
            <a:xfrm>
              <a:off x="5479300" y="1524500"/>
              <a:ext cx="399250" cy="419075"/>
            </a:xfrm>
            <a:custGeom>
              <a:avLst/>
              <a:gdLst/>
              <a:ahLst/>
              <a:cxnLst/>
              <a:rect l="l" t="t" r="r" b="b"/>
              <a:pathLst>
                <a:path w="15970" h="16763" extrusionOk="0">
                  <a:moveTo>
                    <a:pt x="4536" y="0"/>
                  </a:moveTo>
                  <a:cubicBezTo>
                    <a:pt x="3504" y="19"/>
                    <a:pt x="2434" y="203"/>
                    <a:pt x="1549" y="738"/>
                  </a:cubicBezTo>
                  <a:cubicBezTo>
                    <a:pt x="701" y="1273"/>
                    <a:pt x="221" y="2103"/>
                    <a:pt x="129" y="3098"/>
                  </a:cubicBezTo>
                  <a:cubicBezTo>
                    <a:pt x="111" y="3283"/>
                    <a:pt x="37" y="7303"/>
                    <a:pt x="0" y="7303"/>
                  </a:cubicBezTo>
                  <a:lnTo>
                    <a:pt x="1734" y="7303"/>
                  </a:lnTo>
                  <a:lnTo>
                    <a:pt x="111" y="16762"/>
                  </a:lnTo>
                  <a:lnTo>
                    <a:pt x="14015" y="16762"/>
                  </a:lnTo>
                  <a:lnTo>
                    <a:pt x="12669" y="9663"/>
                  </a:lnTo>
                  <a:lnTo>
                    <a:pt x="15619" y="5403"/>
                  </a:lnTo>
                  <a:cubicBezTo>
                    <a:pt x="15969" y="4924"/>
                    <a:pt x="15896" y="4223"/>
                    <a:pt x="15471" y="3817"/>
                  </a:cubicBezTo>
                  <a:lnTo>
                    <a:pt x="12687" y="1144"/>
                  </a:lnTo>
                  <a:cubicBezTo>
                    <a:pt x="12147" y="636"/>
                    <a:pt x="11485" y="306"/>
                    <a:pt x="10747" y="306"/>
                  </a:cubicBezTo>
                  <a:cubicBezTo>
                    <a:pt x="10627" y="306"/>
                    <a:pt x="10505" y="314"/>
                    <a:pt x="10382" y="332"/>
                  </a:cubicBezTo>
                  <a:lnTo>
                    <a:pt x="6860" y="185"/>
                  </a:lnTo>
                  <a:lnTo>
                    <a:pt x="5772" y="203"/>
                  </a:lnTo>
                  <a:lnTo>
                    <a:pt x="5735" y="203"/>
                  </a:lnTo>
                  <a:lnTo>
                    <a:pt x="5661" y="74"/>
                  </a:lnTo>
                  <a:lnTo>
                    <a:pt x="4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66"/>
            <p:cNvSpPr/>
            <p:nvPr/>
          </p:nvSpPr>
          <p:spPr>
            <a:xfrm>
              <a:off x="5577950" y="1525425"/>
              <a:ext cx="175200" cy="87700"/>
            </a:xfrm>
            <a:custGeom>
              <a:avLst/>
              <a:gdLst/>
              <a:ahLst/>
              <a:cxnLst/>
              <a:rect l="l" t="t" r="r" b="b"/>
              <a:pathLst>
                <a:path w="7008" h="3508" extrusionOk="0">
                  <a:moveTo>
                    <a:pt x="56" y="0"/>
                  </a:moveTo>
                  <a:cubicBezTo>
                    <a:pt x="19" y="0"/>
                    <a:pt x="0" y="56"/>
                    <a:pt x="19" y="74"/>
                  </a:cubicBezTo>
                  <a:lnTo>
                    <a:pt x="2877" y="2840"/>
                  </a:lnTo>
                  <a:cubicBezTo>
                    <a:pt x="3354" y="3299"/>
                    <a:pt x="3925" y="3508"/>
                    <a:pt x="4485" y="3508"/>
                  </a:cubicBezTo>
                  <a:cubicBezTo>
                    <a:pt x="5615" y="3508"/>
                    <a:pt x="6706" y="2659"/>
                    <a:pt x="6915" y="1291"/>
                  </a:cubicBezTo>
                  <a:lnTo>
                    <a:pt x="7008" y="258"/>
                  </a:lnTo>
                  <a:lnTo>
                    <a:pt x="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66"/>
            <p:cNvSpPr/>
            <p:nvPr/>
          </p:nvSpPr>
          <p:spPr>
            <a:xfrm>
              <a:off x="5494500" y="1235450"/>
              <a:ext cx="314425" cy="269900"/>
            </a:xfrm>
            <a:custGeom>
              <a:avLst/>
              <a:gdLst/>
              <a:ahLst/>
              <a:cxnLst/>
              <a:rect l="l" t="t" r="r" b="b"/>
              <a:pathLst>
                <a:path w="12577" h="10796" extrusionOk="0">
                  <a:moveTo>
                    <a:pt x="3605" y="1"/>
                  </a:moveTo>
                  <a:cubicBezTo>
                    <a:pt x="3475" y="1"/>
                    <a:pt x="3348" y="25"/>
                    <a:pt x="3228" y="74"/>
                  </a:cubicBezTo>
                  <a:cubicBezTo>
                    <a:pt x="2914" y="222"/>
                    <a:pt x="2693" y="517"/>
                    <a:pt x="2619" y="904"/>
                  </a:cubicBezTo>
                  <a:cubicBezTo>
                    <a:pt x="2577" y="901"/>
                    <a:pt x="2536" y="900"/>
                    <a:pt x="2494" y="900"/>
                  </a:cubicBezTo>
                  <a:cubicBezTo>
                    <a:pt x="1919" y="900"/>
                    <a:pt x="1422" y="1139"/>
                    <a:pt x="1181" y="1586"/>
                  </a:cubicBezTo>
                  <a:cubicBezTo>
                    <a:pt x="775" y="2324"/>
                    <a:pt x="1236" y="3338"/>
                    <a:pt x="2195" y="3854"/>
                  </a:cubicBezTo>
                  <a:cubicBezTo>
                    <a:pt x="2490" y="4020"/>
                    <a:pt x="2785" y="4113"/>
                    <a:pt x="3080" y="4149"/>
                  </a:cubicBezTo>
                  <a:cubicBezTo>
                    <a:pt x="3043" y="4408"/>
                    <a:pt x="3025" y="4684"/>
                    <a:pt x="3043" y="4961"/>
                  </a:cubicBezTo>
                  <a:cubicBezTo>
                    <a:pt x="3062" y="5385"/>
                    <a:pt x="3062" y="5864"/>
                    <a:pt x="2748" y="6178"/>
                  </a:cubicBezTo>
                  <a:cubicBezTo>
                    <a:pt x="2545" y="6399"/>
                    <a:pt x="2232" y="6491"/>
                    <a:pt x="1955" y="6620"/>
                  </a:cubicBezTo>
                  <a:cubicBezTo>
                    <a:pt x="701" y="7192"/>
                    <a:pt x="1" y="8686"/>
                    <a:pt x="388" y="9976"/>
                  </a:cubicBezTo>
                  <a:cubicBezTo>
                    <a:pt x="425" y="10106"/>
                    <a:pt x="480" y="10235"/>
                    <a:pt x="591" y="10327"/>
                  </a:cubicBezTo>
                  <a:cubicBezTo>
                    <a:pt x="683" y="10401"/>
                    <a:pt x="812" y="10401"/>
                    <a:pt x="941" y="10419"/>
                  </a:cubicBezTo>
                  <a:cubicBezTo>
                    <a:pt x="2279" y="10563"/>
                    <a:pt x="3617" y="10596"/>
                    <a:pt x="4955" y="10596"/>
                  </a:cubicBezTo>
                  <a:cubicBezTo>
                    <a:pt x="5498" y="10596"/>
                    <a:pt x="6041" y="10590"/>
                    <a:pt x="6584" y="10585"/>
                  </a:cubicBezTo>
                  <a:cubicBezTo>
                    <a:pt x="6990" y="10585"/>
                    <a:pt x="7397" y="10584"/>
                    <a:pt x="7805" y="10584"/>
                  </a:cubicBezTo>
                  <a:cubicBezTo>
                    <a:pt x="8824" y="10584"/>
                    <a:pt x="9848" y="10593"/>
                    <a:pt x="10862" y="10659"/>
                  </a:cubicBezTo>
                  <a:cubicBezTo>
                    <a:pt x="11212" y="10677"/>
                    <a:pt x="11563" y="10714"/>
                    <a:pt x="11931" y="10751"/>
                  </a:cubicBezTo>
                  <a:cubicBezTo>
                    <a:pt x="12068" y="10759"/>
                    <a:pt x="12200" y="10796"/>
                    <a:pt x="12307" y="10796"/>
                  </a:cubicBezTo>
                  <a:cubicBezTo>
                    <a:pt x="12431" y="10796"/>
                    <a:pt x="12520" y="10747"/>
                    <a:pt x="12540" y="10548"/>
                  </a:cubicBezTo>
                  <a:cubicBezTo>
                    <a:pt x="12577" y="10013"/>
                    <a:pt x="12485" y="9368"/>
                    <a:pt x="12116" y="8981"/>
                  </a:cubicBezTo>
                  <a:cubicBezTo>
                    <a:pt x="12024" y="8889"/>
                    <a:pt x="11931" y="8796"/>
                    <a:pt x="11839" y="8704"/>
                  </a:cubicBezTo>
                  <a:cubicBezTo>
                    <a:pt x="11673" y="8501"/>
                    <a:pt x="11581" y="8243"/>
                    <a:pt x="11600" y="7967"/>
                  </a:cubicBezTo>
                  <a:cubicBezTo>
                    <a:pt x="11618" y="7782"/>
                    <a:pt x="11673" y="7598"/>
                    <a:pt x="11710" y="7395"/>
                  </a:cubicBezTo>
                  <a:cubicBezTo>
                    <a:pt x="11784" y="6989"/>
                    <a:pt x="11692" y="6528"/>
                    <a:pt x="11452" y="6178"/>
                  </a:cubicBezTo>
                  <a:cubicBezTo>
                    <a:pt x="11249" y="5920"/>
                    <a:pt x="11065" y="5735"/>
                    <a:pt x="11009" y="5385"/>
                  </a:cubicBezTo>
                  <a:cubicBezTo>
                    <a:pt x="10991" y="5256"/>
                    <a:pt x="10973" y="5127"/>
                    <a:pt x="10973" y="4998"/>
                  </a:cubicBezTo>
                  <a:lnTo>
                    <a:pt x="10973" y="4998"/>
                  </a:lnTo>
                  <a:cubicBezTo>
                    <a:pt x="11009" y="5035"/>
                    <a:pt x="11028" y="5053"/>
                    <a:pt x="11028" y="5053"/>
                  </a:cubicBezTo>
                  <a:lnTo>
                    <a:pt x="11120" y="5053"/>
                  </a:lnTo>
                  <a:cubicBezTo>
                    <a:pt x="11249" y="5053"/>
                    <a:pt x="11434" y="5071"/>
                    <a:pt x="11526" y="5071"/>
                  </a:cubicBezTo>
                  <a:cubicBezTo>
                    <a:pt x="11636" y="5053"/>
                    <a:pt x="11729" y="5053"/>
                    <a:pt x="11821" y="5035"/>
                  </a:cubicBezTo>
                  <a:cubicBezTo>
                    <a:pt x="11858" y="5035"/>
                    <a:pt x="11913" y="5039"/>
                    <a:pt x="11966" y="5039"/>
                  </a:cubicBezTo>
                  <a:cubicBezTo>
                    <a:pt x="12019" y="5039"/>
                    <a:pt x="12070" y="5035"/>
                    <a:pt x="12097" y="5016"/>
                  </a:cubicBezTo>
                  <a:cubicBezTo>
                    <a:pt x="12116" y="5016"/>
                    <a:pt x="12116" y="4998"/>
                    <a:pt x="12134" y="4998"/>
                  </a:cubicBezTo>
                  <a:cubicBezTo>
                    <a:pt x="12171" y="4961"/>
                    <a:pt x="12153" y="4905"/>
                    <a:pt x="12153" y="4832"/>
                  </a:cubicBezTo>
                  <a:cubicBezTo>
                    <a:pt x="12134" y="4739"/>
                    <a:pt x="12134" y="4629"/>
                    <a:pt x="12134" y="4537"/>
                  </a:cubicBezTo>
                  <a:lnTo>
                    <a:pt x="12097" y="4113"/>
                  </a:lnTo>
                  <a:cubicBezTo>
                    <a:pt x="12007" y="2636"/>
                    <a:pt x="11091" y="1511"/>
                    <a:pt x="9312" y="1511"/>
                  </a:cubicBezTo>
                  <a:cubicBezTo>
                    <a:pt x="9270" y="1511"/>
                    <a:pt x="9227" y="1511"/>
                    <a:pt x="9184" y="1512"/>
                  </a:cubicBezTo>
                  <a:cubicBezTo>
                    <a:pt x="8520" y="1181"/>
                    <a:pt x="7782" y="1033"/>
                    <a:pt x="7063" y="1033"/>
                  </a:cubicBezTo>
                  <a:cubicBezTo>
                    <a:pt x="6399" y="1051"/>
                    <a:pt x="5736" y="1199"/>
                    <a:pt x="5145" y="1494"/>
                  </a:cubicBezTo>
                  <a:cubicBezTo>
                    <a:pt x="5127" y="1365"/>
                    <a:pt x="5072" y="1236"/>
                    <a:pt x="5016" y="1107"/>
                  </a:cubicBezTo>
                  <a:cubicBezTo>
                    <a:pt x="4733" y="421"/>
                    <a:pt x="4149" y="1"/>
                    <a:pt x="3605"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66"/>
            <p:cNvSpPr/>
            <p:nvPr/>
          </p:nvSpPr>
          <p:spPr>
            <a:xfrm>
              <a:off x="5596850" y="1337800"/>
              <a:ext cx="185350" cy="249725"/>
            </a:xfrm>
            <a:custGeom>
              <a:avLst/>
              <a:gdLst/>
              <a:ahLst/>
              <a:cxnLst/>
              <a:rect l="l" t="t" r="r" b="b"/>
              <a:pathLst>
                <a:path w="7414" h="9989" extrusionOk="0">
                  <a:moveTo>
                    <a:pt x="5883" y="0"/>
                  </a:moveTo>
                  <a:cubicBezTo>
                    <a:pt x="5883" y="0"/>
                    <a:pt x="5829" y="885"/>
                    <a:pt x="5702" y="885"/>
                  </a:cubicBezTo>
                  <a:cubicBezTo>
                    <a:pt x="5701" y="885"/>
                    <a:pt x="5700" y="885"/>
                    <a:pt x="5698" y="885"/>
                  </a:cubicBezTo>
                  <a:cubicBezTo>
                    <a:pt x="5588" y="867"/>
                    <a:pt x="5477" y="848"/>
                    <a:pt x="5385" y="830"/>
                  </a:cubicBezTo>
                  <a:cubicBezTo>
                    <a:pt x="5053" y="756"/>
                    <a:pt x="4740" y="664"/>
                    <a:pt x="4426" y="553"/>
                  </a:cubicBezTo>
                  <a:cubicBezTo>
                    <a:pt x="4186" y="480"/>
                    <a:pt x="3965" y="369"/>
                    <a:pt x="3744" y="258"/>
                  </a:cubicBezTo>
                  <a:cubicBezTo>
                    <a:pt x="3707" y="240"/>
                    <a:pt x="3670" y="221"/>
                    <a:pt x="3633" y="203"/>
                  </a:cubicBezTo>
                  <a:cubicBezTo>
                    <a:pt x="3191" y="907"/>
                    <a:pt x="2531" y="1349"/>
                    <a:pt x="1846" y="1349"/>
                  </a:cubicBezTo>
                  <a:cubicBezTo>
                    <a:pt x="1760" y="1349"/>
                    <a:pt x="1673" y="1342"/>
                    <a:pt x="1586" y="1328"/>
                  </a:cubicBezTo>
                  <a:lnTo>
                    <a:pt x="1107" y="1236"/>
                  </a:lnTo>
                  <a:cubicBezTo>
                    <a:pt x="517" y="1309"/>
                    <a:pt x="56" y="1770"/>
                    <a:pt x="37" y="2379"/>
                  </a:cubicBezTo>
                  <a:lnTo>
                    <a:pt x="37" y="2397"/>
                  </a:lnTo>
                  <a:cubicBezTo>
                    <a:pt x="0" y="3061"/>
                    <a:pt x="517" y="3633"/>
                    <a:pt x="1181" y="3651"/>
                  </a:cubicBezTo>
                  <a:lnTo>
                    <a:pt x="1734" y="3688"/>
                  </a:lnTo>
                  <a:lnTo>
                    <a:pt x="830" y="7431"/>
                  </a:lnTo>
                  <a:cubicBezTo>
                    <a:pt x="812" y="7450"/>
                    <a:pt x="812" y="7468"/>
                    <a:pt x="812" y="7487"/>
                  </a:cubicBezTo>
                  <a:lnTo>
                    <a:pt x="314" y="7468"/>
                  </a:lnTo>
                  <a:cubicBezTo>
                    <a:pt x="259" y="7468"/>
                    <a:pt x="222" y="7542"/>
                    <a:pt x="277" y="7579"/>
                  </a:cubicBezTo>
                  <a:lnTo>
                    <a:pt x="2435" y="9478"/>
                  </a:lnTo>
                  <a:cubicBezTo>
                    <a:pt x="2828" y="9829"/>
                    <a:pt x="3297" y="9988"/>
                    <a:pt x="3757" y="9988"/>
                  </a:cubicBezTo>
                  <a:cubicBezTo>
                    <a:pt x="4678" y="9988"/>
                    <a:pt x="5563" y="9349"/>
                    <a:pt x="5735" y="8317"/>
                  </a:cubicBezTo>
                  <a:lnTo>
                    <a:pt x="5809" y="7819"/>
                  </a:lnTo>
                  <a:cubicBezTo>
                    <a:pt x="5809" y="7782"/>
                    <a:pt x="5791" y="7745"/>
                    <a:pt x="5735" y="7745"/>
                  </a:cubicBezTo>
                  <a:lnTo>
                    <a:pt x="5237" y="7727"/>
                  </a:lnTo>
                  <a:cubicBezTo>
                    <a:pt x="5293" y="7597"/>
                    <a:pt x="5330" y="7487"/>
                    <a:pt x="5366" y="7358"/>
                  </a:cubicBezTo>
                  <a:lnTo>
                    <a:pt x="5532" y="6509"/>
                  </a:lnTo>
                  <a:cubicBezTo>
                    <a:pt x="6657" y="6196"/>
                    <a:pt x="7413" y="5090"/>
                    <a:pt x="7303" y="3854"/>
                  </a:cubicBezTo>
                  <a:lnTo>
                    <a:pt x="7026" y="959"/>
                  </a:lnTo>
                  <a:lnTo>
                    <a:pt x="6934" y="959"/>
                  </a:lnTo>
                  <a:cubicBezTo>
                    <a:pt x="6879" y="959"/>
                    <a:pt x="6602" y="332"/>
                    <a:pt x="6602" y="332"/>
                  </a:cubicBezTo>
                  <a:lnTo>
                    <a:pt x="6418" y="830"/>
                  </a:lnTo>
                  <a:cubicBezTo>
                    <a:pt x="6408" y="858"/>
                    <a:pt x="6385" y="871"/>
                    <a:pt x="6362" y="871"/>
                  </a:cubicBezTo>
                  <a:cubicBezTo>
                    <a:pt x="6339" y="871"/>
                    <a:pt x="6316" y="858"/>
                    <a:pt x="6307" y="830"/>
                  </a:cubicBezTo>
                  <a:lnTo>
                    <a:pt x="5883" y="0"/>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66"/>
            <p:cNvSpPr/>
            <p:nvPr/>
          </p:nvSpPr>
          <p:spPr>
            <a:xfrm>
              <a:off x="5618050" y="1519875"/>
              <a:ext cx="112975" cy="31375"/>
            </a:xfrm>
            <a:custGeom>
              <a:avLst/>
              <a:gdLst/>
              <a:ahLst/>
              <a:cxnLst/>
              <a:rect l="l" t="t" r="r" b="b"/>
              <a:pathLst>
                <a:path w="4519" h="1255" extrusionOk="0">
                  <a:moveTo>
                    <a:pt x="19" y="1"/>
                  </a:moveTo>
                  <a:cubicBezTo>
                    <a:pt x="1" y="19"/>
                    <a:pt x="1" y="56"/>
                    <a:pt x="19" y="56"/>
                  </a:cubicBezTo>
                  <a:cubicBezTo>
                    <a:pt x="19" y="75"/>
                    <a:pt x="1089" y="1255"/>
                    <a:pt x="2527" y="1255"/>
                  </a:cubicBezTo>
                  <a:cubicBezTo>
                    <a:pt x="3135" y="1255"/>
                    <a:pt x="3818" y="1052"/>
                    <a:pt x="4500" y="480"/>
                  </a:cubicBezTo>
                  <a:cubicBezTo>
                    <a:pt x="4518" y="462"/>
                    <a:pt x="4518" y="425"/>
                    <a:pt x="4500" y="425"/>
                  </a:cubicBezTo>
                  <a:cubicBezTo>
                    <a:pt x="4500" y="407"/>
                    <a:pt x="4463" y="407"/>
                    <a:pt x="4445" y="407"/>
                  </a:cubicBezTo>
                  <a:cubicBezTo>
                    <a:pt x="3770" y="973"/>
                    <a:pt x="3114" y="1172"/>
                    <a:pt x="2525" y="1172"/>
                  </a:cubicBezTo>
                  <a:cubicBezTo>
                    <a:pt x="1117" y="1172"/>
                    <a:pt x="87" y="32"/>
                    <a:pt x="74" y="19"/>
                  </a:cubicBezTo>
                  <a:cubicBezTo>
                    <a:pt x="56" y="1"/>
                    <a:pt x="38" y="1"/>
                    <a:pt x="19"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66"/>
            <p:cNvSpPr/>
            <p:nvPr/>
          </p:nvSpPr>
          <p:spPr>
            <a:xfrm>
              <a:off x="5678900" y="1548475"/>
              <a:ext cx="20325" cy="19850"/>
            </a:xfrm>
            <a:custGeom>
              <a:avLst/>
              <a:gdLst/>
              <a:ahLst/>
              <a:cxnLst/>
              <a:rect l="l" t="t" r="r" b="b"/>
              <a:pathLst>
                <a:path w="813" h="794" extrusionOk="0">
                  <a:moveTo>
                    <a:pt x="406" y="74"/>
                  </a:moveTo>
                  <a:cubicBezTo>
                    <a:pt x="591" y="74"/>
                    <a:pt x="720" y="222"/>
                    <a:pt x="720" y="406"/>
                  </a:cubicBezTo>
                  <a:cubicBezTo>
                    <a:pt x="720" y="572"/>
                    <a:pt x="591" y="719"/>
                    <a:pt x="406" y="719"/>
                  </a:cubicBezTo>
                  <a:cubicBezTo>
                    <a:pt x="222" y="719"/>
                    <a:pt x="93" y="572"/>
                    <a:pt x="93" y="406"/>
                  </a:cubicBezTo>
                  <a:cubicBezTo>
                    <a:pt x="93" y="222"/>
                    <a:pt x="222" y="74"/>
                    <a:pt x="406" y="74"/>
                  </a:cubicBezTo>
                  <a:close/>
                  <a:moveTo>
                    <a:pt x="406" y="0"/>
                  </a:moveTo>
                  <a:cubicBezTo>
                    <a:pt x="185" y="0"/>
                    <a:pt x="1" y="185"/>
                    <a:pt x="1" y="406"/>
                  </a:cubicBezTo>
                  <a:cubicBezTo>
                    <a:pt x="1" y="627"/>
                    <a:pt x="185" y="793"/>
                    <a:pt x="406" y="793"/>
                  </a:cubicBezTo>
                  <a:cubicBezTo>
                    <a:pt x="628" y="793"/>
                    <a:pt x="812" y="627"/>
                    <a:pt x="812" y="406"/>
                  </a:cubicBezTo>
                  <a:cubicBezTo>
                    <a:pt x="812" y="185"/>
                    <a:pt x="628" y="0"/>
                    <a:pt x="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66"/>
            <p:cNvSpPr/>
            <p:nvPr/>
          </p:nvSpPr>
          <p:spPr>
            <a:xfrm>
              <a:off x="5622200" y="1387375"/>
              <a:ext cx="13400" cy="20975"/>
            </a:xfrm>
            <a:custGeom>
              <a:avLst/>
              <a:gdLst/>
              <a:ahLst/>
              <a:cxnLst/>
              <a:rect l="l" t="t" r="r" b="b"/>
              <a:pathLst>
                <a:path w="536" h="839" extrusionOk="0">
                  <a:moveTo>
                    <a:pt x="94" y="1"/>
                  </a:moveTo>
                  <a:cubicBezTo>
                    <a:pt x="87" y="1"/>
                    <a:pt x="80" y="3"/>
                    <a:pt x="74" y="9"/>
                  </a:cubicBezTo>
                  <a:cubicBezTo>
                    <a:pt x="37" y="27"/>
                    <a:pt x="37" y="64"/>
                    <a:pt x="56" y="82"/>
                  </a:cubicBezTo>
                  <a:lnTo>
                    <a:pt x="406" y="543"/>
                  </a:lnTo>
                  <a:lnTo>
                    <a:pt x="37" y="728"/>
                  </a:lnTo>
                  <a:cubicBezTo>
                    <a:pt x="19" y="746"/>
                    <a:pt x="1" y="783"/>
                    <a:pt x="19" y="802"/>
                  </a:cubicBezTo>
                  <a:cubicBezTo>
                    <a:pt x="37" y="820"/>
                    <a:pt x="56" y="838"/>
                    <a:pt x="74" y="838"/>
                  </a:cubicBezTo>
                  <a:cubicBezTo>
                    <a:pt x="74" y="838"/>
                    <a:pt x="93" y="820"/>
                    <a:pt x="93" y="820"/>
                  </a:cubicBezTo>
                  <a:lnTo>
                    <a:pt x="498" y="599"/>
                  </a:lnTo>
                  <a:cubicBezTo>
                    <a:pt x="517" y="599"/>
                    <a:pt x="535" y="580"/>
                    <a:pt x="535" y="562"/>
                  </a:cubicBezTo>
                  <a:cubicBezTo>
                    <a:pt x="535" y="543"/>
                    <a:pt x="535" y="543"/>
                    <a:pt x="517" y="525"/>
                  </a:cubicBezTo>
                  <a:lnTo>
                    <a:pt x="148" y="27"/>
                  </a:lnTo>
                  <a:cubicBezTo>
                    <a:pt x="135" y="14"/>
                    <a:pt x="113" y="1"/>
                    <a:pt x="94"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66"/>
            <p:cNvSpPr/>
            <p:nvPr/>
          </p:nvSpPr>
          <p:spPr>
            <a:xfrm>
              <a:off x="5760975" y="1394900"/>
              <a:ext cx="12450" cy="11600"/>
            </a:xfrm>
            <a:custGeom>
              <a:avLst/>
              <a:gdLst/>
              <a:ahLst/>
              <a:cxnLst/>
              <a:rect l="l" t="t" r="r" b="b"/>
              <a:pathLst>
                <a:path w="498" h="464" extrusionOk="0">
                  <a:moveTo>
                    <a:pt x="254" y="0"/>
                  </a:moveTo>
                  <a:cubicBezTo>
                    <a:pt x="243" y="0"/>
                    <a:pt x="232" y="1"/>
                    <a:pt x="221" y="3"/>
                  </a:cubicBezTo>
                  <a:cubicBezTo>
                    <a:pt x="92" y="3"/>
                    <a:pt x="0" y="113"/>
                    <a:pt x="19" y="242"/>
                  </a:cubicBezTo>
                  <a:cubicBezTo>
                    <a:pt x="37" y="371"/>
                    <a:pt x="148" y="464"/>
                    <a:pt x="277" y="464"/>
                  </a:cubicBezTo>
                  <a:cubicBezTo>
                    <a:pt x="406" y="445"/>
                    <a:pt x="498" y="335"/>
                    <a:pt x="480" y="206"/>
                  </a:cubicBezTo>
                  <a:cubicBezTo>
                    <a:pt x="463" y="87"/>
                    <a:pt x="369" y="0"/>
                    <a:pt x="254"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66"/>
            <p:cNvSpPr/>
            <p:nvPr/>
          </p:nvSpPr>
          <p:spPr>
            <a:xfrm>
              <a:off x="5716700" y="1391200"/>
              <a:ext cx="13875" cy="12725"/>
            </a:xfrm>
            <a:custGeom>
              <a:avLst/>
              <a:gdLst/>
              <a:ahLst/>
              <a:cxnLst/>
              <a:rect l="l" t="t" r="r" b="b"/>
              <a:pathLst>
                <a:path w="555" h="509" extrusionOk="0">
                  <a:moveTo>
                    <a:pt x="281" y="1"/>
                  </a:moveTo>
                  <a:cubicBezTo>
                    <a:pt x="164" y="1"/>
                    <a:pt x="55" y="89"/>
                    <a:pt x="38" y="224"/>
                  </a:cubicBezTo>
                  <a:cubicBezTo>
                    <a:pt x="1" y="354"/>
                    <a:pt x="111" y="483"/>
                    <a:pt x="241" y="501"/>
                  </a:cubicBezTo>
                  <a:cubicBezTo>
                    <a:pt x="260" y="506"/>
                    <a:pt x="279" y="508"/>
                    <a:pt x="298" y="508"/>
                  </a:cubicBezTo>
                  <a:cubicBezTo>
                    <a:pt x="420" y="508"/>
                    <a:pt x="520" y="410"/>
                    <a:pt x="536" y="298"/>
                  </a:cubicBezTo>
                  <a:cubicBezTo>
                    <a:pt x="554" y="151"/>
                    <a:pt x="462" y="22"/>
                    <a:pt x="314" y="3"/>
                  </a:cubicBezTo>
                  <a:cubicBezTo>
                    <a:pt x="303" y="2"/>
                    <a:pt x="292" y="1"/>
                    <a:pt x="281"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66"/>
            <p:cNvSpPr/>
            <p:nvPr/>
          </p:nvSpPr>
          <p:spPr>
            <a:xfrm>
              <a:off x="5718550" y="1470450"/>
              <a:ext cx="15700" cy="5100"/>
            </a:xfrm>
            <a:custGeom>
              <a:avLst/>
              <a:gdLst/>
              <a:ahLst/>
              <a:cxnLst/>
              <a:rect l="l" t="t" r="r" b="b"/>
              <a:pathLst>
                <a:path w="628" h="204" extrusionOk="0">
                  <a:moveTo>
                    <a:pt x="332" y="0"/>
                  </a:moveTo>
                  <a:cubicBezTo>
                    <a:pt x="234" y="0"/>
                    <a:pt x="122" y="27"/>
                    <a:pt x="19" y="115"/>
                  </a:cubicBezTo>
                  <a:cubicBezTo>
                    <a:pt x="1" y="134"/>
                    <a:pt x="1" y="171"/>
                    <a:pt x="19" y="189"/>
                  </a:cubicBezTo>
                  <a:cubicBezTo>
                    <a:pt x="28" y="198"/>
                    <a:pt x="42" y="203"/>
                    <a:pt x="56" y="203"/>
                  </a:cubicBezTo>
                  <a:cubicBezTo>
                    <a:pt x="70" y="203"/>
                    <a:pt x="84" y="198"/>
                    <a:pt x="93" y="189"/>
                  </a:cubicBezTo>
                  <a:cubicBezTo>
                    <a:pt x="175" y="115"/>
                    <a:pt x="263" y="91"/>
                    <a:pt x="340" y="91"/>
                  </a:cubicBezTo>
                  <a:cubicBezTo>
                    <a:pt x="454" y="91"/>
                    <a:pt x="543" y="141"/>
                    <a:pt x="554" y="152"/>
                  </a:cubicBezTo>
                  <a:lnTo>
                    <a:pt x="591" y="152"/>
                  </a:lnTo>
                  <a:cubicBezTo>
                    <a:pt x="591" y="152"/>
                    <a:pt x="609" y="134"/>
                    <a:pt x="609" y="134"/>
                  </a:cubicBezTo>
                  <a:cubicBezTo>
                    <a:pt x="628" y="97"/>
                    <a:pt x="628" y="79"/>
                    <a:pt x="591" y="60"/>
                  </a:cubicBezTo>
                  <a:cubicBezTo>
                    <a:pt x="591" y="60"/>
                    <a:pt x="478" y="0"/>
                    <a:pt x="332"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66"/>
            <p:cNvSpPr/>
            <p:nvPr/>
          </p:nvSpPr>
          <p:spPr>
            <a:xfrm>
              <a:off x="5695500" y="1358475"/>
              <a:ext cx="36900" cy="14450"/>
            </a:xfrm>
            <a:custGeom>
              <a:avLst/>
              <a:gdLst/>
              <a:ahLst/>
              <a:cxnLst/>
              <a:rect l="l" t="t" r="r" b="b"/>
              <a:pathLst>
                <a:path w="1476" h="578" extrusionOk="0">
                  <a:moveTo>
                    <a:pt x="770" y="1"/>
                  </a:moveTo>
                  <a:cubicBezTo>
                    <a:pt x="748" y="1"/>
                    <a:pt x="725" y="2"/>
                    <a:pt x="701" y="3"/>
                  </a:cubicBezTo>
                  <a:cubicBezTo>
                    <a:pt x="388" y="21"/>
                    <a:pt x="167" y="169"/>
                    <a:pt x="93" y="298"/>
                  </a:cubicBezTo>
                  <a:cubicBezTo>
                    <a:pt x="1" y="427"/>
                    <a:pt x="37" y="519"/>
                    <a:pt x="130" y="556"/>
                  </a:cubicBezTo>
                  <a:cubicBezTo>
                    <a:pt x="169" y="572"/>
                    <a:pt x="211" y="577"/>
                    <a:pt x="255" y="577"/>
                  </a:cubicBezTo>
                  <a:cubicBezTo>
                    <a:pt x="315" y="577"/>
                    <a:pt x="379" y="567"/>
                    <a:pt x="443" y="556"/>
                  </a:cubicBezTo>
                  <a:cubicBezTo>
                    <a:pt x="554" y="538"/>
                    <a:pt x="664" y="519"/>
                    <a:pt x="757" y="519"/>
                  </a:cubicBezTo>
                  <a:cubicBezTo>
                    <a:pt x="849" y="519"/>
                    <a:pt x="959" y="501"/>
                    <a:pt x="1070" y="501"/>
                  </a:cubicBezTo>
                  <a:cubicBezTo>
                    <a:pt x="1181" y="501"/>
                    <a:pt x="1291" y="501"/>
                    <a:pt x="1365" y="464"/>
                  </a:cubicBezTo>
                  <a:cubicBezTo>
                    <a:pt x="1457" y="427"/>
                    <a:pt x="1476" y="316"/>
                    <a:pt x="1365" y="206"/>
                  </a:cubicBezTo>
                  <a:cubicBezTo>
                    <a:pt x="1280" y="103"/>
                    <a:pt x="1052" y="1"/>
                    <a:pt x="770"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66"/>
            <p:cNvSpPr/>
            <p:nvPr/>
          </p:nvSpPr>
          <p:spPr>
            <a:xfrm>
              <a:off x="5759125" y="1363975"/>
              <a:ext cx="24450" cy="13025"/>
            </a:xfrm>
            <a:custGeom>
              <a:avLst/>
              <a:gdLst/>
              <a:ahLst/>
              <a:cxnLst/>
              <a:rect l="l" t="t" r="r" b="b"/>
              <a:pathLst>
                <a:path w="978" h="521" extrusionOk="0">
                  <a:moveTo>
                    <a:pt x="394" y="0"/>
                  </a:moveTo>
                  <a:cubicBezTo>
                    <a:pt x="255" y="0"/>
                    <a:pt x="145" y="44"/>
                    <a:pt x="93" y="96"/>
                  </a:cubicBezTo>
                  <a:cubicBezTo>
                    <a:pt x="0" y="170"/>
                    <a:pt x="0" y="262"/>
                    <a:pt x="56" y="299"/>
                  </a:cubicBezTo>
                  <a:cubicBezTo>
                    <a:pt x="93" y="336"/>
                    <a:pt x="185" y="355"/>
                    <a:pt x="240" y="373"/>
                  </a:cubicBezTo>
                  <a:cubicBezTo>
                    <a:pt x="332" y="391"/>
                    <a:pt x="406" y="391"/>
                    <a:pt x="461" y="410"/>
                  </a:cubicBezTo>
                  <a:cubicBezTo>
                    <a:pt x="517" y="428"/>
                    <a:pt x="590" y="447"/>
                    <a:pt x="664" y="484"/>
                  </a:cubicBezTo>
                  <a:cubicBezTo>
                    <a:pt x="738" y="502"/>
                    <a:pt x="812" y="520"/>
                    <a:pt x="885" y="520"/>
                  </a:cubicBezTo>
                  <a:cubicBezTo>
                    <a:pt x="941" y="502"/>
                    <a:pt x="978" y="428"/>
                    <a:pt x="941" y="318"/>
                  </a:cubicBezTo>
                  <a:cubicBezTo>
                    <a:pt x="904" y="207"/>
                    <a:pt x="775" y="78"/>
                    <a:pt x="572" y="23"/>
                  </a:cubicBezTo>
                  <a:cubicBezTo>
                    <a:pt x="509" y="7"/>
                    <a:pt x="450" y="0"/>
                    <a:pt x="394"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66"/>
            <p:cNvSpPr/>
            <p:nvPr/>
          </p:nvSpPr>
          <p:spPr>
            <a:xfrm>
              <a:off x="5716700" y="1402500"/>
              <a:ext cx="11100" cy="3075"/>
            </a:xfrm>
            <a:custGeom>
              <a:avLst/>
              <a:gdLst/>
              <a:ahLst/>
              <a:cxnLst/>
              <a:rect l="l" t="t" r="r" b="b"/>
              <a:pathLst>
                <a:path w="444" h="123" extrusionOk="0">
                  <a:moveTo>
                    <a:pt x="184" y="1"/>
                  </a:moveTo>
                  <a:cubicBezTo>
                    <a:pt x="79" y="1"/>
                    <a:pt x="1" y="49"/>
                    <a:pt x="1" y="49"/>
                  </a:cubicBezTo>
                  <a:lnTo>
                    <a:pt x="443" y="123"/>
                  </a:lnTo>
                  <a:cubicBezTo>
                    <a:pt x="356" y="28"/>
                    <a:pt x="263" y="1"/>
                    <a:pt x="184"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66"/>
            <p:cNvSpPr/>
            <p:nvPr/>
          </p:nvSpPr>
          <p:spPr>
            <a:xfrm>
              <a:off x="5715325" y="1401125"/>
              <a:ext cx="13850" cy="5375"/>
            </a:xfrm>
            <a:custGeom>
              <a:avLst/>
              <a:gdLst/>
              <a:ahLst/>
              <a:cxnLst/>
              <a:rect l="l" t="t" r="r" b="b"/>
              <a:pathLst>
                <a:path w="554" h="215" extrusionOk="0">
                  <a:moveTo>
                    <a:pt x="240" y="0"/>
                  </a:moveTo>
                  <a:cubicBezTo>
                    <a:pt x="152" y="0"/>
                    <a:pt x="72" y="32"/>
                    <a:pt x="19" y="67"/>
                  </a:cubicBezTo>
                  <a:cubicBezTo>
                    <a:pt x="1" y="67"/>
                    <a:pt x="1" y="104"/>
                    <a:pt x="1" y="122"/>
                  </a:cubicBezTo>
                  <a:cubicBezTo>
                    <a:pt x="11" y="144"/>
                    <a:pt x="28" y="153"/>
                    <a:pt x="45" y="153"/>
                  </a:cubicBezTo>
                  <a:cubicBezTo>
                    <a:pt x="56" y="153"/>
                    <a:pt x="67" y="149"/>
                    <a:pt x="74" y="141"/>
                  </a:cubicBezTo>
                  <a:cubicBezTo>
                    <a:pt x="84" y="141"/>
                    <a:pt x="149" y="108"/>
                    <a:pt x="233" y="108"/>
                  </a:cubicBezTo>
                  <a:cubicBezTo>
                    <a:pt x="303" y="108"/>
                    <a:pt x="386" y="131"/>
                    <a:pt x="462" y="215"/>
                  </a:cubicBezTo>
                  <a:lnTo>
                    <a:pt x="535" y="215"/>
                  </a:lnTo>
                  <a:cubicBezTo>
                    <a:pt x="554" y="196"/>
                    <a:pt x="554" y="159"/>
                    <a:pt x="535" y="141"/>
                  </a:cubicBezTo>
                  <a:cubicBezTo>
                    <a:pt x="440" y="36"/>
                    <a:pt x="335" y="0"/>
                    <a:pt x="240"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66"/>
            <p:cNvSpPr/>
            <p:nvPr/>
          </p:nvSpPr>
          <p:spPr>
            <a:xfrm>
              <a:off x="5763725" y="1404575"/>
              <a:ext cx="6475" cy="1925"/>
            </a:xfrm>
            <a:custGeom>
              <a:avLst/>
              <a:gdLst/>
              <a:ahLst/>
              <a:cxnLst/>
              <a:rect l="l" t="t" r="r" b="b"/>
              <a:pathLst>
                <a:path w="259" h="77" extrusionOk="0">
                  <a:moveTo>
                    <a:pt x="99" y="0"/>
                  </a:moveTo>
                  <a:cubicBezTo>
                    <a:pt x="43" y="0"/>
                    <a:pt x="1" y="21"/>
                    <a:pt x="1" y="21"/>
                  </a:cubicBezTo>
                  <a:lnTo>
                    <a:pt x="259" y="77"/>
                  </a:lnTo>
                  <a:cubicBezTo>
                    <a:pt x="207" y="16"/>
                    <a:pt x="148" y="0"/>
                    <a:pt x="99"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66"/>
            <p:cNvSpPr/>
            <p:nvPr/>
          </p:nvSpPr>
          <p:spPr>
            <a:xfrm>
              <a:off x="5761875" y="1403300"/>
              <a:ext cx="9725" cy="4575"/>
            </a:xfrm>
            <a:custGeom>
              <a:avLst/>
              <a:gdLst/>
              <a:ahLst/>
              <a:cxnLst/>
              <a:rect l="l" t="t" r="r" b="b"/>
              <a:pathLst>
                <a:path w="389" h="183" extrusionOk="0">
                  <a:moveTo>
                    <a:pt x="180" y="1"/>
                  </a:moveTo>
                  <a:cubicBezTo>
                    <a:pt x="124" y="1"/>
                    <a:pt x="73" y="18"/>
                    <a:pt x="38" y="35"/>
                  </a:cubicBezTo>
                  <a:cubicBezTo>
                    <a:pt x="19" y="35"/>
                    <a:pt x="1" y="72"/>
                    <a:pt x="19" y="91"/>
                  </a:cubicBezTo>
                  <a:cubicBezTo>
                    <a:pt x="38" y="128"/>
                    <a:pt x="75" y="128"/>
                    <a:pt x="93" y="128"/>
                  </a:cubicBezTo>
                  <a:cubicBezTo>
                    <a:pt x="103" y="118"/>
                    <a:pt x="134" y="97"/>
                    <a:pt x="175" y="97"/>
                  </a:cubicBezTo>
                  <a:cubicBezTo>
                    <a:pt x="210" y="97"/>
                    <a:pt x="253" y="113"/>
                    <a:pt x="296" y="165"/>
                  </a:cubicBezTo>
                  <a:cubicBezTo>
                    <a:pt x="296" y="183"/>
                    <a:pt x="314" y="183"/>
                    <a:pt x="333" y="183"/>
                  </a:cubicBezTo>
                  <a:cubicBezTo>
                    <a:pt x="333" y="183"/>
                    <a:pt x="351" y="183"/>
                    <a:pt x="370" y="165"/>
                  </a:cubicBezTo>
                  <a:cubicBezTo>
                    <a:pt x="388" y="165"/>
                    <a:pt x="388" y="128"/>
                    <a:pt x="370" y="91"/>
                  </a:cubicBezTo>
                  <a:cubicBezTo>
                    <a:pt x="311" y="23"/>
                    <a:pt x="243" y="1"/>
                    <a:pt x="180"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66"/>
            <p:cNvSpPr/>
            <p:nvPr/>
          </p:nvSpPr>
          <p:spPr>
            <a:xfrm>
              <a:off x="5666925" y="1479325"/>
              <a:ext cx="68250" cy="52100"/>
            </a:xfrm>
            <a:custGeom>
              <a:avLst/>
              <a:gdLst/>
              <a:ahLst/>
              <a:cxnLst/>
              <a:rect l="l" t="t" r="r" b="b"/>
              <a:pathLst>
                <a:path w="2730" h="2084" extrusionOk="0">
                  <a:moveTo>
                    <a:pt x="166" y="0"/>
                  </a:moveTo>
                  <a:lnTo>
                    <a:pt x="166" y="0"/>
                  </a:lnTo>
                  <a:cubicBezTo>
                    <a:pt x="166" y="0"/>
                    <a:pt x="1" y="1383"/>
                    <a:pt x="2471" y="2084"/>
                  </a:cubicBezTo>
                  <a:lnTo>
                    <a:pt x="2729" y="867"/>
                  </a:lnTo>
                  <a:cubicBezTo>
                    <a:pt x="2729" y="867"/>
                    <a:pt x="517" y="867"/>
                    <a:pt x="166"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66"/>
            <p:cNvSpPr/>
            <p:nvPr/>
          </p:nvSpPr>
          <p:spPr>
            <a:xfrm>
              <a:off x="5738825" y="1385725"/>
              <a:ext cx="23075" cy="42175"/>
            </a:xfrm>
            <a:custGeom>
              <a:avLst/>
              <a:gdLst/>
              <a:ahLst/>
              <a:cxnLst/>
              <a:rect l="l" t="t" r="r" b="b"/>
              <a:pathLst>
                <a:path w="923" h="1687" extrusionOk="0">
                  <a:moveTo>
                    <a:pt x="536" y="1"/>
                  </a:moveTo>
                  <a:lnTo>
                    <a:pt x="1" y="1642"/>
                  </a:lnTo>
                  <a:lnTo>
                    <a:pt x="222" y="1679"/>
                  </a:lnTo>
                  <a:cubicBezTo>
                    <a:pt x="255" y="1684"/>
                    <a:pt x="287" y="1687"/>
                    <a:pt x="318" y="1687"/>
                  </a:cubicBezTo>
                  <a:cubicBezTo>
                    <a:pt x="613" y="1687"/>
                    <a:pt x="873" y="1464"/>
                    <a:pt x="923" y="1181"/>
                  </a:cubicBezTo>
                  <a:cubicBezTo>
                    <a:pt x="923" y="1070"/>
                    <a:pt x="868" y="978"/>
                    <a:pt x="757" y="960"/>
                  </a:cubicBezTo>
                  <a:cubicBezTo>
                    <a:pt x="554" y="923"/>
                    <a:pt x="425" y="738"/>
                    <a:pt x="444" y="536"/>
                  </a:cubicBezTo>
                  <a:lnTo>
                    <a:pt x="536"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66"/>
            <p:cNvSpPr/>
            <p:nvPr/>
          </p:nvSpPr>
          <p:spPr>
            <a:xfrm>
              <a:off x="5737450" y="1384350"/>
              <a:ext cx="26300" cy="44750"/>
            </a:xfrm>
            <a:custGeom>
              <a:avLst/>
              <a:gdLst/>
              <a:ahLst/>
              <a:cxnLst/>
              <a:rect l="l" t="t" r="r" b="b"/>
              <a:pathLst>
                <a:path w="1052" h="1790" extrusionOk="0">
                  <a:moveTo>
                    <a:pt x="591" y="1"/>
                  </a:moveTo>
                  <a:cubicBezTo>
                    <a:pt x="572" y="1"/>
                    <a:pt x="535" y="19"/>
                    <a:pt x="535" y="37"/>
                  </a:cubicBezTo>
                  <a:lnTo>
                    <a:pt x="443" y="572"/>
                  </a:lnTo>
                  <a:cubicBezTo>
                    <a:pt x="425" y="701"/>
                    <a:pt x="462" y="812"/>
                    <a:pt x="535" y="904"/>
                  </a:cubicBezTo>
                  <a:cubicBezTo>
                    <a:pt x="591" y="996"/>
                    <a:pt x="701" y="1052"/>
                    <a:pt x="812" y="1070"/>
                  </a:cubicBezTo>
                  <a:cubicBezTo>
                    <a:pt x="886" y="1070"/>
                    <a:pt x="923" y="1144"/>
                    <a:pt x="923" y="1218"/>
                  </a:cubicBezTo>
                  <a:cubicBezTo>
                    <a:pt x="873" y="1482"/>
                    <a:pt x="646" y="1687"/>
                    <a:pt x="387" y="1687"/>
                  </a:cubicBezTo>
                  <a:cubicBezTo>
                    <a:pt x="357" y="1687"/>
                    <a:pt x="326" y="1684"/>
                    <a:pt x="296" y="1679"/>
                  </a:cubicBezTo>
                  <a:lnTo>
                    <a:pt x="74" y="1642"/>
                  </a:lnTo>
                  <a:cubicBezTo>
                    <a:pt x="38" y="1642"/>
                    <a:pt x="19" y="1660"/>
                    <a:pt x="19" y="1697"/>
                  </a:cubicBezTo>
                  <a:cubicBezTo>
                    <a:pt x="1" y="1715"/>
                    <a:pt x="19" y="1752"/>
                    <a:pt x="56" y="1752"/>
                  </a:cubicBezTo>
                  <a:lnTo>
                    <a:pt x="277" y="1789"/>
                  </a:lnTo>
                  <a:lnTo>
                    <a:pt x="369" y="1789"/>
                  </a:lnTo>
                  <a:cubicBezTo>
                    <a:pt x="683" y="1789"/>
                    <a:pt x="978" y="1568"/>
                    <a:pt x="1015" y="1236"/>
                  </a:cubicBezTo>
                  <a:cubicBezTo>
                    <a:pt x="1052" y="1107"/>
                    <a:pt x="960" y="978"/>
                    <a:pt x="830" y="959"/>
                  </a:cubicBezTo>
                  <a:cubicBezTo>
                    <a:pt x="738" y="941"/>
                    <a:pt x="665" y="904"/>
                    <a:pt x="609" y="830"/>
                  </a:cubicBezTo>
                  <a:cubicBezTo>
                    <a:pt x="554" y="775"/>
                    <a:pt x="535" y="683"/>
                    <a:pt x="554" y="591"/>
                  </a:cubicBezTo>
                  <a:lnTo>
                    <a:pt x="646" y="56"/>
                  </a:lnTo>
                  <a:cubicBezTo>
                    <a:pt x="646" y="37"/>
                    <a:pt x="628" y="1"/>
                    <a:pt x="591"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66"/>
            <p:cNvSpPr/>
            <p:nvPr/>
          </p:nvSpPr>
          <p:spPr>
            <a:xfrm>
              <a:off x="5704250" y="1426700"/>
              <a:ext cx="38750" cy="24925"/>
            </a:xfrm>
            <a:custGeom>
              <a:avLst/>
              <a:gdLst/>
              <a:ahLst/>
              <a:cxnLst/>
              <a:rect l="l" t="t" r="r" b="b"/>
              <a:pathLst>
                <a:path w="1550" h="997" extrusionOk="0">
                  <a:moveTo>
                    <a:pt x="447" y="0"/>
                  </a:moveTo>
                  <a:cubicBezTo>
                    <a:pt x="404" y="0"/>
                    <a:pt x="357" y="14"/>
                    <a:pt x="314" y="40"/>
                  </a:cubicBezTo>
                  <a:cubicBezTo>
                    <a:pt x="112" y="169"/>
                    <a:pt x="1" y="612"/>
                    <a:pt x="646" y="907"/>
                  </a:cubicBezTo>
                  <a:cubicBezTo>
                    <a:pt x="783" y="970"/>
                    <a:pt x="902" y="996"/>
                    <a:pt x="1005" y="996"/>
                  </a:cubicBezTo>
                  <a:cubicBezTo>
                    <a:pt x="1288" y="996"/>
                    <a:pt x="1445" y="797"/>
                    <a:pt x="1513" y="648"/>
                  </a:cubicBezTo>
                  <a:cubicBezTo>
                    <a:pt x="1550" y="556"/>
                    <a:pt x="1495" y="446"/>
                    <a:pt x="1402" y="427"/>
                  </a:cubicBezTo>
                  <a:cubicBezTo>
                    <a:pt x="997" y="390"/>
                    <a:pt x="702" y="169"/>
                    <a:pt x="573" y="58"/>
                  </a:cubicBezTo>
                  <a:cubicBezTo>
                    <a:pt x="543" y="19"/>
                    <a:pt x="497" y="0"/>
                    <a:pt x="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66"/>
            <p:cNvSpPr/>
            <p:nvPr/>
          </p:nvSpPr>
          <p:spPr>
            <a:xfrm>
              <a:off x="5607900" y="1415550"/>
              <a:ext cx="26325" cy="25075"/>
            </a:xfrm>
            <a:custGeom>
              <a:avLst/>
              <a:gdLst/>
              <a:ahLst/>
              <a:cxnLst/>
              <a:rect l="l" t="t" r="r" b="b"/>
              <a:pathLst>
                <a:path w="1053" h="1003" extrusionOk="0">
                  <a:moveTo>
                    <a:pt x="591" y="99"/>
                  </a:moveTo>
                  <a:cubicBezTo>
                    <a:pt x="683" y="117"/>
                    <a:pt x="775" y="172"/>
                    <a:pt x="849" y="265"/>
                  </a:cubicBezTo>
                  <a:cubicBezTo>
                    <a:pt x="905" y="338"/>
                    <a:pt x="941" y="449"/>
                    <a:pt x="923" y="560"/>
                  </a:cubicBezTo>
                  <a:cubicBezTo>
                    <a:pt x="905" y="652"/>
                    <a:pt x="849" y="744"/>
                    <a:pt x="775" y="818"/>
                  </a:cubicBezTo>
                  <a:cubicBezTo>
                    <a:pt x="700" y="863"/>
                    <a:pt x="611" y="896"/>
                    <a:pt x="531" y="896"/>
                  </a:cubicBezTo>
                  <a:cubicBezTo>
                    <a:pt x="514" y="896"/>
                    <a:pt x="497" y="895"/>
                    <a:pt x="480" y="892"/>
                  </a:cubicBezTo>
                  <a:cubicBezTo>
                    <a:pt x="370" y="873"/>
                    <a:pt x="278" y="818"/>
                    <a:pt x="204" y="726"/>
                  </a:cubicBezTo>
                  <a:cubicBezTo>
                    <a:pt x="148" y="652"/>
                    <a:pt x="112" y="541"/>
                    <a:pt x="130" y="449"/>
                  </a:cubicBezTo>
                  <a:cubicBezTo>
                    <a:pt x="148" y="338"/>
                    <a:pt x="204" y="246"/>
                    <a:pt x="296" y="172"/>
                  </a:cubicBezTo>
                  <a:cubicBezTo>
                    <a:pt x="351" y="117"/>
                    <a:pt x="444" y="99"/>
                    <a:pt x="517" y="99"/>
                  </a:cubicBezTo>
                  <a:close/>
                  <a:moveTo>
                    <a:pt x="504" y="0"/>
                  </a:moveTo>
                  <a:cubicBezTo>
                    <a:pt x="405" y="0"/>
                    <a:pt x="308" y="27"/>
                    <a:pt x="222" y="99"/>
                  </a:cubicBezTo>
                  <a:cubicBezTo>
                    <a:pt x="112" y="172"/>
                    <a:pt x="56" y="283"/>
                    <a:pt x="38" y="431"/>
                  </a:cubicBezTo>
                  <a:cubicBezTo>
                    <a:pt x="1" y="560"/>
                    <a:pt x="38" y="689"/>
                    <a:pt x="130" y="799"/>
                  </a:cubicBezTo>
                  <a:cubicBezTo>
                    <a:pt x="204" y="910"/>
                    <a:pt x="314" y="984"/>
                    <a:pt x="462" y="1002"/>
                  </a:cubicBezTo>
                  <a:lnTo>
                    <a:pt x="536" y="1002"/>
                  </a:lnTo>
                  <a:cubicBezTo>
                    <a:pt x="628" y="1002"/>
                    <a:pt x="739" y="965"/>
                    <a:pt x="831" y="892"/>
                  </a:cubicBezTo>
                  <a:cubicBezTo>
                    <a:pt x="941" y="818"/>
                    <a:pt x="1015" y="707"/>
                    <a:pt x="1034" y="560"/>
                  </a:cubicBezTo>
                  <a:cubicBezTo>
                    <a:pt x="1052" y="431"/>
                    <a:pt x="1015" y="302"/>
                    <a:pt x="923" y="191"/>
                  </a:cubicBezTo>
                  <a:cubicBezTo>
                    <a:pt x="849" y="80"/>
                    <a:pt x="739" y="25"/>
                    <a:pt x="591" y="6"/>
                  </a:cubicBezTo>
                  <a:cubicBezTo>
                    <a:pt x="562" y="2"/>
                    <a:pt x="533"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66"/>
            <p:cNvSpPr/>
            <p:nvPr/>
          </p:nvSpPr>
          <p:spPr>
            <a:xfrm>
              <a:off x="5793225" y="1625450"/>
              <a:ext cx="28150" cy="146625"/>
            </a:xfrm>
            <a:custGeom>
              <a:avLst/>
              <a:gdLst/>
              <a:ahLst/>
              <a:cxnLst/>
              <a:rect l="l" t="t" r="r" b="b"/>
              <a:pathLst>
                <a:path w="1126" h="5865" extrusionOk="0">
                  <a:moveTo>
                    <a:pt x="56" y="1"/>
                  </a:moveTo>
                  <a:cubicBezTo>
                    <a:pt x="19" y="19"/>
                    <a:pt x="1" y="56"/>
                    <a:pt x="19" y="74"/>
                  </a:cubicBezTo>
                  <a:lnTo>
                    <a:pt x="665" y="1771"/>
                  </a:lnTo>
                  <a:cubicBezTo>
                    <a:pt x="1015" y="2675"/>
                    <a:pt x="978" y="3670"/>
                    <a:pt x="591" y="4574"/>
                  </a:cubicBezTo>
                  <a:lnTo>
                    <a:pt x="56" y="5791"/>
                  </a:lnTo>
                  <a:cubicBezTo>
                    <a:pt x="38" y="5828"/>
                    <a:pt x="56" y="5846"/>
                    <a:pt x="75" y="5865"/>
                  </a:cubicBezTo>
                  <a:lnTo>
                    <a:pt x="112" y="5865"/>
                  </a:lnTo>
                  <a:cubicBezTo>
                    <a:pt x="130" y="5865"/>
                    <a:pt x="148" y="5865"/>
                    <a:pt x="148" y="5828"/>
                  </a:cubicBezTo>
                  <a:lnTo>
                    <a:pt x="683" y="4611"/>
                  </a:lnTo>
                  <a:cubicBezTo>
                    <a:pt x="1089" y="3689"/>
                    <a:pt x="1126" y="2675"/>
                    <a:pt x="757" y="1734"/>
                  </a:cubicBezTo>
                  <a:lnTo>
                    <a:pt x="112" y="38"/>
                  </a:lnTo>
                  <a:cubicBezTo>
                    <a:pt x="112" y="1"/>
                    <a:pt x="75" y="1"/>
                    <a:pt x="56"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66"/>
            <p:cNvSpPr/>
            <p:nvPr/>
          </p:nvSpPr>
          <p:spPr>
            <a:xfrm>
              <a:off x="5707025" y="1620525"/>
              <a:ext cx="198250" cy="133575"/>
            </a:xfrm>
            <a:custGeom>
              <a:avLst/>
              <a:gdLst/>
              <a:ahLst/>
              <a:cxnLst/>
              <a:rect l="l" t="t" r="r" b="b"/>
              <a:pathLst>
                <a:path w="7930" h="5343" extrusionOk="0">
                  <a:moveTo>
                    <a:pt x="4450" y="1"/>
                  </a:moveTo>
                  <a:cubicBezTo>
                    <a:pt x="4291" y="1"/>
                    <a:pt x="4134" y="29"/>
                    <a:pt x="3984" y="87"/>
                  </a:cubicBezTo>
                  <a:lnTo>
                    <a:pt x="2324" y="732"/>
                  </a:lnTo>
                  <a:cubicBezTo>
                    <a:pt x="1808" y="935"/>
                    <a:pt x="1365" y="1267"/>
                    <a:pt x="1033" y="1710"/>
                  </a:cubicBezTo>
                  <a:lnTo>
                    <a:pt x="1" y="3093"/>
                  </a:lnTo>
                  <a:lnTo>
                    <a:pt x="1125" y="5343"/>
                  </a:lnTo>
                  <a:lnTo>
                    <a:pt x="3006" y="4328"/>
                  </a:lnTo>
                  <a:lnTo>
                    <a:pt x="3799" y="4052"/>
                  </a:lnTo>
                  <a:cubicBezTo>
                    <a:pt x="4039" y="3978"/>
                    <a:pt x="4260" y="3830"/>
                    <a:pt x="4445" y="3646"/>
                  </a:cubicBezTo>
                  <a:lnTo>
                    <a:pt x="5533" y="2521"/>
                  </a:lnTo>
                  <a:lnTo>
                    <a:pt x="5275" y="3111"/>
                  </a:lnTo>
                  <a:cubicBezTo>
                    <a:pt x="5164" y="3388"/>
                    <a:pt x="5256" y="3701"/>
                    <a:pt x="5514" y="3849"/>
                  </a:cubicBezTo>
                  <a:cubicBezTo>
                    <a:pt x="5544" y="3867"/>
                    <a:pt x="5579" y="3875"/>
                    <a:pt x="5615" y="3875"/>
                  </a:cubicBezTo>
                  <a:cubicBezTo>
                    <a:pt x="5692" y="3875"/>
                    <a:pt x="5772" y="3838"/>
                    <a:pt x="5809" y="3775"/>
                  </a:cubicBezTo>
                  <a:lnTo>
                    <a:pt x="6676" y="2005"/>
                  </a:lnTo>
                  <a:cubicBezTo>
                    <a:pt x="6768" y="1839"/>
                    <a:pt x="6750" y="1618"/>
                    <a:pt x="6621" y="1452"/>
                  </a:cubicBezTo>
                  <a:lnTo>
                    <a:pt x="6528" y="1341"/>
                  </a:lnTo>
                  <a:lnTo>
                    <a:pt x="6436" y="1009"/>
                  </a:lnTo>
                  <a:cubicBezTo>
                    <a:pt x="6381" y="806"/>
                    <a:pt x="6233" y="677"/>
                    <a:pt x="6031" y="640"/>
                  </a:cubicBezTo>
                  <a:lnTo>
                    <a:pt x="5975" y="622"/>
                  </a:lnTo>
                  <a:lnTo>
                    <a:pt x="7432" y="567"/>
                  </a:lnTo>
                  <a:cubicBezTo>
                    <a:pt x="7616" y="567"/>
                    <a:pt x="7801" y="456"/>
                    <a:pt x="7893" y="290"/>
                  </a:cubicBezTo>
                  <a:cubicBezTo>
                    <a:pt x="7893" y="290"/>
                    <a:pt x="7893" y="271"/>
                    <a:pt x="7893" y="271"/>
                  </a:cubicBezTo>
                  <a:cubicBezTo>
                    <a:pt x="7930" y="216"/>
                    <a:pt x="7893" y="124"/>
                    <a:pt x="7819" y="124"/>
                  </a:cubicBezTo>
                  <a:lnTo>
                    <a:pt x="4740" y="32"/>
                  </a:lnTo>
                  <a:cubicBezTo>
                    <a:pt x="4643" y="11"/>
                    <a:pt x="4546" y="1"/>
                    <a:pt x="4450"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66"/>
            <p:cNvSpPr/>
            <p:nvPr/>
          </p:nvSpPr>
          <p:spPr>
            <a:xfrm>
              <a:off x="5829650" y="1636050"/>
              <a:ext cx="26300" cy="950"/>
            </a:xfrm>
            <a:custGeom>
              <a:avLst/>
              <a:gdLst/>
              <a:ahLst/>
              <a:cxnLst/>
              <a:rect l="l" t="t" r="r" b="b"/>
              <a:pathLst>
                <a:path w="1052" h="38" extrusionOk="0">
                  <a:moveTo>
                    <a:pt x="1" y="1"/>
                  </a:moveTo>
                  <a:lnTo>
                    <a:pt x="1052" y="38"/>
                  </a:lnTo>
                </a:path>
              </a:pathLst>
            </a:custGeom>
            <a:solidFill>
              <a:srgbClr val="DA64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66"/>
            <p:cNvSpPr/>
            <p:nvPr/>
          </p:nvSpPr>
          <p:spPr>
            <a:xfrm>
              <a:off x="5828275" y="1634675"/>
              <a:ext cx="29075" cy="3725"/>
            </a:xfrm>
            <a:custGeom>
              <a:avLst/>
              <a:gdLst/>
              <a:ahLst/>
              <a:cxnLst/>
              <a:rect l="l" t="t" r="r" b="b"/>
              <a:pathLst>
                <a:path w="1163" h="149" extrusionOk="0">
                  <a:moveTo>
                    <a:pt x="56" y="1"/>
                  </a:moveTo>
                  <a:cubicBezTo>
                    <a:pt x="19" y="1"/>
                    <a:pt x="0" y="19"/>
                    <a:pt x="0" y="37"/>
                  </a:cubicBezTo>
                  <a:cubicBezTo>
                    <a:pt x="0" y="74"/>
                    <a:pt x="19" y="93"/>
                    <a:pt x="56" y="93"/>
                  </a:cubicBezTo>
                  <a:lnTo>
                    <a:pt x="1107" y="148"/>
                  </a:lnTo>
                  <a:lnTo>
                    <a:pt x="1125" y="148"/>
                  </a:lnTo>
                  <a:cubicBezTo>
                    <a:pt x="1144" y="130"/>
                    <a:pt x="1162" y="111"/>
                    <a:pt x="1162" y="93"/>
                  </a:cubicBezTo>
                  <a:cubicBezTo>
                    <a:pt x="1162" y="74"/>
                    <a:pt x="1144" y="37"/>
                    <a:pt x="1107" y="37"/>
                  </a:cubicBezTo>
                  <a:lnTo>
                    <a:pt x="56" y="1"/>
                  </a:ln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66"/>
            <p:cNvSpPr/>
            <p:nvPr/>
          </p:nvSpPr>
          <p:spPr>
            <a:xfrm>
              <a:off x="5837025" y="1654050"/>
              <a:ext cx="32300" cy="475"/>
            </a:xfrm>
            <a:custGeom>
              <a:avLst/>
              <a:gdLst/>
              <a:ahLst/>
              <a:cxnLst/>
              <a:rect l="l" t="t" r="r" b="b"/>
              <a:pathLst>
                <a:path w="1292" h="19" extrusionOk="0">
                  <a:moveTo>
                    <a:pt x="1" y="18"/>
                  </a:moveTo>
                  <a:lnTo>
                    <a:pt x="1292" y="0"/>
                  </a:lnTo>
                </a:path>
              </a:pathLst>
            </a:custGeom>
            <a:solidFill>
              <a:srgbClr val="DA64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66"/>
            <p:cNvSpPr/>
            <p:nvPr/>
          </p:nvSpPr>
          <p:spPr>
            <a:xfrm>
              <a:off x="5835650" y="1652650"/>
              <a:ext cx="35050" cy="3250"/>
            </a:xfrm>
            <a:custGeom>
              <a:avLst/>
              <a:gdLst/>
              <a:ahLst/>
              <a:cxnLst/>
              <a:rect l="l" t="t" r="r" b="b"/>
              <a:pathLst>
                <a:path w="1402" h="130" extrusionOk="0">
                  <a:moveTo>
                    <a:pt x="1347" y="1"/>
                  </a:moveTo>
                  <a:lnTo>
                    <a:pt x="56" y="19"/>
                  </a:lnTo>
                  <a:cubicBezTo>
                    <a:pt x="19" y="19"/>
                    <a:pt x="0" y="56"/>
                    <a:pt x="0" y="74"/>
                  </a:cubicBezTo>
                  <a:cubicBezTo>
                    <a:pt x="0" y="111"/>
                    <a:pt x="19" y="130"/>
                    <a:pt x="56" y="130"/>
                  </a:cubicBezTo>
                  <a:lnTo>
                    <a:pt x="1347" y="111"/>
                  </a:lnTo>
                  <a:lnTo>
                    <a:pt x="1365" y="111"/>
                  </a:lnTo>
                  <a:cubicBezTo>
                    <a:pt x="1383" y="93"/>
                    <a:pt x="1402" y="74"/>
                    <a:pt x="1402" y="56"/>
                  </a:cubicBezTo>
                  <a:cubicBezTo>
                    <a:pt x="1402" y="19"/>
                    <a:pt x="1365" y="1"/>
                    <a:pt x="1347"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66"/>
            <p:cNvSpPr/>
            <p:nvPr/>
          </p:nvSpPr>
          <p:spPr>
            <a:xfrm>
              <a:off x="5845325" y="1675250"/>
              <a:ext cx="4175" cy="8325"/>
            </a:xfrm>
            <a:custGeom>
              <a:avLst/>
              <a:gdLst/>
              <a:ahLst/>
              <a:cxnLst/>
              <a:rect l="l" t="t" r="r" b="b"/>
              <a:pathLst>
                <a:path w="167" h="333" extrusionOk="0">
                  <a:moveTo>
                    <a:pt x="167" y="0"/>
                  </a:moveTo>
                  <a:lnTo>
                    <a:pt x="1" y="332"/>
                  </a:lnTo>
                </a:path>
              </a:pathLst>
            </a:custGeom>
            <a:solidFill>
              <a:srgbClr val="DA64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66"/>
            <p:cNvSpPr/>
            <p:nvPr/>
          </p:nvSpPr>
          <p:spPr>
            <a:xfrm>
              <a:off x="5843950" y="1673850"/>
              <a:ext cx="6925" cy="11100"/>
            </a:xfrm>
            <a:custGeom>
              <a:avLst/>
              <a:gdLst/>
              <a:ahLst/>
              <a:cxnLst/>
              <a:rect l="l" t="t" r="r" b="b"/>
              <a:pathLst>
                <a:path w="277" h="444" extrusionOk="0">
                  <a:moveTo>
                    <a:pt x="240" y="1"/>
                  </a:moveTo>
                  <a:cubicBezTo>
                    <a:pt x="222" y="1"/>
                    <a:pt x="185" y="1"/>
                    <a:pt x="185" y="19"/>
                  </a:cubicBezTo>
                  <a:lnTo>
                    <a:pt x="19" y="370"/>
                  </a:lnTo>
                  <a:cubicBezTo>
                    <a:pt x="0" y="388"/>
                    <a:pt x="0" y="425"/>
                    <a:pt x="37" y="444"/>
                  </a:cubicBezTo>
                  <a:lnTo>
                    <a:pt x="74" y="444"/>
                  </a:lnTo>
                  <a:cubicBezTo>
                    <a:pt x="93" y="425"/>
                    <a:pt x="93" y="425"/>
                    <a:pt x="111" y="407"/>
                  </a:cubicBezTo>
                  <a:lnTo>
                    <a:pt x="277" y="75"/>
                  </a:lnTo>
                  <a:cubicBezTo>
                    <a:pt x="277" y="56"/>
                    <a:pt x="277" y="19"/>
                    <a:pt x="240"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66"/>
            <p:cNvSpPr/>
            <p:nvPr/>
          </p:nvSpPr>
          <p:spPr>
            <a:xfrm>
              <a:off x="5490825" y="1676450"/>
              <a:ext cx="297825" cy="207600"/>
            </a:xfrm>
            <a:custGeom>
              <a:avLst/>
              <a:gdLst/>
              <a:ahLst/>
              <a:cxnLst/>
              <a:rect l="l" t="t" r="r" b="b"/>
              <a:pathLst>
                <a:path w="11913" h="8304" extrusionOk="0">
                  <a:moveTo>
                    <a:pt x="8866" y="1"/>
                  </a:moveTo>
                  <a:cubicBezTo>
                    <a:pt x="8780" y="1"/>
                    <a:pt x="8692" y="28"/>
                    <a:pt x="8612" y="81"/>
                  </a:cubicBezTo>
                  <a:lnTo>
                    <a:pt x="5274" y="2294"/>
                  </a:lnTo>
                  <a:lnTo>
                    <a:pt x="5256" y="1280"/>
                  </a:lnTo>
                  <a:lnTo>
                    <a:pt x="0" y="1225"/>
                  </a:lnTo>
                  <a:lnTo>
                    <a:pt x="590" y="5650"/>
                  </a:lnTo>
                  <a:cubicBezTo>
                    <a:pt x="876" y="7291"/>
                    <a:pt x="2285" y="8303"/>
                    <a:pt x="3754" y="8303"/>
                  </a:cubicBezTo>
                  <a:cubicBezTo>
                    <a:pt x="4465" y="8303"/>
                    <a:pt x="5190" y="8067"/>
                    <a:pt x="5809" y="7550"/>
                  </a:cubicBezTo>
                  <a:lnTo>
                    <a:pt x="11673" y="2903"/>
                  </a:lnTo>
                  <a:cubicBezTo>
                    <a:pt x="11913" y="2718"/>
                    <a:pt x="11913" y="2349"/>
                    <a:pt x="11673" y="2165"/>
                  </a:cubicBezTo>
                  <a:lnTo>
                    <a:pt x="9128" y="100"/>
                  </a:lnTo>
                  <a:cubicBezTo>
                    <a:pt x="9051" y="33"/>
                    <a:pt x="8960" y="1"/>
                    <a:pt x="8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66"/>
            <p:cNvSpPr/>
            <p:nvPr/>
          </p:nvSpPr>
          <p:spPr>
            <a:xfrm>
              <a:off x="5689050" y="1687350"/>
              <a:ext cx="85300" cy="70900"/>
            </a:xfrm>
            <a:custGeom>
              <a:avLst/>
              <a:gdLst/>
              <a:ahLst/>
              <a:cxnLst/>
              <a:rect l="l" t="t" r="r" b="b"/>
              <a:pathLst>
                <a:path w="3412" h="2836" extrusionOk="0">
                  <a:moveTo>
                    <a:pt x="56" y="0"/>
                  </a:moveTo>
                  <a:cubicBezTo>
                    <a:pt x="42" y="0"/>
                    <a:pt x="28" y="5"/>
                    <a:pt x="19" y="14"/>
                  </a:cubicBezTo>
                  <a:cubicBezTo>
                    <a:pt x="0" y="33"/>
                    <a:pt x="19" y="69"/>
                    <a:pt x="37" y="88"/>
                  </a:cubicBezTo>
                  <a:lnTo>
                    <a:pt x="3320" y="2817"/>
                  </a:lnTo>
                  <a:cubicBezTo>
                    <a:pt x="3338" y="2817"/>
                    <a:pt x="3357" y="2835"/>
                    <a:pt x="3357" y="2835"/>
                  </a:cubicBezTo>
                  <a:cubicBezTo>
                    <a:pt x="3375" y="2835"/>
                    <a:pt x="3393" y="2817"/>
                    <a:pt x="3393" y="2817"/>
                  </a:cubicBezTo>
                  <a:cubicBezTo>
                    <a:pt x="3412" y="2780"/>
                    <a:pt x="3412" y="2743"/>
                    <a:pt x="3393" y="2725"/>
                  </a:cubicBezTo>
                  <a:lnTo>
                    <a:pt x="93" y="14"/>
                  </a:lnTo>
                  <a:cubicBezTo>
                    <a:pt x="83" y="5"/>
                    <a:pt x="70" y="0"/>
                    <a:pt x="56"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66"/>
            <p:cNvSpPr/>
            <p:nvPr/>
          </p:nvSpPr>
          <p:spPr>
            <a:xfrm>
              <a:off x="5728700" y="1740825"/>
              <a:ext cx="32750" cy="27100"/>
            </a:xfrm>
            <a:custGeom>
              <a:avLst/>
              <a:gdLst/>
              <a:ahLst/>
              <a:cxnLst/>
              <a:rect l="l" t="t" r="r" b="b"/>
              <a:pathLst>
                <a:path w="1310" h="1084" extrusionOk="0">
                  <a:moveTo>
                    <a:pt x="49" y="0"/>
                  </a:moveTo>
                  <a:cubicBezTo>
                    <a:pt x="37" y="0"/>
                    <a:pt x="28" y="5"/>
                    <a:pt x="19" y="14"/>
                  </a:cubicBezTo>
                  <a:cubicBezTo>
                    <a:pt x="0" y="33"/>
                    <a:pt x="0" y="70"/>
                    <a:pt x="19" y="88"/>
                  </a:cubicBezTo>
                  <a:lnTo>
                    <a:pt x="1217" y="1084"/>
                  </a:lnTo>
                  <a:lnTo>
                    <a:pt x="1254" y="1084"/>
                  </a:lnTo>
                  <a:cubicBezTo>
                    <a:pt x="1273" y="1084"/>
                    <a:pt x="1273" y="1084"/>
                    <a:pt x="1291" y="1065"/>
                  </a:cubicBezTo>
                  <a:cubicBezTo>
                    <a:pt x="1310" y="1047"/>
                    <a:pt x="1310" y="1010"/>
                    <a:pt x="1291" y="992"/>
                  </a:cubicBezTo>
                  <a:lnTo>
                    <a:pt x="92" y="14"/>
                  </a:lnTo>
                  <a:cubicBezTo>
                    <a:pt x="74" y="5"/>
                    <a:pt x="60" y="0"/>
                    <a:pt x="49"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66"/>
            <p:cNvSpPr/>
            <p:nvPr/>
          </p:nvSpPr>
          <p:spPr>
            <a:xfrm>
              <a:off x="5599625" y="1649900"/>
              <a:ext cx="50725" cy="60875"/>
            </a:xfrm>
            <a:custGeom>
              <a:avLst/>
              <a:gdLst/>
              <a:ahLst/>
              <a:cxnLst/>
              <a:rect l="l" t="t" r="r" b="b"/>
              <a:pathLst>
                <a:path w="2029" h="2435" extrusionOk="0">
                  <a:moveTo>
                    <a:pt x="1973" y="0"/>
                  </a:moveTo>
                  <a:cubicBezTo>
                    <a:pt x="1936" y="0"/>
                    <a:pt x="1918" y="19"/>
                    <a:pt x="1918" y="55"/>
                  </a:cubicBezTo>
                  <a:lnTo>
                    <a:pt x="1789" y="1881"/>
                  </a:lnTo>
                  <a:cubicBezTo>
                    <a:pt x="1770" y="2102"/>
                    <a:pt x="1586" y="2305"/>
                    <a:pt x="1346" y="2305"/>
                  </a:cubicBezTo>
                  <a:lnTo>
                    <a:pt x="55" y="2324"/>
                  </a:lnTo>
                  <a:cubicBezTo>
                    <a:pt x="18" y="2324"/>
                    <a:pt x="0" y="2342"/>
                    <a:pt x="0" y="2379"/>
                  </a:cubicBezTo>
                  <a:cubicBezTo>
                    <a:pt x="0" y="2397"/>
                    <a:pt x="18" y="2434"/>
                    <a:pt x="55" y="2434"/>
                  </a:cubicBezTo>
                  <a:lnTo>
                    <a:pt x="1346" y="2416"/>
                  </a:lnTo>
                  <a:cubicBezTo>
                    <a:pt x="1641" y="2416"/>
                    <a:pt x="1881" y="2176"/>
                    <a:pt x="1881" y="1881"/>
                  </a:cubicBezTo>
                  <a:lnTo>
                    <a:pt x="2028" y="55"/>
                  </a:lnTo>
                  <a:cubicBezTo>
                    <a:pt x="2028" y="37"/>
                    <a:pt x="2010" y="0"/>
                    <a:pt x="1973"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66"/>
            <p:cNvSpPr/>
            <p:nvPr/>
          </p:nvSpPr>
          <p:spPr>
            <a:xfrm>
              <a:off x="5594550" y="1723775"/>
              <a:ext cx="42900" cy="29875"/>
            </a:xfrm>
            <a:custGeom>
              <a:avLst/>
              <a:gdLst/>
              <a:ahLst/>
              <a:cxnLst/>
              <a:rect l="l" t="t" r="r" b="b"/>
              <a:pathLst>
                <a:path w="1716" h="1195" extrusionOk="0">
                  <a:moveTo>
                    <a:pt x="1660" y="0"/>
                  </a:moveTo>
                  <a:cubicBezTo>
                    <a:pt x="1646" y="0"/>
                    <a:pt x="1632" y="5"/>
                    <a:pt x="1623" y="14"/>
                  </a:cubicBezTo>
                  <a:lnTo>
                    <a:pt x="37" y="1083"/>
                  </a:lnTo>
                  <a:cubicBezTo>
                    <a:pt x="0" y="1102"/>
                    <a:pt x="0" y="1139"/>
                    <a:pt x="19" y="1157"/>
                  </a:cubicBezTo>
                  <a:cubicBezTo>
                    <a:pt x="19" y="1176"/>
                    <a:pt x="37" y="1194"/>
                    <a:pt x="56" y="1194"/>
                  </a:cubicBezTo>
                  <a:cubicBezTo>
                    <a:pt x="74" y="1194"/>
                    <a:pt x="74" y="1176"/>
                    <a:pt x="92" y="1176"/>
                  </a:cubicBezTo>
                  <a:lnTo>
                    <a:pt x="1678" y="88"/>
                  </a:lnTo>
                  <a:cubicBezTo>
                    <a:pt x="1715" y="88"/>
                    <a:pt x="1715" y="51"/>
                    <a:pt x="1697" y="14"/>
                  </a:cubicBezTo>
                  <a:cubicBezTo>
                    <a:pt x="1687" y="5"/>
                    <a:pt x="1674" y="0"/>
                    <a:pt x="1660"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773"/>
                                        </p:tgtEl>
                                        <p:attrNameLst>
                                          <p:attrName>style.visibility</p:attrName>
                                        </p:attrNameLst>
                                      </p:cBhvr>
                                      <p:to>
                                        <p:strVal val="visible"/>
                                      </p:to>
                                    </p:set>
                                    <p:animEffect transition="in" filter="wheel(1)">
                                      <p:cBhvr>
                                        <p:cTn id="7" dur="2000"/>
                                        <p:tgtEl>
                                          <p:spTgt spid="377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771"/>
                                        </p:tgtEl>
                                        <p:attrNameLst>
                                          <p:attrName>style.visibility</p:attrName>
                                        </p:attrNameLst>
                                      </p:cBhvr>
                                      <p:to>
                                        <p:strVal val="visible"/>
                                      </p:to>
                                    </p:set>
                                    <p:animEffect transition="in" filter="wheel(1)">
                                      <p:cBhvr>
                                        <p:cTn id="10" dur="2000"/>
                                        <p:tgtEl>
                                          <p:spTgt spid="3771"/>
                                        </p:tgtEl>
                                      </p:cBhvr>
                                    </p:animEffect>
                                  </p:childTnLst>
                                </p:cTn>
                              </p:par>
                              <p:par>
                                <p:cTn id="11" presetID="2" presetClass="entr" presetSubtype="4" fill="hold" nodeType="withEffect">
                                  <p:stCondLst>
                                    <p:cond delay="2100"/>
                                  </p:stCondLst>
                                  <p:childTnLst>
                                    <p:set>
                                      <p:cBhvr>
                                        <p:cTn id="12" dur="1" fill="hold">
                                          <p:stCondLst>
                                            <p:cond delay="0"/>
                                          </p:stCondLst>
                                        </p:cTn>
                                        <p:tgtEl>
                                          <p:spTgt spid="3774"/>
                                        </p:tgtEl>
                                        <p:attrNameLst>
                                          <p:attrName>style.visibility</p:attrName>
                                        </p:attrNameLst>
                                      </p:cBhvr>
                                      <p:to>
                                        <p:strVal val="visible"/>
                                      </p:to>
                                    </p:set>
                                    <p:anim calcmode="lin" valueType="num">
                                      <p:cBhvr additive="base">
                                        <p:cTn id="13" dur="600" fill="hold"/>
                                        <p:tgtEl>
                                          <p:spTgt spid="3774"/>
                                        </p:tgtEl>
                                        <p:attrNameLst>
                                          <p:attrName>ppt_x</p:attrName>
                                        </p:attrNameLst>
                                      </p:cBhvr>
                                      <p:tavLst>
                                        <p:tav tm="0">
                                          <p:val>
                                            <p:strVal val="#ppt_x"/>
                                          </p:val>
                                        </p:tav>
                                        <p:tav tm="100000">
                                          <p:val>
                                            <p:strVal val="#ppt_x"/>
                                          </p:val>
                                        </p:tav>
                                      </p:tavLst>
                                    </p:anim>
                                    <p:anim calcmode="lin" valueType="num">
                                      <p:cBhvr additive="base">
                                        <p:cTn id="14" dur="600" fill="hold"/>
                                        <p:tgtEl>
                                          <p:spTgt spid="37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1" grpId="0"/>
      <p:bldP spid="377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22"/>
        <p:cNvGrpSpPr/>
        <p:nvPr/>
      </p:nvGrpSpPr>
      <p:grpSpPr>
        <a:xfrm>
          <a:off x="0" y="0"/>
          <a:ext cx="0" cy="0"/>
          <a:chOff x="0" y="0"/>
          <a:chExt cx="0" cy="0"/>
        </a:xfrm>
      </p:grpSpPr>
      <p:sp>
        <p:nvSpPr>
          <p:cNvPr id="3823" name="Google Shape;3823;p67"/>
          <p:cNvSpPr txBox="1">
            <a:spLocks noGrp="1"/>
          </p:cNvSpPr>
          <p:nvPr>
            <p:ph type="title"/>
          </p:nvPr>
        </p:nvSpPr>
        <p:spPr>
          <a:xfrm>
            <a:off x="732275" y="1210763"/>
            <a:ext cx="5067900" cy="1298400"/>
          </a:xfrm>
          <a:prstGeom prst="rect">
            <a:avLst/>
          </a:prstGeom>
        </p:spPr>
        <p:txBody>
          <a:bodyPr spcFirstLastPara="1" wrap="square" lIns="91425" tIns="91425" rIns="91425" bIns="91425" anchor="t" anchorCtr="0">
            <a:noAutofit/>
          </a:bodyPr>
          <a:lstStyle/>
          <a:p>
            <a:pPr lvl="0">
              <a:buClr>
                <a:schemeClr val="dk1"/>
              </a:buClr>
              <a:buSzPts val="1100"/>
            </a:pPr>
            <a:r>
              <a:rPr lang="en-US" dirty="0"/>
              <a:t>About Dataset</a:t>
            </a:r>
            <a:endParaRPr dirty="0"/>
          </a:p>
        </p:txBody>
      </p:sp>
      <p:sp>
        <p:nvSpPr>
          <p:cNvPr id="3824" name="Google Shape;3824;p67"/>
          <p:cNvSpPr txBox="1">
            <a:spLocks noGrp="1"/>
          </p:cNvSpPr>
          <p:nvPr>
            <p:ph type="subTitle" idx="1"/>
          </p:nvPr>
        </p:nvSpPr>
        <p:spPr>
          <a:xfrm>
            <a:off x="713225" y="2567813"/>
            <a:ext cx="5106000" cy="183793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data is related with direct marketing campaigns of a Portuguese banking institution. The marketing campaigns were based on phone calls. Often, more than one contact to the same client was required, in order to access if the product (bank term deposit) would be ('yes') or not ('no') subscribed.</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823"/>
                                        </p:tgtEl>
                                        <p:attrNameLst>
                                          <p:attrName>style.visibility</p:attrName>
                                        </p:attrNameLst>
                                      </p:cBhvr>
                                      <p:to>
                                        <p:strVal val="visible"/>
                                      </p:to>
                                    </p:set>
                                    <p:animEffect transition="in" filter="barn(inVertical)">
                                      <p:cBhvr>
                                        <p:cTn id="7" dur="500"/>
                                        <p:tgtEl>
                                          <p:spTgt spid="3823"/>
                                        </p:tgtEl>
                                      </p:cBhvr>
                                    </p:animEffect>
                                  </p:childTnLst>
                                </p:cTn>
                              </p:par>
                              <p:par>
                                <p:cTn id="8" presetID="14" presetClass="entr" presetSubtype="10" fill="hold" grpId="0" nodeType="withEffect">
                                  <p:stCondLst>
                                    <p:cond delay="300"/>
                                  </p:stCondLst>
                                  <p:childTnLst>
                                    <p:set>
                                      <p:cBhvr>
                                        <p:cTn id="9" dur="1" fill="hold">
                                          <p:stCondLst>
                                            <p:cond delay="0"/>
                                          </p:stCondLst>
                                        </p:cTn>
                                        <p:tgtEl>
                                          <p:spTgt spid="3824">
                                            <p:txEl>
                                              <p:pRg st="0" end="0"/>
                                            </p:txEl>
                                          </p:spTgt>
                                        </p:tgtEl>
                                        <p:attrNameLst>
                                          <p:attrName>style.visibility</p:attrName>
                                        </p:attrNameLst>
                                      </p:cBhvr>
                                      <p:to>
                                        <p:strVal val="visible"/>
                                      </p:to>
                                    </p:set>
                                    <p:animEffect transition="in" filter="randombar(horizontal)">
                                      <p:cBhvr>
                                        <p:cTn id="10" dur="500"/>
                                        <p:tgtEl>
                                          <p:spTgt spid="38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3" grpId="0"/>
      <p:bldP spid="382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39"/>
        <p:cNvGrpSpPr/>
        <p:nvPr/>
      </p:nvGrpSpPr>
      <p:grpSpPr>
        <a:xfrm>
          <a:off x="0" y="0"/>
          <a:ext cx="0" cy="0"/>
          <a:chOff x="0" y="0"/>
          <a:chExt cx="0" cy="0"/>
        </a:xfrm>
      </p:grpSpPr>
      <p:grpSp>
        <p:nvGrpSpPr>
          <p:cNvPr id="4240" name="Google Shape;4240;p84"/>
          <p:cNvGrpSpPr/>
          <p:nvPr/>
        </p:nvGrpSpPr>
        <p:grpSpPr>
          <a:xfrm>
            <a:off x="6256860" y="962980"/>
            <a:ext cx="1941295" cy="5471785"/>
            <a:chOff x="6256860" y="962980"/>
            <a:chExt cx="1941295" cy="5471785"/>
          </a:xfrm>
        </p:grpSpPr>
        <p:grpSp>
          <p:nvGrpSpPr>
            <p:cNvPr id="4241" name="Google Shape;4241;p84"/>
            <p:cNvGrpSpPr/>
            <p:nvPr/>
          </p:nvGrpSpPr>
          <p:grpSpPr>
            <a:xfrm>
              <a:off x="6256860" y="962980"/>
              <a:ext cx="1941295" cy="5471785"/>
              <a:chOff x="4930225" y="2184175"/>
              <a:chExt cx="465650" cy="1312525"/>
            </a:xfrm>
          </p:grpSpPr>
          <p:sp>
            <p:nvSpPr>
              <p:cNvPr id="4242" name="Google Shape;4242;p84"/>
              <p:cNvSpPr/>
              <p:nvPr/>
            </p:nvSpPr>
            <p:spPr>
              <a:xfrm>
                <a:off x="4995225" y="2873400"/>
                <a:ext cx="328725" cy="623300"/>
              </a:xfrm>
              <a:custGeom>
                <a:avLst/>
                <a:gdLst/>
                <a:ahLst/>
                <a:cxnLst/>
                <a:rect l="l" t="t" r="r" b="b"/>
                <a:pathLst>
                  <a:path w="13149" h="24932" extrusionOk="0">
                    <a:moveTo>
                      <a:pt x="11286" y="0"/>
                    </a:moveTo>
                    <a:lnTo>
                      <a:pt x="1771" y="166"/>
                    </a:lnTo>
                    <a:cubicBezTo>
                      <a:pt x="1" y="5477"/>
                      <a:pt x="148" y="24931"/>
                      <a:pt x="148" y="24931"/>
                    </a:cubicBezTo>
                    <a:lnTo>
                      <a:pt x="5920" y="24673"/>
                    </a:lnTo>
                    <a:lnTo>
                      <a:pt x="6012" y="7321"/>
                    </a:lnTo>
                    <a:lnTo>
                      <a:pt x="7174" y="24599"/>
                    </a:lnTo>
                    <a:lnTo>
                      <a:pt x="13149" y="24341"/>
                    </a:lnTo>
                    <a:cubicBezTo>
                      <a:pt x="12817" y="5624"/>
                      <a:pt x="11286" y="0"/>
                      <a:pt x="1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84"/>
              <p:cNvSpPr/>
              <p:nvPr/>
            </p:nvSpPr>
            <p:spPr>
              <a:xfrm>
                <a:off x="5245100" y="2873850"/>
                <a:ext cx="23075" cy="185350"/>
              </a:xfrm>
              <a:custGeom>
                <a:avLst/>
                <a:gdLst/>
                <a:ahLst/>
                <a:cxnLst/>
                <a:rect l="l" t="t" r="r" b="b"/>
                <a:pathLst>
                  <a:path w="923" h="7414" fill="none" extrusionOk="0">
                    <a:moveTo>
                      <a:pt x="0" y="1"/>
                    </a:moveTo>
                    <a:cubicBezTo>
                      <a:pt x="0" y="1"/>
                      <a:pt x="922" y="5754"/>
                      <a:pt x="886" y="7414"/>
                    </a:cubicBezTo>
                  </a:path>
                </a:pathLst>
              </a:custGeom>
              <a:noFill/>
              <a:ln w="4150" cap="flat" cmpd="sng">
                <a:solidFill>
                  <a:srgbClr val="00658F"/>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84"/>
              <p:cNvSpPr/>
              <p:nvPr/>
            </p:nvSpPr>
            <p:spPr>
              <a:xfrm>
                <a:off x="5222975" y="3057325"/>
                <a:ext cx="96375" cy="162775"/>
              </a:xfrm>
              <a:custGeom>
                <a:avLst/>
                <a:gdLst/>
                <a:ahLst/>
                <a:cxnLst/>
                <a:rect l="l" t="t" r="r" b="b"/>
                <a:pathLst>
                  <a:path w="3855" h="6511" fill="none" extrusionOk="0">
                    <a:moveTo>
                      <a:pt x="3393" y="1"/>
                    </a:moveTo>
                    <a:lnTo>
                      <a:pt x="19" y="148"/>
                    </a:lnTo>
                    <a:cubicBezTo>
                      <a:pt x="19" y="148"/>
                      <a:pt x="0" y="6307"/>
                      <a:pt x="978" y="6418"/>
                    </a:cubicBezTo>
                    <a:cubicBezTo>
                      <a:pt x="1937" y="6510"/>
                      <a:pt x="3301" y="6510"/>
                      <a:pt x="3854" y="6012"/>
                    </a:cubicBezTo>
                  </a:path>
                </a:pathLst>
              </a:custGeom>
              <a:noFill/>
              <a:ln w="4150" cap="flat" cmpd="sng">
                <a:solidFill>
                  <a:srgbClr val="00658F"/>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84"/>
              <p:cNvSpPr/>
              <p:nvPr/>
            </p:nvSpPr>
            <p:spPr>
              <a:xfrm>
                <a:off x="5223900" y="3074400"/>
                <a:ext cx="84850" cy="4175"/>
              </a:xfrm>
              <a:custGeom>
                <a:avLst/>
                <a:gdLst/>
                <a:ahLst/>
                <a:cxnLst/>
                <a:rect l="l" t="t" r="r" b="b"/>
                <a:pathLst>
                  <a:path w="3394" h="167" fill="none" extrusionOk="0">
                    <a:moveTo>
                      <a:pt x="3393" y="0"/>
                    </a:moveTo>
                    <a:lnTo>
                      <a:pt x="0" y="166"/>
                    </a:lnTo>
                  </a:path>
                </a:pathLst>
              </a:custGeom>
              <a:noFill/>
              <a:ln w="4150" cap="flat" cmpd="sng">
                <a:solidFill>
                  <a:srgbClr val="00658F"/>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84"/>
              <p:cNvSpPr/>
              <p:nvPr/>
            </p:nvSpPr>
            <p:spPr>
              <a:xfrm>
                <a:off x="5281525" y="3218675"/>
                <a:ext cx="12000" cy="264650"/>
              </a:xfrm>
              <a:custGeom>
                <a:avLst/>
                <a:gdLst/>
                <a:ahLst/>
                <a:cxnLst/>
                <a:rect l="l" t="t" r="r" b="b"/>
                <a:pathLst>
                  <a:path w="480" h="10586" fill="none" extrusionOk="0">
                    <a:moveTo>
                      <a:pt x="0" y="1"/>
                    </a:moveTo>
                    <a:cubicBezTo>
                      <a:pt x="0" y="1"/>
                      <a:pt x="461" y="7672"/>
                      <a:pt x="480" y="10585"/>
                    </a:cubicBezTo>
                  </a:path>
                </a:pathLst>
              </a:custGeom>
              <a:noFill/>
              <a:ln w="4150" cap="flat" cmpd="sng">
                <a:solidFill>
                  <a:srgbClr val="00658F"/>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84"/>
              <p:cNvSpPr/>
              <p:nvPr/>
            </p:nvSpPr>
            <p:spPr>
              <a:xfrm>
                <a:off x="5111875" y="3020925"/>
                <a:ext cx="33675" cy="35500"/>
              </a:xfrm>
              <a:custGeom>
                <a:avLst/>
                <a:gdLst/>
                <a:ahLst/>
                <a:cxnLst/>
                <a:rect l="l" t="t" r="r" b="b"/>
                <a:pathLst>
                  <a:path w="1347" h="1420" extrusionOk="0">
                    <a:moveTo>
                      <a:pt x="0" y="0"/>
                    </a:moveTo>
                    <a:lnTo>
                      <a:pt x="0" y="0"/>
                    </a:lnTo>
                    <a:cubicBezTo>
                      <a:pt x="129" y="664"/>
                      <a:pt x="793" y="1125"/>
                      <a:pt x="1346" y="1420"/>
                    </a:cubicBezTo>
                    <a:cubicBezTo>
                      <a:pt x="904" y="940"/>
                      <a:pt x="332" y="572"/>
                      <a:pt x="0" y="0"/>
                    </a:cubicBezTo>
                    <a:close/>
                  </a:path>
                </a:pathLst>
              </a:custGeom>
              <a:solidFill>
                <a:srgbClr val="006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84"/>
              <p:cNvSpPr/>
              <p:nvPr/>
            </p:nvSpPr>
            <p:spPr>
              <a:xfrm>
                <a:off x="5224825" y="2874775"/>
                <a:ext cx="38750" cy="147550"/>
              </a:xfrm>
              <a:custGeom>
                <a:avLst/>
                <a:gdLst/>
                <a:ahLst/>
                <a:cxnLst/>
                <a:rect l="l" t="t" r="r" b="b"/>
                <a:pathLst>
                  <a:path w="1550" h="5902" fill="none" extrusionOk="0">
                    <a:moveTo>
                      <a:pt x="0" y="1"/>
                    </a:moveTo>
                    <a:cubicBezTo>
                      <a:pt x="0" y="1"/>
                      <a:pt x="498" y="5901"/>
                      <a:pt x="1549" y="5864"/>
                    </a:cubicBezTo>
                  </a:path>
                </a:pathLst>
              </a:custGeom>
              <a:noFill/>
              <a:ln w="4150" cap="flat" cmpd="sng">
                <a:solidFill>
                  <a:srgbClr val="00658F"/>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84"/>
              <p:cNvSpPr/>
              <p:nvPr/>
            </p:nvSpPr>
            <p:spPr>
              <a:xfrm>
                <a:off x="5110950" y="2393950"/>
                <a:ext cx="108350" cy="123100"/>
              </a:xfrm>
              <a:custGeom>
                <a:avLst/>
                <a:gdLst/>
                <a:ahLst/>
                <a:cxnLst/>
                <a:rect l="l" t="t" r="r" b="b"/>
                <a:pathLst>
                  <a:path w="4334" h="4924" extrusionOk="0">
                    <a:moveTo>
                      <a:pt x="4168" y="0"/>
                    </a:moveTo>
                    <a:lnTo>
                      <a:pt x="867" y="166"/>
                    </a:lnTo>
                    <a:lnTo>
                      <a:pt x="0" y="3928"/>
                    </a:lnTo>
                    <a:cubicBezTo>
                      <a:pt x="0" y="3928"/>
                      <a:pt x="480" y="4740"/>
                      <a:pt x="1973" y="4906"/>
                    </a:cubicBezTo>
                    <a:cubicBezTo>
                      <a:pt x="2084" y="4918"/>
                      <a:pt x="2191" y="4923"/>
                      <a:pt x="2295" y="4923"/>
                    </a:cubicBezTo>
                    <a:cubicBezTo>
                      <a:pt x="3605" y="4923"/>
                      <a:pt x="4334" y="4020"/>
                      <a:pt x="4334" y="4020"/>
                    </a:cubicBezTo>
                    <a:lnTo>
                      <a:pt x="4168" y="0"/>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84"/>
              <p:cNvSpPr/>
              <p:nvPr/>
            </p:nvSpPr>
            <p:spPr>
              <a:xfrm>
                <a:off x="5122000" y="2393950"/>
                <a:ext cx="95000" cy="62950"/>
              </a:xfrm>
              <a:custGeom>
                <a:avLst/>
                <a:gdLst/>
                <a:ahLst/>
                <a:cxnLst/>
                <a:rect l="l" t="t" r="r" b="b"/>
                <a:pathLst>
                  <a:path w="3800" h="2518" extrusionOk="0">
                    <a:moveTo>
                      <a:pt x="3726" y="0"/>
                    </a:moveTo>
                    <a:lnTo>
                      <a:pt x="425" y="166"/>
                    </a:lnTo>
                    <a:lnTo>
                      <a:pt x="1" y="2010"/>
                    </a:lnTo>
                    <a:cubicBezTo>
                      <a:pt x="462" y="2195"/>
                      <a:pt x="1163" y="2435"/>
                      <a:pt x="1790" y="2508"/>
                    </a:cubicBezTo>
                    <a:cubicBezTo>
                      <a:pt x="1841" y="2515"/>
                      <a:pt x="1895" y="2518"/>
                      <a:pt x="1950" y="2518"/>
                    </a:cubicBezTo>
                    <a:cubicBezTo>
                      <a:pt x="2523" y="2518"/>
                      <a:pt x="3261" y="2184"/>
                      <a:pt x="3800" y="1881"/>
                    </a:cubicBezTo>
                    <a:lnTo>
                      <a:pt x="3726" y="0"/>
                    </a:ln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84"/>
              <p:cNvSpPr/>
              <p:nvPr/>
            </p:nvSpPr>
            <p:spPr>
              <a:xfrm>
                <a:off x="5097125" y="2235350"/>
                <a:ext cx="43350" cy="88100"/>
              </a:xfrm>
              <a:custGeom>
                <a:avLst/>
                <a:gdLst/>
                <a:ahLst/>
                <a:cxnLst/>
                <a:rect l="l" t="t" r="r" b="b"/>
                <a:pathLst>
                  <a:path w="1734" h="3524" extrusionOk="0">
                    <a:moveTo>
                      <a:pt x="809" y="1"/>
                    </a:moveTo>
                    <a:cubicBezTo>
                      <a:pt x="803" y="1"/>
                      <a:pt x="798" y="1"/>
                      <a:pt x="793" y="1"/>
                    </a:cubicBezTo>
                    <a:cubicBezTo>
                      <a:pt x="332" y="38"/>
                      <a:pt x="0" y="831"/>
                      <a:pt x="55" y="1808"/>
                    </a:cubicBezTo>
                    <a:cubicBezTo>
                      <a:pt x="92" y="2756"/>
                      <a:pt x="489" y="3523"/>
                      <a:pt x="925" y="3523"/>
                    </a:cubicBezTo>
                    <a:cubicBezTo>
                      <a:pt x="930" y="3523"/>
                      <a:pt x="935" y="3523"/>
                      <a:pt x="941" y="3523"/>
                    </a:cubicBezTo>
                    <a:cubicBezTo>
                      <a:pt x="1402" y="3505"/>
                      <a:pt x="1734" y="2693"/>
                      <a:pt x="1678" y="1734"/>
                    </a:cubicBezTo>
                    <a:cubicBezTo>
                      <a:pt x="1642" y="768"/>
                      <a:pt x="1245" y="1"/>
                      <a:pt x="809"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84"/>
              <p:cNvSpPr/>
              <p:nvPr/>
            </p:nvSpPr>
            <p:spPr>
              <a:xfrm>
                <a:off x="5070850" y="2220000"/>
                <a:ext cx="200250" cy="206425"/>
              </a:xfrm>
              <a:custGeom>
                <a:avLst/>
                <a:gdLst/>
                <a:ahLst/>
                <a:cxnLst/>
                <a:rect l="l" t="t" r="r" b="b"/>
                <a:pathLst>
                  <a:path w="8010" h="8257" extrusionOk="0">
                    <a:moveTo>
                      <a:pt x="4118" y="1"/>
                    </a:moveTo>
                    <a:cubicBezTo>
                      <a:pt x="2257" y="1"/>
                      <a:pt x="1918" y="1058"/>
                      <a:pt x="1918" y="1058"/>
                    </a:cubicBezTo>
                    <a:cubicBezTo>
                      <a:pt x="1918" y="1058"/>
                      <a:pt x="1291" y="2459"/>
                      <a:pt x="1106" y="3418"/>
                    </a:cubicBezTo>
                    <a:cubicBezTo>
                      <a:pt x="941" y="4358"/>
                      <a:pt x="0" y="7438"/>
                      <a:pt x="2674" y="8120"/>
                    </a:cubicBezTo>
                    <a:cubicBezTo>
                      <a:pt x="3047" y="8215"/>
                      <a:pt x="3394" y="8256"/>
                      <a:pt x="3715" y="8256"/>
                    </a:cubicBezTo>
                    <a:cubicBezTo>
                      <a:pt x="5709" y="8256"/>
                      <a:pt x="6709" y="6657"/>
                      <a:pt x="6915" y="6276"/>
                    </a:cubicBezTo>
                    <a:cubicBezTo>
                      <a:pt x="7173" y="5834"/>
                      <a:pt x="7929" y="5207"/>
                      <a:pt x="7966" y="4432"/>
                    </a:cubicBezTo>
                    <a:cubicBezTo>
                      <a:pt x="8010" y="3809"/>
                      <a:pt x="7757" y="3471"/>
                      <a:pt x="7450" y="3471"/>
                    </a:cubicBezTo>
                    <a:cubicBezTo>
                      <a:pt x="7366" y="3471"/>
                      <a:pt x="7279" y="3496"/>
                      <a:pt x="7192" y="3547"/>
                    </a:cubicBezTo>
                    <a:cubicBezTo>
                      <a:pt x="7192" y="3547"/>
                      <a:pt x="7985" y="560"/>
                      <a:pt x="5182" y="99"/>
                    </a:cubicBezTo>
                    <a:cubicBezTo>
                      <a:pt x="4781" y="30"/>
                      <a:pt x="4429" y="1"/>
                      <a:pt x="4118"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84"/>
              <p:cNvSpPr/>
              <p:nvPr/>
            </p:nvSpPr>
            <p:spPr>
              <a:xfrm>
                <a:off x="5091800" y="2184175"/>
                <a:ext cx="196125" cy="199075"/>
              </a:xfrm>
              <a:custGeom>
                <a:avLst/>
                <a:gdLst/>
                <a:ahLst/>
                <a:cxnLst/>
                <a:rect l="l" t="t" r="r" b="b"/>
                <a:pathLst>
                  <a:path w="7845" h="7963" extrusionOk="0">
                    <a:moveTo>
                      <a:pt x="2763" y="1"/>
                    </a:moveTo>
                    <a:cubicBezTo>
                      <a:pt x="2755" y="1"/>
                      <a:pt x="2747" y="1"/>
                      <a:pt x="2739" y="1"/>
                    </a:cubicBezTo>
                    <a:cubicBezTo>
                      <a:pt x="2076" y="1"/>
                      <a:pt x="2113" y="647"/>
                      <a:pt x="2113" y="647"/>
                    </a:cubicBezTo>
                    <a:cubicBezTo>
                      <a:pt x="1934" y="513"/>
                      <a:pt x="1695" y="448"/>
                      <a:pt x="1444" y="448"/>
                    </a:cubicBezTo>
                    <a:cubicBezTo>
                      <a:pt x="763" y="448"/>
                      <a:pt x="1" y="927"/>
                      <a:pt x="176" y="1790"/>
                    </a:cubicBezTo>
                    <a:cubicBezTo>
                      <a:pt x="378" y="2711"/>
                      <a:pt x="972" y="2812"/>
                      <a:pt x="1224" y="2812"/>
                    </a:cubicBezTo>
                    <a:cubicBezTo>
                      <a:pt x="1294" y="2812"/>
                      <a:pt x="1338" y="2804"/>
                      <a:pt x="1338" y="2804"/>
                    </a:cubicBezTo>
                    <a:cubicBezTo>
                      <a:pt x="2270" y="3668"/>
                      <a:pt x="3284" y="3902"/>
                      <a:pt x="4107" y="3902"/>
                    </a:cubicBezTo>
                    <a:cubicBezTo>
                      <a:pt x="5076" y="3902"/>
                      <a:pt x="5782" y="3579"/>
                      <a:pt x="5782" y="3579"/>
                    </a:cubicBezTo>
                    <a:lnTo>
                      <a:pt x="5782" y="3579"/>
                    </a:lnTo>
                    <a:cubicBezTo>
                      <a:pt x="5506" y="5017"/>
                      <a:pt x="5893" y="6050"/>
                      <a:pt x="5893" y="6050"/>
                    </a:cubicBezTo>
                    <a:lnTo>
                      <a:pt x="6151" y="6160"/>
                    </a:lnTo>
                    <a:cubicBezTo>
                      <a:pt x="6151" y="6160"/>
                      <a:pt x="6367" y="4967"/>
                      <a:pt x="6747" y="4967"/>
                    </a:cubicBezTo>
                    <a:cubicBezTo>
                      <a:pt x="6798" y="4967"/>
                      <a:pt x="6851" y="4988"/>
                      <a:pt x="6907" y="5035"/>
                    </a:cubicBezTo>
                    <a:cubicBezTo>
                      <a:pt x="7386" y="5423"/>
                      <a:pt x="6815" y="6935"/>
                      <a:pt x="6446" y="7211"/>
                    </a:cubicBezTo>
                    <a:cubicBezTo>
                      <a:pt x="6096" y="7488"/>
                      <a:pt x="5930" y="7949"/>
                      <a:pt x="5930" y="7949"/>
                    </a:cubicBezTo>
                    <a:cubicBezTo>
                      <a:pt x="5980" y="7958"/>
                      <a:pt x="6030" y="7962"/>
                      <a:pt x="6078" y="7962"/>
                    </a:cubicBezTo>
                    <a:cubicBezTo>
                      <a:pt x="7318" y="7962"/>
                      <a:pt x="7845" y="5109"/>
                      <a:pt x="7774" y="4169"/>
                    </a:cubicBezTo>
                    <a:cubicBezTo>
                      <a:pt x="7718" y="3173"/>
                      <a:pt x="6778" y="2804"/>
                      <a:pt x="6778" y="2804"/>
                    </a:cubicBezTo>
                    <a:cubicBezTo>
                      <a:pt x="6172" y="1000"/>
                      <a:pt x="5368" y="715"/>
                      <a:pt x="4921" y="715"/>
                    </a:cubicBezTo>
                    <a:cubicBezTo>
                      <a:pt x="4714" y="715"/>
                      <a:pt x="4584" y="776"/>
                      <a:pt x="4584" y="776"/>
                    </a:cubicBezTo>
                    <a:cubicBezTo>
                      <a:pt x="4584" y="776"/>
                      <a:pt x="3430" y="1"/>
                      <a:pt x="2763"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84"/>
              <p:cNvSpPr/>
              <p:nvPr/>
            </p:nvSpPr>
            <p:spPr>
              <a:xfrm>
                <a:off x="5125950" y="2314650"/>
                <a:ext cx="24675" cy="44275"/>
              </a:xfrm>
              <a:custGeom>
                <a:avLst/>
                <a:gdLst/>
                <a:ahLst/>
                <a:cxnLst/>
                <a:rect l="l" t="t" r="r" b="b"/>
                <a:pathLst>
                  <a:path w="987" h="1771" extrusionOk="0">
                    <a:moveTo>
                      <a:pt x="986" y="1"/>
                    </a:moveTo>
                    <a:cubicBezTo>
                      <a:pt x="864" y="264"/>
                      <a:pt x="774" y="510"/>
                      <a:pt x="702" y="771"/>
                    </a:cubicBezTo>
                    <a:lnTo>
                      <a:pt x="702" y="771"/>
                    </a:lnTo>
                    <a:cubicBezTo>
                      <a:pt x="392" y="944"/>
                      <a:pt x="0" y="1319"/>
                      <a:pt x="359" y="1642"/>
                    </a:cubicBezTo>
                    <a:cubicBezTo>
                      <a:pt x="451" y="1734"/>
                      <a:pt x="562" y="1771"/>
                      <a:pt x="691" y="1771"/>
                    </a:cubicBezTo>
                    <a:cubicBezTo>
                      <a:pt x="470" y="1697"/>
                      <a:pt x="304" y="1494"/>
                      <a:pt x="359" y="1310"/>
                    </a:cubicBezTo>
                    <a:cubicBezTo>
                      <a:pt x="433" y="1126"/>
                      <a:pt x="654" y="978"/>
                      <a:pt x="820" y="867"/>
                    </a:cubicBezTo>
                    <a:cubicBezTo>
                      <a:pt x="894" y="591"/>
                      <a:pt x="949" y="296"/>
                      <a:pt x="986" y="1"/>
                    </a:cubicBezTo>
                    <a:close/>
                  </a:path>
                </a:pathLst>
              </a:custGeom>
              <a:solidFill>
                <a:srgbClr val="FF6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84"/>
              <p:cNvSpPr/>
              <p:nvPr/>
            </p:nvSpPr>
            <p:spPr>
              <a:xfrm>
                <a:off x="5123400" y="2375500"/>
                <a:ext cx="42900" cy="24475"/>
              </a:xfrm>
              <a:custGeom>
                <a:avLst/>
                <a:gdLst/>
                <a:ahLst/>
                <a:cxnLst/>
                <a:rect l="l" t="t" r="r" b="b"/>
                <a:pathLst>
                  <a:path w="1716" h="979" extrusionOk="0">
                    <a:moveTo>
                      <a:pt x="1715" y="1"/>
                    </a:moveTo>
                    <a:lnTo>
                      <a:pt x="0" y="75"/>
                    </a:lnTo>
                    <a:cubicBezTo>
                      <a:pt x="0" y="75"/>
                      <a:pt x="127" y="978"/>
                      <a:pt x="827" y="978"/>
                    </a:cubicBezTo>
                    <a:cubicBezTo>
                      <a:pt x="834" y="978"/>
                      <a:pt x="841" y="978"/>
                      <a:pt x="849" y="978"/>
                    </a:cubicBezTo>
                    <a:cubicBezTo>
                      <a:pt x="1568" y="978"/>
                      <a:pt x="1715" y="1"/>
                      <a:pt x="17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84"/>
              <p:cNvSpPr/>
              <p:nvPr/>
            </p:nvSpPr>
            <p:spPr>
              <a:xfrm>
                <a:off x="5181475" y="2293425"/>
                <a:ext cx="20775" cy="13425"/>
              </a:xfrm>
              <a:custGeom>
                <a:avLst/>
                <a:gdLst/>
                <a:ahLst/>
                <a:cxnLst/>
                <a:rect l="l" t="t" r="r" b="b"/>
                <a:pathLst>
                  <a:path w="831" h="537" extrusionOk="0">
                    <a:moveTo>
                      <a:pt x="347" y="1"/>
                    </a:moveTo>
                    <a:cubicBezTo>
                      <a:pt x="160" y="1"/>
                      <a:pt x="1" y="131"/>
                      <a:pt x="1" y="131"/>
                    </a:cubicBezTo>
                    <a:lnTo>
                      <a:pt x="831" y="536"/>
                    </a:lnTo>
                    <a:cubicBezTo>
                      <a:pt x="715" y="111"/>
                      <a:pt x="520" y="1"/>
                      <a:pt x="347"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84"/>
              <p:cNvSpPr/>
              <p:nvPr/>
            </p:nvSpPr>
            <p:spPr>
              <a:xfrm>
                <a:off x="5110475" y="2284825"/>
                <a:ext cx="19850" cy="7275"/>
              </a:xfrm>
              <a:custGeom>
                <a:avLst/>
                <a:gdLst/>
                <a:ahLst/>
                <a:cxnLst/>
                <a:rect l="l" t="t" r="r" b="b"/>
                <a:pathLst>
                  <a:path w="794" h="291" extrusionOk="0">
                    <a:moveTo>
                      <a:pt x="455" y="0"/>
                    </a:moveTo>
                    <a:cubicBezTo>
                      <a:pt x="214" y="0"/>
                      <a:pt x="1" y="290"/>
                      <a:pt x="1" y="290"/>
                    </a:cubicBezTo>
                    <a:lnTo>
                      <a:pt x="794" y="253"/>
                    </a:lnTo>
                    <a:cubicBezTo>
                      <a:pt x="688" y="64"/>
                      <a:pt x="568" y="0"/>
                      <a:pt x="455"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84"/>
              <p:cNvSpPr/>
              <p:nvPr/>
            </p:nvSpPr>
            <p:spPr>
              <a:xfrm>
                <a:off x="5249700" y="2315875"/>
                <a:ext cx="15250" cy="26000"/>
              </a:xfrm>
              <a:custGeom>
                <a:avLst/>
                <a:gdLst/>
                <a:ahLst/>
                <a:cxnLst/>
                <a:rect l="l" t="t" r="r" b="b"/>
                <a:pathLst>
                  <a:path w="610" h="1040" extrusionOk="0">
                    <a:moveTo>
                      <a:pt x="416" y="0"/>
                    </a:moveTo>
                    <a:cubicBezTo>
                      <a:pt x="202" y="0"/>
                      <a:pt x="52" y="506"/>
                      <a:pt x="38" y="708"/>
                    </a:cubicBezTo>
                    <a:cubicBezTo>
                      <a:pt x="19" y="818"/>
                      <a:pt x="1" y="929"/>
                      <a:pt x="19" y="1040"/>
                    </a:cubicBezTo>
                    <a:cubicBezTo>
                      <a:pt x="112" y="837"/>
                      <a:pt x="185" y="634"/>
                      <a:pt x="259" y="431"/>
                    </a:cubicBezTo>
                    <a:cubicBezTo>
                      <a:pt x="317" y="300"/>
                      <a:pt x="341" y="87"/>
                      <a:pt x="477" y="87"/>
                    </a:cubicBezTo>
                    <a:cubicBezTo>
                      <a:pt x="513" y="87"/>
                      <a:pt x="556" y="102"/>
                      <a:pt x="609" y="136"/>
                    </a:cubicBezTo>
                    <a:cubicBezTo>
                      <a:pt x="541" y="40"/>
                      <a:pt x="476" y="0"/>
                      <a:pt x="416" y="0"/>
                    </a:cubicBezTo>
                    <a:close/>
                  </a:path>
                </a:pathLst>
              </a:custGeom>
              <a:solidFill>
                <a:srgbClr val="FF6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84"/>
              <p:cNvSpPr/>
              <p:nvPr/>
            </p:nvSpPr>
            <p:spPr>
              <a:xfrm>
                <a:off x="4930225" y="2636900"/>
                <a:ext cx="121275" cy="391325"/>
              </a:xfrm>
              <a:custGeom>
                <a:avLst/>
                <a:gdLst/>
                <a:ahLst/>
                <a:cxnLst/>
                <a:rect l="l" t="t" r="r" b="b"/>
                <a:pathLst>
                  <a:path w="4851" h="15653" extrusionOk="0">
                    <a:moveTo>
                      <a:pt x="1955" y="0"/>
                    </a:moveTo>
                    <a:lnTo>
                      <a:pt x="1753" y="2951"/>
                    </a:lnTo>
                    <a:cubicBezTo>
                      <a:pt x="1753" y="2951"/>
                      <a:pt x="978" y="4168"/>
                      <a:pt x="591" y="10899"/>
                    </a:cubicBezTo>
                    <a:cubicBezTo>
                      <a:pt x="591" y="10899"/>
                      <a:pt x="259" y="11378"/>
                      <a:pt x="93" y="11986"/>
                    </a:cubicBezTo>
                    <a:cubicBezTo>
                      <a:pt x="1" y="12392"/>
                      <a:pt x="1" y="12982"/>
                      <a:pt x="1" y="13314"/>
                    </a:cubicBezTo>
                    <a:cubicBezTo>
                      <a:pt x="19" y="13480"/>
                      <a:pt x="1" y="13646"/>
                      <a:pt x="1" y="13812"/>
                    </a:cubicBezTo>
                    <a:cubicBezTo>
                      <a:pt x="1" y="13941"/>
                      <a:pt x="1" y="14107"/>
                      <a:pt x="19" y="14218"/>
                    </a:cubicBezTo>
                    <a:cubicBezTo>
                      <a:pt x="38" y="14439"/>
                      <a:pt x="148" y="14642"/>
                      <a:pt x="333" y="14753"/>
                    </a:cubicBezTo>
                    <a:cubicBezTo>
                      <a:pt x="351" y="14937"/>
                      <a:pt x="406" y="15195"/>
                      <a:pt x="462" y="15416"/>
                    </a:cubicBezTo>
                    <a:cubicBezTo>
                      <a:pt x="503" y="15555"/>
                      <a:pt x="629" y="15652"/>
                      <a:pt x="767" y="15652"/>
                    </a:cubicBezTo>
                    <a:cubicBezTo>
                      <a:pt x="812" y="15652"/>
                      <a:pt x="859" y="15642"/>
                      <a:pt x="904" y="15619"/>
                    </a:cubicBezTo>
                    <a:cubicBezTo>
                      <a:pt x="1052" y="15564"/>
                      <a:pt x="1126" y="15398"/>
                      <a:pt x="1089" y="15250"/>
                    </a:cubicBezTo>
                    <a:cubicBezTo>
                      <a:pt x="794" y="13960"/>
                      <a:pt x="1328" y="12466"/>
                      <a:pt x="1328" y="12466"/>
                    </a:cubicBezTo>
                    <a:lnTo>
                      <a:pt x="1365" y="13333"/>
                    </a:lnTo>
                    <a:cubicBezTo>
                      <a:pt x="1365" y="13508"/>
                      <a:pt x="1515" y="13666"/>
                      <a:pt x="1656" y="13666"/>
                    </a:cubicBezTo>
                    <a:cubicBezTo>
                      <a:pt x="1664" y="13666"/>
                      <a:pt x="1671" y="13665"/>
                      <a:pt x="1679" y="13665"/>
                    </a:cubicBezTo>
                    <a:cubicBezTo>
                      <a:pt x="1845" y="13665"/>
                      <a:pt x="1974" y="13535"/>
                      <a:pt x="1992" y="13369"/>
                    </a:cubicBezTo>
                    <a:cubicBezTo>
                      <a:pt x="2048" y="13001"/>
                      <a:pt x="2140" y="12374"/>
                      <a:pt x="2195" y="12023"/>
                    </a:cubicBezTo>
                    <a:cubicBezTo>
                      <a:pt x="2269" y="11525"/>
                      <a:pt x="1974" y="11028"/>
                      <a:pt x="1974" y="11028"/>
                    </a:cubicBezTo>
                    <a:cubicBezTo>
                      <a:pt x="1974" y="11028"/>
                      <a:pt x="3818" y="6307"/>
                      <a:pt x="3965" y="3983"/>
                    </a:cubicBezTo>
                    <a:lnTo>
                      <a:pt x="4851" y="941"/>
                    </a:lnTo>
                    <a:lnTo>
                      <a:pt x="1955" y="0"/>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84"/>
              <p:cNvSpPr/>
              <p:nvPr/>
            </p:nvSpPr>
            <p:spPr>
              <a:xfrm>
                <a:off x="5037175" y="2474625"/>
                <a:ext cx="210725" cy="425800"/>
              </a:xfrm>
              <a:custGeom>
                <a:avLst/>
                <a:gdLst/>
                <a:ahLst/>
                <a:cxnLst/>
                <a:rect l="l" t="t" r="r" b="b"/>
                <a:pathLst>
                  <a:path w="8429" h="17032" extrusionOk="0">
                    <a:moveTo>
                      <a:pt x="3117" y="0"/>
                    </a:moveTo>
                    <a:lnTo>
                      <a:pt x="2177" y="37"/>
                    </a:lnTo>
                    <a:lnTo>
                      <a:pt x="1" y="16117"/>
                    </a:lnTo>
                    <a:cubicBezTo>
                      <a:pt x="1" y="16117"/>
                      <a:pt x="1373" y="17032"/>
                      <a:pt x="3948" y="17032"/>
                    </a:cubicBezTo>
                    <a:cubicBezTo>
                      <a:pt x="4109" y="17032"/>
                      <a:pt x="4275" y="17028"/>
                      <a:pt x="4445" y="17021"/>
                    </a:cubicBezTo>
                    <a:cubicBezTo>
                      <a:pt x="7359" y="16892"/>
                      <a:pt x="8428" y="16209"/>
                      <a:pt x="8428" y="16209"/>
                    </a:cubicBezTo>
                    <a:lnTo>
                      <a:pt x="7691" y="185"/>
                    </a:lnTo>
                    <a:lnTo>
                      <a:pt x="7266" y="111"/>
                    </a:lnTo>
                    <a:cubicBezTo>
                      <a:pt x="7266" y="111"/>
                      <a:pt x="6399" y="960"/>
                      <a:pt x="5203" y="960"/>
                    </a:cubicBezTo>
                    <a:cubicBezTo>
                      <a:pt x="5178" y="960"/>
                      <a:pt x="5153" y="960"/>
                      <a:pt x="5127" y="959"/>
                    </a:cubicBezTo>
                    <a:cubicBezTo>
                      <a:pt x="3910" y="941"/>
                      <a:pt x="3117" y="0"/>
                      <a:pt x="31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84"/>
              <p:cNvSpPr/>
              <p:nvPr/>
            </p:nvSpPr>
            <p:spPr>
              <a:xfrm>
                <a:off x="5098500" y="2474625"/>
                <a:ext cx="130950" cy="42550"/>
              </a:xfrm>
              <a:custGeom>
                <a:avLst/>
                <a:gdLst/>
                <a:ahLst/>
                <a:cxnLst/>
                <a:rect l="l" t="t" r="r" b="b"/>
                <a:pathLst>
                  <a:path w="5238" h="1702" extrusionOk="0">
                    <a:moveTo>
                      <a:pt x="664" y="0"/>
                    </a:moveTo>
                    <a:lnTo>
                      <a:pt x="0" y="19"/>
                    </a:lnTo>
                    <a:cubicBezTo>
                      <a:pt x="0" y="19"/>
                      <a:pt x="351" y="1439"/>
                      <a:pt x="2471" y="1679"/>
                    </a:cubicBezTo>
                    <a:cubicBezTo>
                      <a:pt x="2609" y="1694"/>
                      <a:pt x="2740" y="1701"/>
                      <a:pt x="2865" y="1701"/>
                    </a:cubicBezTo>
                    <a:cubicBezTo>
                      <a:pt x="4673" y="1701"/>
                      <a:pt x="5238" y="185"/>
                      <a:pt x="5238" y="185"/>
                    </a:cubicBezTo>
                    <a:lnTo>
                      <a:pt x="4813" y="111"/>
                    </a:lnTo>
                    <a:cubicBezTo>
                      <a:pt x="4813" y="111"/>
                      <a:pt x="4002" y="904"/>
                      <a:pt x="2674" y="959"/>
                    </a:cubicBezTo>
                    <a:cubicBezTo>
                      <a:pt x="2647" y="961"/>
                      <a:pt x="2620" y="962"/>
                      <a:pt x="2594" y="962"/>
                    </a:cubicBezTo>
                    <a:cubicBezTo>
                      <a:pt x="1608" y="962"/>
                      <a:pt x="664" y="0"/>
                      <a:pt x="6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84"/>
              <p:cNvSpPr/>
              <p:nvPr/>
            </p:nvSpPr>
            <p:spPr>
              <a:xfrm>
                <a:off x="4970800" y="2474600"/>
                <a:ext cx="144325" cy="465675"/>
              </a:xfrm>
              <a:custGeom>
                <a:avLst/>
                <a:gdLst/>
                <a:ahLst/>
                <a:cxnLst/>
                <a:rect l="l" t="t" r="r" b="b"/>
                <a:pathLst>
                  <a:path w="5773" h="18627" extrusionOk="0">
                    <a:moveTo>
                      <a:pt x="5690" y="0"/>
                    </a:moveTo>
                    <a:cubicBezTo>
                      <a:pt x="5235" y="0"/>
                      <a:pt x="3012" y="74"/>
                      <a:pt x="1808" y="1477"/>
                    </a:cubicBezTo>
                    <a:cubicBezTo>
                      <a:pt x="462" y="3044"/>
                      <a:pt x="1" y="6640"/>
                      <a:pt x="1" y="6640"/>
                    </a:cubicBezTo>
                    <a:lnTo>
                      <a:pt x="2914" y="7709"/>
                    </a:lnTo>
                    <a:lnTo>
                      <a:pt x="1808" y="17649"/>
                    </a:lnTo>
                    <a:cubicBezTo>
                      <a:pt x="1808" y="17649"/>
                      <a:pt x="1955" y="18349"/>
                      <a:pt x="3670" y="18626"/>
                    </a:cubicBezTo>
                    <a:lnTo>
                      <a:pt x="3984" y="12006"/>
                    </a:lnTo>
                    <a:cubicBezTo>
                      <a:pt x="4021" y="9517"/>
                      <a:pt x="4279" y="7046"/>
                      <a:pt x="4795" y="4612"/>
                    </a:cubicBezTo>
                    <a:lnTo>
                      <a:pt x="5772" y="1"/>
                    </a:lnTo>
                    <a:cubicBezTo>
                      <a:pt x="5772" y="1"/>
                      <a:pt x="5743" y="0"/>
                      <a:pt x="56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84"/>
              <p:cNvSpPr/>
              <p:nvPr/>
            </p:nvSpPr>
            <p:spPr>
              <a:xfrm>
                <a:off x="5199925" y="2477400"/>
                <a:ext cx="148925" cy="465175"/>
              </a:xfrm>
              <a:custGeom>
                <a:avLst/>
                <a:gdLst/>
                <a:ahLst/>
                <a:cxnLst/>
                <a:rect l="l" t="t" r="r" b="b"/>
                <a:pathLst>
                  <a:path w="5957" h="18607" extrusionOk="0">
                    <a:moveTo>
                      <a:pt x="756" y="0"/>
                    </a:moveTo>
                    <a:cubicBezTo>
                      <a:pt x="756" y="0"/>
                      <a:pt x="480" y="2176"/>
                      <a:pt x="240" y="5403"/>
                    </a:cubicBezTo>
                    <a:cubicBezTo>
                      <a:pt x="0" y="8649"/>
                      <a:pt x="314" y="18606"/>
                      <a:pt x="314" y="18606"/>
                    </a:cubicBezTo>
                    <a:cubicBezTo>
                      <a:pt x="314" y="18606"/>
                      <a:pt x="330" y="18606"/>
                      <a:pt x="361" y="18606"/>
                    </a:cubicBezTo>
                    <a:cubicBezTo>
                      <a:pt x="751" y="18606"/>
                      <a:pt x="3474" y="18575"/>
                      <a:pt x="4500" y="17703"/>
                    </a:cubicBezTo>
                    <a:lnTo>
                      <a:pt x="4020" y="7007"/>
                    </a:lnTo>
                    <a:cubicBezTo>
                      <a:pt x="4020" y="7007"/>
                      <a:pt x="4758" y="6805"/>
                      <a:pt x="4961" y="6048"/>
                    </a:cubicBezTo>
                    <a:cubicBezTo>
                      <a:pt x="5164" y="5274"/>
                      <a:pt x="5957" y="811"/>
                      <a:pt x="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84"/>
              <p:cNvSpPr/>
              <p:nvPr/>
            </p:nvSpPr>
            <p:spPr>
              <a:xfrm>
                <a:off x="5209600" y="2477400"/>
                <a:ext cx="57475" cy="90825"/>
              </a:xfrm>
              <a:custGeom>
                <a:avLst/>
                <a:gdLst/>
                <a:ahLst/>
                <a:cxnLst/>
                <a:rect l="l" t="t" r="r" b="b"/>
                <a:pathLst>
                  <a:path w="2299" h="3633" extrusionOk="0">
                    <a:moveTo>
                      <a:pt x="369" y="0"/>
                    </a:moveTo>
                    <a:lnTo>
                      <a:pt x="1" y="3633"/>
                    </a:lnTo>
                    <a:cubicBezTo>
                      <a:pt x="7" y="3633"/>
                      <a:pt x="12" y="3633"/>
                      <a:pt x="18" y="3633"/>
                    </a:cubicBezTo>
                    <a:cubicBezTo>
                      <a:pt x="2299" y="3633"/>
                      <a:pt x="996" y="92"/>
                      <a:pt x="996" y="92"/>
                    </a:cubicBezTo>
                    <a:lnTo>
                      <a:pt x="369" y="0"/>
                    </a:lnTo>
                    <a:close/>
                  </a:path>
                </a:pathLst>
              </a:custGeom>
              <a:solidFill>
                <a:srgbClr val="001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84"/>
              <p:cNvSpPr/>
              <p:nvPr/>
            </p:nvSpPr>
            <p:spPr>
              <a:xfrm>
                <a:off x="5043175" y="2474625"/>
                <a:ext cx="71950" cy="91300"/>
              </a:xfrm>
              <a:custGeom>
                <a:avLst/>
                <a:gdLst/>
                <a:ahLst/>
                <a:cxnLst/>
                <a:rect l="l" t="t" r="r" b="b"/>
                <a:pathLst>
                  <a:path w="2878" h="3652" extrusionOk="0">
                    <a:moveTo>
                      <a:pt x="2877" y="0"/>
                    </a:moveTo>
                    <a:lnTo>
                      <a:pt x="2213" y="19"/>
                    </a:lnTo>
                    <a:cubicBezTo>
                      <a:pt x="2213" y="19"/>
                      <a:pt x="1" y="2693"/>
                      <a:pt x="2103" y="3652"/>
                    </a:cubicBezTo>
                    <a:lnTo>
                      <a:pt x="2877" y="0"/>
                    </a:lnTo>
                    <a:close/>
                  </a:path>
                </a:pathLst>
              </a:custGeom>
              <a:solidFill>
                <a:srgbClr val="001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84"/>
              <p:cNvSpPr/>
              <p:nvPr/>
            </p:nvSpPr>
            <p:spPr>
              <a:xfrm>
                <a:off x="5043650" y="2590800"/>
                <a:ext cx="12925" cy="76550"/>
              </a:xfrm>
              <a:custGeom>
                <a:avLst/>
                <a:gdLst/>
                <a:ahLst/>
                <a:cxnLst/>
                <a:rect l="l" t="t" r="r" b="b"/>
                <a:pathLst>
                  <a:path w="517" h="3062" extrusionOk="0">
                    <a:moveTo>
                      <a:pt x="516" y="0"/>
                    </a:moveTo>
                    <a:lnTo>
                      <a:pt x="516" y="0"/>
                    </a:lnTo>
                    <a:cubicBezTo>
                      <a:pt x="240" y="1181"/>
                      <a:pt x="0" y="3061"/>
                      <a:pt x="0" y="3061"/>
                    </a:cubicBezTo>
                    <a:lnTo>
                      <a:pt x="516" y="0"/>
                    </a:lnTo>
                    <a:close/>
                  </a:path>
                </a:pathLst>
              </a:custGeom>
              <a:solidFill>
                <a:srgbClr val="001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84"/>
              <p:cNvSpPr/>
              <p:nvPr/>
            </p:nvSpPr>
            <p:spPr>
              <a:xfrm>
                <a:off x="4970800" y="2626750"/>
                <a:ext cx="74700" cy="41525"/>
              </a:xfrm>
              <a:custGeom>
                <a:avLst/>
                <a:gdLst/>
                <a:ahLst/>
                <a:cxnLst/>
                <a:rect l="l" t="t" r="r" b="b"/>
                <a:pathLst>
                  <a:path w="2988" h="1661" extrusionOk="0">
                    <a:moveTo>
                      <a:pt x="93" y="1"/>
                    </a:moveTo>
                    <a:lnTo>
                      <a:pt x="1" y="554"/>
                    </a:lnTo>
                    <a:lnTo>
                      <a:pt x="2914" y="1660"/>
                    </a:lnTo>
                    <a:lnTo>
                      <a:pt x="2988" y="1089"/>
                    </a:lnTo>
                    <a:lnTo>
                      <a:pt x="93" y="1"/>
                    </a:lnTo>
                    <a:close/>
                  </a:path>
                </a:pathLst>
              </a:custGeom>
              <a:solidFill>
                <a:srgbClr val="001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84"/>
              <p:cNvSpPr/>
              <p:nvPr/>
            </p:nvSpPr>
            <p:spPr>
              <a:xfrm>
                <a:off x="5191150" y="2319800"/>
                <a:ext cx="108375" cy="151250"/>
              </a:xfrm>
              <a:custGeom>
                <a:avLst/>
                <a:gdLst/>
                <a:ahLst/>
                <a:cxnLst/>
                <a:rect l="l" t="t" r="r" b="b"/>
                <a:pathLst>
                  <a:path w="4335" h="6050" extrusionOk="0">
                    <a:moveTo>
                      <a:pt x="2300" y="1"/>
                    </a:moveTo>
                    <a:cubicBezTo>
                      <a:pt x="2224" y="1"/>
                      <a:pt x="2147" y="51"/>
                      <a:pt x="2122" y="127"/>
                    </a:cubicBezTo>
                    <a:lnTo>
                      <a:pt x="56" y="4829"/>
                    </a:lnTo>
                    <a:cubicBezTo>
                      <a:pt x="1" y="4940"/>
                      <a:pt x="56" y="5069"/>
                      <a:pt x="148" y="5124"/>
                    </a:cubicBezTo>
                    <a:lnTo>
                      <a:pt x="2103" y="6028"/>
                    </a:lnTo>
                    <a:cubicBezTo>
                      <a:pt x="2133" y="6042"/>
                      <a:pt x="2164" y="6049"/>
                      <a:pt x="2194" y="6049"/>
                    </a:cubicBezTo>
                    <a:cubicBezTo>
                      <a:pt x="2278" y="6049"/>
                      <a:pt x="2358" y="5998"/>
                      <a:pt x="2398" y="5917"/>
                    </a:cubicBezTo>
                    <a:lnTo>
                      <a:pt x="4298" y="1215"/>
                    </a:lnTo>
                    <a:cubicBezTo>
                      <a:pt x="4334" y="1104"/>
                      <a:pt x="4298" y="993"/>
                      <a:pt x="4205" y="938"/>
                    </a:cubicBezTo>
                    <a:lnTo>
                      <a:pt x="2398" y="34"/>
                    </a:lnTo>
                    <a:cubicBezTo>
                      <a:pt x="2369" y="11"/>
                      <a:pt x="2335" y="1"/>
                      <a:pt x="2300"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84"/>
              <p:cNvSpPr/>
              <p:nvPr/>
            </p:nvSpPr>
            <p:spPr>
              <a:xfrm>
                <a:off x="5226200" y="2363600"/>
                <a:ext cx="169675" cy="372400"/>
              </a:xfrm>
              <a:custGeom>
                <a:avLst/>
                <a:gdLst/>
                <a:ahLst/>
                <a:cxnLst/>
                <a:rect l="l" t="t" r="r" b="b"/>
                <a:pathLst>
                  <a:path w="6787" h="14896" extrusionOk="0">
                    <a:moveTo>
                      <a:pt x="880" y="0"/>
                    </a:moveTo>
                    <a:cubicBezTo>
                      <a:pt x="784" y="0"/>
                      <a:pt x="691" y="42"/>
                      <a:pt x="627" y="126"/>
                    </a:cubicBezTo>
                    <a:cubicBezTo>
                      <a:pt x="535" y="256"/>
                      <a:pt x="535" y="440"/>
                      <a:pt x="664" y="569"/>
                    </a:cubicBezTo>
                    <a:lnTo>
                      <a:pt x="2379" y="2395"/>
                    </a:lnTo>
                    <a:lnTo>
                      <a:pt x="720" y="1030"/>
                    </a:lnTo>
                    <a:cubicBezTo>
                      <a:pt x="667" y="991"/>
                      <a:pt x="608" y="972"/>
                      <a:pt x="550" y="972"/>
                    </a:cubicBezTo>
                    <a:cubicBezTo>
                      <a:pt x="445" y="972"/>
                      <a:pt x="343" y="1034"/>
                      <a:pt x="295" y="1141"/>
                    </a:cubicBezTo>
                    <a:cubicBezTo>
                      <a:pt x="222" y="1251"/>
                      <a:pt x="259" y="1417"/>
                      <a:pt x="369" y="1491"/>
                    </a:cubicBezTo>
                    <a:lnTo>
                      <a:pt x="1955" y="3003"/>
                    </a:lnTo>
                    <a:lnTo>
                      <a:pt x="1955" y="3003"/>
                    </a:lnTo>
                    <a:lnTo>
                      <a:pt x="480" y="1897"/>
                    </a:lnTo>
                    <a:cubicBezTo>
                      <a:pt x="431" y="1869"/>
                      <a:pt x="378" y="1857"/>
                      <a:pt x="326" y="1857"/>
                    </a:cubicBezTo>
                    <a:cubicBezTo>
                      <a:pt x="205" y="1857"/>
                      <a:pt x="89" y="1928"/>
                      <a:pt x="37" y="2044"/>
                    </a:cubicBezTo>
                    <a:cubicBezTo>
                      <a:pt x="0" y="2155"/>
                      <a:pt x="19" y="2266"/>
                      <a:pt x="111" y="2358"/>
                    </a:cubicBezTo>
                    <a:lnTo>
                      <a:pt x="683" y="3132"/>
                    </a:lnTo>
                    <a:cubicBezTo>
                      <a:pt x="775" y="3483"/>
                      <a:pt x="941" y="3796"/>
                      <a:pt x="1181" y="4073"/>
                    </a:cubicBezTo>
                    <a:lnTo>
                      <a:pt x="1771" y="4718"/>
                    </a:lnTo>
                    <a:cubicBezTo>
                      <a:pt x="1594" y="8294"/>
                      <a:pt x="1230" y="14895"/>
                      <a:pt x="3681" y="14895"/>
                    </a:cubicBezTo>
                    <a:cubicBezTo>
                      <a:pt x="3783" y="14895"/>
                      <a:pt x="3890" y="14884"/>
                      <a:pt x="4002" y="14860"/>
                    </a:cubicBezTo>
                    <a:cubicBezTo>
                      <a:pt x="6786" y="14270"/>
                      <a:pt x="3264" y="4589"/>
                      <a:pt x="3264" y="4589"/>
                    </a:cubicBezTo>
                    <a:cubicBezTo>
                      <a:pt x="3264" y="4589"/>
                      <a:pt x="3725" y="3390"/>
                      <a:pt x="3375" y="2561"/>
                    </a:cubicBezTo>
                    <a:cubicBezTo>
                      <a:pt x="3098" y="1915"/>
                      <a:pt x="1678" y="551"/>
                      <a:pt x="1088" y="71"/>
                    </a:cubicBezTo>
                    <a:cubicBezTo>
                      <a:pt x="1025" y="24"/>
                      <a:pt x="952" y="0"/>
                      <a:pt x="880"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84"/>
              <p:cNvSpPr/>
              <p:nvPr/>
            </p:nvSpPr>
            <p:spPr>
              <a:xfrm>
                <a:off x="5281050" y="2382875"/>
                <a:ext cx="29525" cy="44750"/>
              </a:xfrm>
              <a:custGeom>
                <a:avLst/>
                <a:gdLst/>
                <a:ahLst/>
                <a:cxnLst/>
                <a:rect l="l" t="t" r="r" b="b"/>
                <a:pathLst>
                  <a:path w="1181" h="1790" extrusionOk="0">
                    <a:moveTo>
                      <a:pt x="167" y="1"/>
                    </a:moveTo>
                    <a:lnTo>
                      <a:pt x="1" y="425"/>
                    </a:lnTo>
                    <a:lnTo>
                      <a:pt x="1181" y="1790"/>
                    </a:lnTo>
                    <a:cubicBezTo>
                      <a:pt x="1144" y="1734"/>
                      <a:pt x="886" y="628"/>
                      <a:pt x="167" y="1"/>
                    </a:cubicBezTo>
                    <a:close/>
                  </a:path>
                </a:pathLst>
              </a:custGeom>
              <a:solidFill>
                <a:srgbClr val="FF9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1" name="Google Shape;4271;p84"/>
            <p:cNvGrpSpPr/>
            <p:nvPr/>
          </p:nvGrpSpPr>
          <p:grpSpPr>
            <a:xfrm rot="-360252">
              <a:off x="7026846" y="1473952"/>
              <a:ext cx="302997" cy="108112"/>
              <a:chOff x="1519640" y="1716399"/>
              <a:chExt cx="303002" cy="108113"/>
            </a:xfrm>
          </p:grpSpPr>
          <p:sp>
            <p:nvSpPr>
              <p:cNvPr id="4272" name="Google Shape;4272;p84"/>
              <p:cNvSpPr/>
              <p:nvPr/>
            </p:nvSpPr>
            <p:spPr>
              <a:xfrm rot="637013">
                <a:off x="1523069" y="1720043"/>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84"/>
              <p:cNvSpPr/>
              <p:nvPr/>
            </p:nvSpPr>
            <p:spPr>
              <a:xfrm rot="637013">
                <a:off x="1775821" y="1779582"/>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74" name="Google Shape;4274;p84"/>
          <p:cNvSpPr txBox="1">
            <a:spLocks noGrp="1"/>
          </p:cNvSpPr>
          <p:nvPr>
            <p:ph type="title"/>
          </p:nvPr>
        </p:nvSpPr>
        <p:spPr>
          <a:xfrm>
            <a:off x="1405500" y="2252400"/>
            <a:ext cx="4199400" cy="1402500"/>
          </a:xfrm>
          <a:prstGeom prst="rect">
            <a:avLst/>
          </a:prstGeom>
        </p:spPr>
        <p:txBody>
          <a:bodyPr spcFirstLastPara="1" wrap="square" lIns="91425" tIns="91425" rIns="91425" bIns="91425" anchor="ctr" anchorCtr="0">
            <a:noAutofit/>
          </a:bodyPr>
          <a:lstStyle/>
          <a:p>
            <a:pPr marL="0" lvl="0" indent="0">
              <a:spcAft>
                <a:spcPts val="1200"/>
              </a:spcAft>
            </a:pPr>
            <a:r>
              <a:rPr lang="en-US" dirty="0"/>
              <a:t>Data cleaning</a:t>
            </a:r>
          </a:p>
        </p:txBody>
      </p:sp>
      <p:sp>
        <p:nvSpPr>
          <p:cNvPr id="4276" name="Google Shape;4276;p84"/>
          <p:cNvSpPr txBox="1">
            <a:spLocks noGrp="1"/>
          </p:cNvSpPr>
          <p:nvPr>
            <p:ph type="title" idx="2"/>
          </p:nvPr>
        </p:nvSpPr>
        <p:spPr>
          <a:xfrm>
            <a:off x="2424450" y="694300"/>
            <a:ext cx="2161500" cy="14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276"/>
                                        </p:tgtEl>
                                        <p:attrNameLst>
                                          <p:attrName>style.visibility</p:attrName>
                                        </p:attrNameLst>
                                      </p:cBhvr>
                                      <p:to>
                                        <p:strVal val="visible"/>
                                      </p:to>
                                    </p:set>
                                    <p:animEffect transition="in" filter="wheel(1)">
                                      <p:cBhvr>
                                        <p:cTn id="7" dur="2000"/>
                                        <p:tgtEl>
                                          <p:spTgt spid="427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274"/>
                                        </p:tgtEl>
                                        <p:attrNameLst>
                                          <p:attrName>style.visibility</p:attrName>
                                        </p:attrNameLst>
                                      </p:cBhvr>
                                      <p:to>
                                        <p:strVal val="visible"/>
                                      </p:to>
                                    </p:set>
                                    <p:animEffect transition="in" filter="wheel(1)">
                                      <p:cBhvr>
                                        <p:cTn id="10" dur="2000"/>
                                        <p:tgtEl>
                                          <p:spTgt spid="4274"/>
                                        </p:tgtEl>
                                      </p:cBhvr>
                                    </p:animEffect>
                                  </p:childTnLst>
                                </p:cTn>
                              </p:par>
                              <p:par>
                                <p:cTn id="11" presetID="2" presetClass="entr" presetSubtype="4" fill="hold" nodeType="withEffect">
                                  <p:stCondLst>
                                    <p:cond delay="2100"/>
                                  </p:stCondLst>
                                  <p:childTnLst>
                                    <p:set>
                                      <p:cBhvr>
                                        <p:cTn id="12" dur="1" fill="hold">
                                          <p:stCondLst>
                                            <p:cond delay="0"/>
                                          </p:stCondLst>
                                        </p:cTn>
                                        <p:tgtEl>
                                          <p:spTgt spid="4240"/>
                                        </p:tgtEl>
                                        <p:attrNameLst>
                                          <p:attrName>style.visibility</p:attrName>
                                        </p:attrNameLst>
                                      </p:cBhvr>
                                      <p:to>
                                        <p:strVal val="visible"/>
                                      </p:to>
                                    </p:set>
                                    <p:anim calcmode="lin" valueType="num">
                                      <p:cBhvr additive="base">
                                        <p:cTn id="13" dur="500" fill="hold"/>
                                        <p:tgtEl>
                                          <p:spTgt spid="4240"/>
                                        </p:tgtEl>
                                        <p:attrNameLst>
                                          <p:attrName>ppt_x</p:attrName>
                                        </p:attrNameLst>
                                      </p:cBhvr>
                                      <p:tavLst>
                                        <p:tav tm="0">
                                          <p:val>
                                            <p:strVal val="#ppt_x"/>
                                          </p:val>
                                        </p:tav>
                                        <p:tav tm="100000">
                                          <p:val>
                                            <p:strVal val="#ppt_x"/>
                                          </p:val>
                                        </p:tav>
                                      </p:tavLst>
                                    </p:anim>
                                    <p:anim calcmode="lin" valueType="num">
                                      <p:cBhvr additive="base">
                                        <p:cTn id="14" dur="500" fill="hold"/>
                                        <p:tgtEl>
                                          <p:spTgt spid="42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4" grpId="0"/>
      <p:bldP spid="427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274;p84">
            <a:extLst>
              <a:ext uri="{FF2B5EF4-FFF2-40B4-BE49-F238E27FC236}">
                <a16:creationId xmlns:a16="http://schemas.microsoft.com/office/drawing/2014/main" id="{9E951808-DC3D-1A90-A4DB-0C7D2287C709}"/>
              </a:ext>
            </a:extLst>
          </p:cNvPr>
          <p:cNvSpPr txBox="1">
            <a:spLocks/>
          </p:cNvSpPr>
          <p:nvPr/>
        </p:nvSpPr>
        <p:spPr>
          <a:xfrm>
            <a:off x="924237" y="567979"/>
            <a:ext cx="4199400" cy="1402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en-US" sz="4200" dirty="0">
                <a:solidFill>
                  <a:schemeClr val="bg1"/>
                </a:solidFill>
                <a:latin typeface="Space Grotesk" panose="020B0604020202020204" charset="0"/>
                <a:cs typeface="Space Grotesk" panose="020B0604020202020204" charset="0"/>
              </a:rPr>
              <a:t>Data cleaning</a:t>
            </a:r>
          </a:p>
        </p:txBody>
      </p:sp>
      <p:sp>
        <p:nvSpPr>
          <p:cNvPr id="4" name="TextBox 3">
            <a:extLst>
              <a:ext uri="{FF2B5EF4-FFF2-40B4-BE49-F238E27FC236}">
                <a16:creationId xmlns:a16="http://schemas.microsoft.com/office/drawing/2014/main" id="{1DA03FE0-4231-0746-17D3-74D2254A0FFF}"/>
              </a:ext>
            </a:extLst>
          </p:cNvPr>
          <p:cNvSpPr txBox="1"/>
          <p:nvPr/>
        </p:nvSpPr>
        <p:spPr>
          <a:xfrm>
            <a:off x="924237" y="2571750"/>
            <a:ext cx="6112043" cy="1323439"/>
          </a:xfrm>
          <a:prstGeom prst="rect">
            <a:avLst/>
          </a:prstGeom>
          <a:noFill/>
        </p:spPr>
        <p:txBody>
          <a:bodyPr wrap="square" rtlCol="0">
            <a:spAutoFit/>
          </a:bodyPr>
          <a:lstStyle/>
          <a:p>
            <a:r>
              <a:rPr lang="en-US" sz="2000" dirty="0">
                <a:solidFill>
                  <a:schemeClr val="bg1"/>
                </a:solidFill>
                <a:latin typeface="Dosis" pitchFamily="2" charset="0"/>
              </a:rPr>
              <a:t>Data cleaning is the process of fixing or removing incorrect, duplicate, noisy, or incomplete data within a dataset. Through data cleaning phase, data wrangling has been conducted for modifying the data into a more usable form.</a:t>
            </a:r>
          </a:p>
        </p:txBody>
      </p:sp>
    </p:spTree>
    <p:extLst>
      <p:ext uri="{BB962C8B-B14F-4D97-AF65-F5344CB8AC3E}">
        <p14:creationId xmlns:p14="http://schemas.microsoft.com/office/powerpoint/2010/main" val="862080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21"/>
        <p:cNvGrpSpPr/>
        <p:nvPr/>
      </p:nvGrpSpPr>
      <p:grpSpPr>
        <a:xfrm>
          <a:off x="0" y="0"/>
          <a:ext cx="0" cy="0"/>
          <a:chOff x="0" y="0"/>
          <a:chExt cx="0" cy="0"/>
        </a:xfrm>
      </p:grpSpPr>
      <p:grpSp>
        <p:nvGrpSpPr>
          <p:cNvPr id="4422" name="Google Shape;4422;p90"/>
          <p:cNvGrpSpPr/>
          <p:nvPr/>
        </p:nvGrpSpPr>
        <p:grpSpPr>
          <a:xfrm>
            <a:off x="713230" y="1676858"/>
            <a:ext cx="2523152" cy="3466651"/>
            <a:chOff x="713230" y="1676858"/>
            <a:chExt cx="2523152" cy="3466651"/>
          </a:xfrm>
        </p:grpSpPr>
        <p:grpSp>
          <p:nvGrpSpPr>
            <p:cNvPr id="4423" name="Google Shape;4423;p90"/>
            <p:cNvGrpSpPr/>
            <p:nvPr/>
          </p:nvGrpSpPr>
          <p:grpSpPr>
            <a:xfrm>
              <a:off x="713230" y="1676858"/>
              <a:ext cx="2523152" cy="3466651"/>
              <a:chOff x="5084200" y="3800700"/>
              <a:chExt cx="417250" cy="573275"/>
            </a:xfrm>
          </p:grpSpPr>
          <p:sp>
            <p:nvSpPr>
              <p:cNvPr id="4424" name="Google Shape;4424;p90"/>
              <p:cNvSpPr/>
              <p:nvPr/>
            </p:nvSpPr>
            <p:spPr>
              <a:xfrm>
                <a:off x="5394000" y="4148525"/>
                <a:ext cx="76550" cy="53500"/>
              </a:xfrm>
              <a:custGeom>
                <a:avLst/>
                <a:gdLst/>
                <a:ahLst/>
                <a:cxnLst/>
                <a:rect l="l" t="t" r="r" b="b"/>
                <a:pathLst>
                  <a:path w="3062" h="2140" extrusionOk="0">
                    <a:moveTo>
                      <a:pt x="2914" y="1"/>
                    </a:moveTo>
                    <a:cubicBezTo>
                      <a:pt x="2896" y="1"/>
                      <a:pt x="2877" y="19"/>
                      <a:pt x="2877" y="56"/>
                    </a:cubicBezTo>
                    <a:lnTo>
                      <a:pt x="2988" y="1826"/>
                    </a:lnTo>
                    <a:cubicBezTo>
                      <a:pt x="2988" y="1882"/>
                      <a:pt x="2970" y="1937"/>
                      <a:pt x="2914" y="1992"/>
                    </a:cubicBezTo>
                    <a:cubicBezTo>
                      <a:pt x="2877" y="2029"/>
                      <a:pt x="2804" y="2047"/>
                      <a:pt x="2748" y="2047"/>
                    </a:cubicBezTo>
                    <a:lnTo>
                      <a:pt x="56" y="1845"/>
                    </a:lnTo>
                    <a:cubicBezTo>
                      <a:pt x="51" y="1840"/>
                      <a:pt x="45" y="1837"/>
                      <a:pt x="38" y="1837"/>
                    </a:cubicBezTo>
                    <a:cubicBezTo>
                      <a:pt x="20" y="1837"/>
                      <a:pt x="1" y="1855"/>
                      <a:pt x="1" y="1882"/>
                    </a:cubicBezTo>
                    <a:cubicBezTo>
                      <a:pt x="1" y="1900"/>
                      <a:pt x="19" y="1918"/>
                      <a:pt x="38" y="1918"/>
                    </a:cubicBezTo>
                    <a:lnTo>
                      <a:pt x="2730" y="2121"/>
                    </a:lnTo>
                    <a:cubicBezTo>
                      <a:pt x="2748" y="2140"/>
                      <a:pt x="2748" y="2140"/>
                      <a:pt x="2767" y="2140"/>
                    </a:cubicBezTo>
                    <a:cubicBezTo>
                      <a:pt x="2840" y="2140"/>
                      <a:pt x="2914" y="2103"/>
                      <a:pt x="2970" y="2047"/>
                    </a:cubicBezTo>
                    <a:cubicBezTo>
                      <a:pt x="3043" y="1992"/>
                      <a:pt x="3062" y="1900"/>
                      <a:pt x="3062" y="1808"/>
                    </a:cubicBezTo>
                    <a:lnTo>
                      <a:pt x="2970" y="37"/>
                    </a:lnTo>
                    <a:cubicBezTo>
                      <a:pt x="2951" y="19"/>
                      <a:pt x="2951" y="1"/>
                      <a:pt x="2914"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90"/>
              <p:cNvSpPr/>
              <p:nvPr/>
            </p:nvSpPr>
            <p:spPr>
              <a:xfrm>
                <a:off x="5241400" y="3962275"/>
                <a:ext cx="104225" cy="118500"/>
              </a:xfrm>
              <a:custGeom>
                <a:avLst/>
                <a:gdLst/>
                <a:ahLst/>
                <a:cxnLst/>
                <a:rect l="l" t="t" r="r" b="b"/>
                <a:pathLst>
                  <a:path w="4169" h="4740" extrusionOk="0">
                    <a:moveTo>
                      <a:pt x="775" y="1"/>
                    </a:moveTo>
                    <a:lnTo>
                      <a:pt x="1" y="3486"/>
                    </a:lnTo>
                    <a:cubicBezTo>
                      <a:pt x="1" y="3486"/>
                      <a:pt x="1034" y="4740"/>
                      <a:pt x="2251" y="4740"/>
                    </a:cubicBezTo>
                    <a:cubicBezTo>
                      <a:pt x="3468" y="4740"/>
                      <a:pt x="4168" y="4021"/>
                      <a:pt x="4168" y="4021"/>
                    </a:cubicBezTo>
                    <a:lnTo>
                      <a:pt x="3910"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90"/>
              <p:cNvSpPr/>
              <p:nvPr/>
            </p:nvSpPr>
            <p:spPr>
              <a:xfrm>
                <a:off x="5253400" y="3962275"/>
                <a:ext cx="88525" cy="53950"/>
              </a:xfrm>
              <a:custGeom>
                <a:avLst/>
                <a:gdLst/>
                <a:ahLst/>
                <a:cxnLst/>
                <a:rect l="l" t="t" r="r" b="b"/>
                <a:pathLst>
                  <a:path w="3541" h="2158" extrusionOk="0">
                    <a:moveTo>
                      <a:pt x="295" y="1"/>
                    </a:moveTo>
                    <a:lnTo>
                      <a:pt x="0" y="1310"/>
                    </a:lnTo>
                    <a:cubicBezTo>
                      <a:pt x="517" y="1605"/>
                      <a:pt x="1328" y="2029"/>
                      <a:pt x="1974" y="2140"/>
                    </a:cubicBezTo>
                    <a:cubicBezTo>
                      <a:pt x="2050" y="2152"/>
                      <a:pt x="2127" y="2158"/>
                      <a:pt x="2204" y="2158"/>
                    </a:cubicBezTo>
                    <a:cubicBezTo>
                      <a:pt x="2700" y="2158"/>
                      <a:pt x="3190" y="1918"/>
                      <a:pt x="3541" y="1679"/>
                    </a:cubicBezTo>
                    <a:lnTo>
                      <a:pt x="3430" y="1"/>
                    </a:lnTo>
                    <a:close/>
                  </a:path>
                </a:pathLst>
              </a:custGeom>
              <a:solidFill>
                <a:srgbClr val="FF9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90"/>
              <p:cNvSpPr/>
              <p:nvPr/>
            </p:nvSpPr>
            <p:spPr>
              <a:xfrm>
                <a:off x="5358050" y="3903625"/>
                <a:ext cx="31825" cy="53725"/>
              </a:xfrm>
              <a:custGeom>
                <a:avLst/>
                <a:gdLst/>
                <a:ahLst/>
                <a:cxnLst/>
                <a:rect l="l" t="t" r="r" b="b"/>
                <a:pathLst>
                  <a:path w="1273" h="2149" extrusionOk="0">
                    <a:moveTo>
                      <a:pt x="743" y="0"/>
                    </a:moveTo>
                    <a:cubicBezTo>
                      <a:pt x="463" y="0"/>
                      <a:pt x="180" y="427"/>
                      <a:pt x="93" y="1001"/>
                    </a:cubicBezTo>
                    <a:cubicBezTo>
                      <a:pt x="0" y="1591"/>
                      <a:pt x="185" y="2107"/>
                      <a:pt x="480" y="2144"/>
                    </a:cubicBezTo>
                    <a:cubicBezTo>
                      <a:pt x="496" y="2147"/>
                      <a:pt x="513" y="2149"/>
                      <a:pt x="530" y="2149"/>
                    </a:cubicBezTo>
                    <a:cubicBezTo>
                      <a:pt x="810" y="2149"/>
                      <a:pt x="1094" y="1722"/>
                      <a:pt x="1181" y="1148"/>
                    </a:cubicBezTo>
                    <a:cubicBezTo>
                      <a:pt x="1273" y="558"/>
                      <a:pt x="1107" y="42"/>
                      <a:pt x="793" y="5"/>
                    </a:cubicBezTo>
                    <a:cubicBezTo>
                      <a:pt x="777" y="2"/>
                      <a:pt x="760" y="0"/>
                      <a:pt x="743" y="0"/>
                    </a:cubicBezTo>
                    <a:close/>
                  </a:path>
                </a:pathLst>
              </a:custGeom>
              <a:solidFill>
                <a:srgbClr val="001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90"/>
              <p:cNvSpPr/>
              <p:nvPr/>
            </p:nvSpPr>
            <p:spPr>
              <a:xfrm>
                <a:off x="5369575" y="3919275"/>
                <a:ext cx="12000" cy="32425"/>
              </a:xfrm>
              <a:custGeom>
                <a:avLst/>
                <a:gdLst/>
                <a:ahLst/>
                <a:cxnLst/>
                <a:rect l="l" t="t" r="r" b="b"/>
                <a:pathLst>
                  <a:path w="480" h="1297" extrusionOk="0">
                    <a:moveTo>
                      <a:pt x="211" y="1"/>
                    </a:moveTo>
                    <a:cubicBezTo>
                      <a:pt x="171" y="1"/>
                      <a:pt x="141" y="31"/>
                      <a:pt x="111" y="61"/>
                    </a:cubicBezTo>
                    <a:cubicBezTo>
                      <a:pt x="56" y="135"/>
                      <a:pt x="0" y="209"/>
                      <a:pt x="0" y="301"/>
                    </a:cubicBezTo>
                    <a:cubicBezTo>
                      <a:pt x="19" y="448"/>
                      <a:pt x="129" y="522"/>
                      <a:pt x="203" y="541"/>
                    </a:cubicBezTo>
                    <a:cubicBezTo>
                      <a:pt x="277" y="559"/>
                      <a:pt x="19" y="1260"/>
                      <a:pt x="148" y="1297"/>
                    </a:cubicBezTo>
                    <a:cubicBezTo>
                      <a:pt x="149" y="1297"/>
                      <a:pt x="150" y="1297"/>
                      <a:pt x="151" y="1297"/>
                    </a:cubicBezTo>
                    <a:cubicBezTo>
                      <a:pt x="281" y="1297"/>
                      <a:pt x="480" y="282"/>
                      <a:pt x="480" y="209"/>
                    </a:cubicBezTo>
                    <a:cubicBezTo>
                      <a:pt x="461" y="153"/>
                      <a:pt x="406" y="6"/>
                      <a:pt x="240" y="6"/>
                    </a:cubicBezTo>
                    <a:cubicBezTo>
                      <a:pt x="230" y="2"/>
                      <a:pt x="220" y="1"/>
                      <a:pt x="2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90"/>
              <p:cNvSpPr/>
              <p:nvPr/>
            </p:nvSpPr>
            <p:spPr>
              <a:xfrm>
                <a:off x="5218000" y="3826275"/>
                <a:ext cx="164500" cy="176425"/>
              </a:xfrm>
              <a:custGeom>
                <a:avLst/>
                <a:gdLst/>
                <a:ahLst/>
                <a:cxnLst/>
                <a:rect l="l" t="t" r="r" b="b"/>
                <a:pathLst>
                  <a:path w="6580" h="7057" extrusionOk="0">
                    <a:moveTo>
                      <a:pt x="3205" y="1"/>
                    </a:moveTo>
                    <a:cubicBezTo>
                      <a:pt x="1066" y="1"/>
                      <a:pt x="919" y="2140"/>
                      <a:pt x="919" y="2140"/>
                    </a:cubicBezTo>
                    <a:cubicBezTo>
                      <a:pt x="866" y="2131"/>
                      <a:pt x="815" y="2126"/>
                      <a:pt x="765" y="2126"/>
                    </a:cubicBezTo>
                    <a:cubicBezTo>
                      <a:pt x="324" y="2126"/>
                      <a:pt x="0" y="2501"/>
                      <a:pt x="33" y="3412"/>
                    </a:cubicBezTo>
                    <a:cubicBezTo>
                      <a:pt x="52" y="4445"/>
                      <a:pt x="531" y="4021"/>
                      <a:pt x="900" y="4943"/>
                    </a:cubicBezTo>
                    <a:cubicBezTo>
                      <a:pt x="1269" y="5883"/>
                      <a:pt x="2560" y="6916"/>
                      <a:pt x="3445" y="7045"/>
                    </a:cubicBezTo>
                    <a:cubicBezTo>
                      <a:pt x="3495" y="7053"/>
                      <a:pt x="3547" y="7056"/>
                      <a:pt x="3602" y="7056"/>
                    </a:cubicBezTo>
                    <a:cubicBezTo>
                      <a:pt x="4487" y="7056"/>
                      <a:pt x="5881" y="6092"/>
                      <a:pt x="6211" y="4980"/>
                    </a:cubicBezTo>
                    <a:cubicBezTo>
                      <a:pt x="6580" y="3781"/>
                      <a:pt x="6211" y="1531"/>
                      <a:pt x="6211" y="1531"/>
                    </a:cubicBezTo>
                    <a:cubicBezTo>
                      <a:pt x="6137" y="997"/>
                      <a:pt x="5344" y="1"/>
                      <a:pt x="3205"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90"/>
              <p:cNvSpPr/>
              <p:nvPr/>
            </p:nvSpPr>
            <p:spPr>
              <a:xfrm>
                <a:off x="5345600" y="3917475"/>
                <a:ext cx="14325" cy="5175"/>
              </a:xfrm>
              <a:custGeom>
                <a:avLst/>
                <a:gdLst/>
                <a:ahLst/>
                <a:cxnLst/>
                <a:rect l="l" t="t" r="r" b="b"/>
                <a:pathLst>
                  <a:path w="573" h="207" extrusionOk="0">
                    <a:moveTo>
                      <a:pt x="282" y="1"/>
                    </a:moveTo>
                    <a:cubicBezTo>
                      <a:pt x="134" y="1"/>
                      <a:pt x="0" y="96"/>
                      <a:pt x="0" y="96"/>
                    </a:cubicBezTo>
                    <a:lnTo>
                      <a:pt x="572" y="207"/>
                    </a:lnTo>
                    <a:cubicBezTo>
                      <a:pt x="496" y="47"/>
                      <a:pt x="386" y="1"/>
                      <a:pt x="282" y="1"/>
                    </a:cubicBezTo>
                    <a:close/>
                  </a:path>
                </a:pathLst>
              </a:custGeom>
              <a:solidFill>
                <a:srgbClr val="001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90"/>
              <p:cNvSpPr/>
              <p:nvPr/>
            </p:nvSpPr>
            <p:spPr>
              <a:xfrm>
                <a:off x="5283375" y="3915575"/>
                <a:ext cx="14775" cy="4775"/>
              </a:xfrm>
              <a:custGeom>
                <a:avLst/>
                <a:gdLst/>
                <a:ahLst/>
                <a:cxnLst/>
                <a:rect l="l" t="t" r="r" b="b"/>
                <a:pathLst>
                  <a:path w="591" h="191" extrusionOk="0">
                    <a:moveTo>
                      <a:pt x="336" y="0"/>
                    </a:moveTo>
                    <a:cubicBezTo>
                      <a:pt x="317" y="0"/>
                      <a:pt x="297" y="2"/>
                      <a:pt x="277" y="6"/>
                    </a:cubicBezTo>
                    <a:cubicBezTo>
                      <a:pt x="74" y="25"/>
                      <a:pt x="0" y="191"/>
                      <a:pt x="0" y="191"/>
                    </a:cubicBezTo>
                    <a:lnTo>
                      <a:pt x="590" y="117"/>
                    </a:lnTo>
                    <a:cubicBezTo>
                      <a:pt x="590" y="117"/>
                      <a:pt x="488" y="0"/>
                      <a:pt x="336" y="0"/>
                    </a:cubicBezTo>
                    <a:close/>
                  </a:path>
                </a:pathLst>
              </a:custGeom>
              <a:solidFill>
                <a:srgbClr val="001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90"/>
              <p:cNvSpPr/>
              <p:nvPr/>
            </p:nvSpPr>
            <p:spPr>
              <a:xfrm>
                <a:off x="5205925" y="3800700"/>
                <a:ext cx="190600" cy="149150"/>
              </a:xfrm>
              <a:custGeom>
                <a:avLst/>
                <a:gdLst/>
                <a:ahLst/>
                <a:cxnLst/>
                <a:rect l="l" t="t" r="r" b="b"/>
                <a:pathLst>
                  <a:path w="7624" h="5966" extrusionOk="0">
                    <a:moveTo>
                      <a:pt x="3884" y="0"/>
                    </a:moveTo>
                    <a:cubicBezTo>
                      <a:pt x="2180" y="0"/>
                      <a:pt x="1383" y="1264"/>
                      <a:pt x="1383" y="1264"/>
                    </a:cubicBezTo>
                    <a:cubicBezTo>
                      <a:pt x="572" y="1264"/>
                      <a:pt x="0" y="3089"/>
                      <a:pt x="148" y="4546"/>
                    </a:cubicBezTo>
                    <a:cubicBezTo>
                      <a:pt x="306" y="5933"/>
                      <a:pt x="1282" y="5966"/>
                      <a:pt x="1376" y="5966"/>
                    </a:cubicBezTo>
                    <a:cubicBezTo>
                      <a:pt x="1381" y="5966"/>
                      <a:pt x="1383" y="5966"/>
                      <a:pt x="1383" y="5966"/>
                    </a:cubicBezTo>
                    <a:cubicBezTo>
                      <a:pt x="1254" y="5616"/>
                      <a:pt x="1143" y="5505"/>
                      <a:pt x="1143" y="5505"/>
                    </a:cubicBezTo>
                    <a:cubicBezTo>
                      <a:pt x="775" y="5210"/>
                      <a:pt x="258" y="3642"/>
                      <a:pt x="959" y="3513"/>
                    </a:cubicBezTo>
                    <a:cubicBezTo>
                      <a:pt x="991" y="3508"/>
                      <a:pt x="1021" y="3505"/>
                      <a:pt x="1050" y="3505"/>
                    </a:cubicBezTo>
                    <a:cubicBezTo>
                      <a:pt x="1675" y="3505"/>
                      <a:pt x="1641" y="4786"/>
                      <a:pt x="1641" y="4786"/>
                    </a:cubicBezTo>
                    <a:lnTo>
                      <a:pt x="1936" y="4878"/>
                    </a:lnTo>
                    <a:cubicBezTo>
                      <a:pt x="2194" y="4306"/>
                      <a:pt x="2305" y="3034"/>
                      <a:pt x="2305" y="3034"/>
                    </a:cubicBezTo>
                    <a:cubicBezTo>
                      <a:pt x="2305" y="3034"/>
                      <a:pt x="2877" y="4159"/>
                      <a:pt x="3688" y="4177"/>
                    </a:cubicBezTo>
                    <a:cubicBezTo>
                      <a:pt x="3695" y="4177"/>
                      <a:pt x="3703" y="4177"/>
                      <a:pt x="3710" y="4177"/>
                    </a:cubicBezTo>
                    <a:cubicBezTo>
                      <a:pt x="4496" y="4177"/>
                      <a:pt x="4334" y="3182"/>
                      <a:pt x="4334" y="3181"/>
                    </a:cubicBezTo>
                    <a:lnTo>
                      <a:pt x="4334" y="3181"/>
                    </a:lnTo>
                    <a:cubicBezTo>
                      <a:pt x="4334" y="3182"/>
                      <a:pt x="4721" y="4233"/>
                      <a:pt x="5348" y="4288"/>
                    </a:cubicBezTo>
                    <a:cubicBezTo>
                      <a:pt x="5369" y="4290"/>
                      <a:pt x="5389" y="4291"/>
                      <a:pt x="5408" y="4291"/>
                    </a:cubicBezTo>
                    <a:cubicBezTo>
                      <a:pt x="5986" y="4291"/>
                      <a:pt x="5883" y="3256"/>
                      <a:pt x="5882" y="3255"/>
                    </a:cubicBezTo>
                    <a:lnTo>
                      <a:pt x="5882" y="3255"/>
                    </a:lnTo>
                    <a:cubicBezTo>
                      <a:pt x="5883" y="3256"/>
                      <a:pt x="6086" y="4362"/>
                      <a:pt x="6860" y="4435"/>
                    </a:cubicBezTo>
                    <a:cubicBezTo>
                      <a:pt x="6884" y="4438"/>
                      <a:pt x="6907" y="4440"/>
                      <a:pt x="6930" y="4440"/>
                    </a:cubicBezTo>
                    <a:cubicBezTo>
                      <a:pt x="7624" y="4440"/>
                      <a:pt x="7465" y="3089"/>
                      <a:pt x="7358" y="2499"/>
                    </a:cubicBezTo>
                    <a:cubicBezTo>
                      <a:pt x="7247" y="1872"/>
                      <a:pt x="6546" y="360"/>
                      <a:pt x="4463" y="47"/>
                    </a:cubicBezTo>
                    <a:cubicBezTo>
                      <a:pt x="4259" y="15"/>
                      <a:pt x="4066" y="0"/>
                      <a:pt x="3884"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90"/>
              <p:cNvSpPr/>
              <p:nvPr/>
            </p:nvSpPr>
            <p:spPr>
              <a:xfrm>
                <a:off x="5313325" y="3936925"/>
                <a:ext cx="14325" cy="29075"/>
              </a:xfrm>
              <a:custGeom>
                <a:avLst/>
                <a:gdLst/>
                <a:ahLst/>
                <a:cxnLst/>
                <a:rect l="l" t="t" r="r" b="b"/>
                <a:pathLst>
                  <a:path w="573" h="1163" extrusionOk="0">
                    <a:moveTo>
                      <a:pt x="277" y="1"/>
                    </a:moveTo>
                    <a:cubicBezTo>
                      <a:pt x="259" y="74"/>
                      <a:pt x="222" y="167"/>
                      <a:pt x="222" y="259"/>
                    </a:cubicBezTo>
                    <a:cubicBezTo>
                      <a:pt x="203" y="333"/>
                      <a:pt x="185" y="425"/>
                      <a:pt x="167" y="517"/>
                    </a:cubicBezTo>
                    <a:lnTo>
                      <a:pt x="167" y="554"/>
                    </a:lnTo>
                    <a:lnTo>
                      <a:pt x="203" y="572"/>
                    </a:lnTo>
                    <a:cubicBezTo>
                      <a:pt x="351" y="646"/>
                      <a:pt x="480" y="794"/>
                      <a:pt x="425" y="941"/>
                    </a:cubicBezTo>
                    <a:cubicBezTo>
                      <a:pt x="406" y="1015"/>
                      <a:pt x="351" y="1070"/>
                      <a:pt x="277" y="1070"/>
                    </a:cubicBezTo>
                    <a:cubicBezTo>
                      <a:pt x="231" y="1079"/>
                      <a:pt x="185" y="1084"/>
                      <a:pt x="139" y="1084"/>
                    </a:cubicBezTo>
                    <a:cubicBezTo>
                      <a:pt x="93" y="1084"/>
                      <a:pt x="47" y="1079"/>
                      <a:pt x="1" y="1070"/>
                    </a:cubicBezTo>
                    <a:lnTo>
                      <a:pt x="1" y="1070"/>
                    </a:lnTo>
                    <a:cubicBezTo>
                      <a:pt x="74" y="1125"/>
                      <a:pt x="167" y="1162"/>
                      <a:pt x="277" y="1162"/>
                    </a:cubicBezTo>
                    <a:cubicBezTo>
                      <a:pt x="369" y="1162"/>
                      <a:pt x="499" y="1089"/>
                      <a:pt x="535" y="978"/>
                    </a:cubicBezTo>
                    <a:cubicBezTo>
                      <a:pt x="572" y="867"/>
                      <a:pt x="572" y="738"/>
                      <a:pt x="499" y="646"/>
                    </a:cubicBezTo>
                    <a:cubicBezTo>
                      <a:pt x="451" y="566"/>
                      <a:pt x="375" y="514"/>
                      <a:pt x="296" y="477"/>
                    </a:cubicBezTo>
                    <a:lnTo>
                      <a:pt x="296" y="477"/>
                    </a:lnTo>
                    <a:cubicBezTo>
                      <a:pt x="296" y="412"/>
                      <a:pt x="296" y="335"/>
                      <a:pt x="296" y="259"/>
                    </a:cubicBezTo>
                    <a:cubicBezTo>
                      <a:pt x="296" y="167"/>
                      <a:pt x="277" y="93"/>
                      <a:pt x="277" y="1"/>
                    </a:cubicBezTo>
                    <a:close/>
                  </a:path>
                </a:pathLst>
              </a:custGeom>
              <a:solidFill>
                <a:srgbClr val="FF6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90"/>
              <p:cNvSpPr/>
              <p:nvPr/>
            </p:nvSpPr>
            <p:spPr>
              <a:xfrm>
                <a:off x="5288900" y="3969650"/>
                <a:ext cx="34600" cy="20725"/>
              </a:xfrm>
              <a:custGeom>
                <a:avLst/>
                <a:gdLst/>
                <a:ahLst/>
                <a:cxnLst/>
                <a:rect l="l" t="t" r="r" b="b"/>
                <a:pathLst>
                  <a:path w="1384" h="829" extrusionOk="0">
                    <a:moveTo>
                      <a:pt x="56" y="1"/>
                    </a:moveTo>
                    <a:cubicBezTo>
                      <a:pt x="56" y="1"/>
                      <a:pt x="0" y="665"/>
                      <a:pt x="554" y="812"/>
                    </a:cubicBezTo>
                    <a:cubicBezTo>
                      <a:pt x="603" y="824"/>
                      <a:pt x="649" y="829"/>
                      <a:pt x="694" y="829"/>
                    </a:cubicBezTo>
                    <a:cubicBezTo>
                      <a:pt x="1154" y="829"/>
                      <a:pt x="1383" y="277"/>
                      <a:pt x="1383" y="277"/>
                    </a:cubicBezTo>
                    <a:lnTo>
                      <a:pt x="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90"/>
              <p:cNvSpPr/>
              <p:nvPr/>
            </p:nvSpPr>
            <p:spPr>
              <a:xfrm>
                <a:off x="5229875" y="3893975"/>
                <a:ext cx="12950" cy="30650"/>
              </a:xfrm>
              <a:custGeom>
                <a:avLst/>
                <a:gdLst/>
                <a:ahLst/>
                <a:cxnLst/>
                <a:rect l="l" t="t" r="r" b="b"/>
                <a:pathLst>
                  <a:path w="518" h="1226" extrusionOk="0">
                    <a:moveTo>
                      <a:pt x="44" y="0"/>
                    </a:moveTo>
                    <a:cubicBezTo>
                      <a:pt x="30" y="0"/>
                      <a:pt x="15" y="1"/>
                      <a:pt x="1" y="4"/>
                    </a:cubicBezTo>
                    <a:cubicBezTo>
                      <a:pt x="112" y="22"/>
                      <a:pt x="185" y="96"/>
                      <a:pt x="241" y="188"/>
                    </a:cubicBezTo>
                    <a:cubicBezTo>
                      <a:pt x="296" y="262"/>
                      <a:pt x="314" y="372"/>
                      <a:pt x="333" y="483"/>
                    </a:cubicBezTo>
                    <a:cubicBezTo>
                      <a:pt x="386" y="679"/>
                      <a:pt x="388" y="892"/>
                      <a:pt x="372" y="1089"/>
                    </a:cubicBezTo>
                    <a:lnTo>
                      <a:pt x="372" y="1089"/>
                    </a:lnTo>
                    <a:cubicBezTo>
                      <a:pt x="359" y="1101"/>
                      <a:pt x="346" y="1110"/>
                      <a:pt x="333" y="1110"/>
                    </a:cubicBezTo>
                    <a:cubicBezTo>
                      <a:pt x="333" y="1110"/>
                      <a:pt x="333" y="1110"/>
                      <a:pt x="314" y="1092"/>
                    </a:cubicBezTo>
                    <a:cubicBezTo>
                      <a:pt x="278" y="1055"/>
                      <a:pt x="259" y="999"/>
                      <a:pt x="241" y="926"/>
                    </a:cubicBezTo>
                    <a:cubicBezTo>
                      <a:pt x="204" y="797"/>
                      <a:pt x="167" y="668"/>
                      <a:pt x="148" y="538"/>
                    </a:cubicBezTo>
                    <a:lnTo>
                      <a:pt x="148" y="538"/>
                    </a:lnTo>
                    <a:cubicBezTo>
                      <a:pt x="130" y="668"/>
                      <a:pt x="148" y="815"/>
                      <a:pt x="167" y="944"/>
                    </a:cubicBezTo>
                    <a:cubicBezTo>
                      <a:pt x="167" y="1018"/>
                      <a:pt x="185" y="1092"/>
                      <a:pt x="222" y="1165"/>
                    </a:cubicBezTo>
                    <a:cubicBezTo>
                      <a:pt x="237" y="1196"/>
                      <a:pt x="277" y="1226"/>
                      <a:pt x="331" y="1226"/>
                    </a:cubicBezTo>
                    <a:cubicBezTo>
                      <a:pt x="343" y="1226"/>
                      <a:pt x="356" y="1224"/>
                      <a:pt x="370" y="1221"/>
                    </a:cubicBezTo>
                    <a:cubicBezTo>
                      <a:pt x="425" y="1221"/>
                      <a:pt x="444" y="1184"/>
                      <a:pt x="480" y="1147"/>
                    </a:cubicBezTo>
                    <a:cubicBezTo>
                      <a:pt x="499" y="1147"/>
                      <a:pt x="499" y="1129"/>
                      <a:pt x="499" y="1129"/>
                    </a:cubicBezTo>
                    <a:cubicBezTo>
                      <a:pt x="517" y="889"/>
                      <a:pt x="499" y="668"/>
                      <a:pt x="444" y="446"/>
                    </a:cubicBezTo>
                    <a:cubicBezTo>
                      <a:pt x="425" y="336"/>
                      <a:pt x="370" y="225"/>
                      <a:pt x="296" y="133"/>
                    </a:cubicBezTo>
                    <a:cubicBezTo>
                      <a:pt x="232" y="52"/>
                      <a:pt x="140" y="0"/>
                      <a:pt x="44" y="0"/>
                    </a:cubicBezTo>
                    <a:close/>
                  </a:path>
                </a:pathLst>
              </a:custGeom>
              <a:solidFill>
                <a:srgbClr val="FF6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90"/>
              <p:cNvSpPr/>
              <p:nvPr/>
            </p:nvSpPr>
            <p:spPr>
              <a:xfrm>
                <a:off x="5227575" y="3912025"/>
                <a:ext cx="12025" cy="32325"/>
              </a:xfrm>
              <a:custGeom>
                <a:avLst/>
                <a:gdLst/>
                <a:ahLst/>
                <a:cxnLst/>
                <a:rect l="l" t="t" r="r" b="b"/>
                <a:pathLst>
                  <a:path w="481" h="1293" extrusionOk="0">
                    <a:moveTo>
                      <a:pt x="240" y="1"/>
                    </a:moveTo>
                    <a:cubicBezTo>
                      <a:pt x="75" y="1"/>
                      <a:pt x="19" y="167"/>
                      <a:pt x="1" y="222"/>
                    </a:cubicBezTo>
                    <a:cubicBezTo>
                      <a:pt x="1" y="276"/>
                      <a:pt x="197" y="1293"/>
                      <a:pt x="326" y="1293"/>
                    </a:cubicBezTo>
                    <a:cubicBezTo>
                      <a:pt x="328" y="1293"/>
                      <a:pt x="330" y="1292"/>
                      <a:pt x="333" y="1292"/>
                    </a:cubicBezTo>
                    <a:cubicBezTo>
                      <a:pt x="462" y="1273"/>
                      <a:pt x="204" y="572"/>
                      <a:pt x="277" y="554"/>
                    </a:cubicBezTo>
                    <a:cubicBezTo>
                      <a:pt x="351" y="536"/>
                      <a:pt x="462" y="462"/>
                      <a:pt x="480" y="314"/>
                    </a:cubicBezTo>
                    <a:cubicBezTo>
                      <a:pt x="480" y="222"/>
                      <a:pt x="425" y="130"/>
                      <a:pt x="388" y="75"/>
                    </a:cubicBezTo>
                    <a:cubicBezTo>
                      <a:pt x="351" y="38"/>
                      <a:pt x="296" y="1"/>
                      <a:pt x="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90"/>
              <p:cNvSpPr/>
              <p:nvPr/>
            </p:nvSpPr>
            <p:spPr>
              <a:xfrm>
                <a:off x="5084200" y="4036975"/>
                <a:ext cx="417250" cy="337000"/>
              </a:xfrm>
              <a:custGeom>
                <a:avLst/>
                <a:gdLst/>
                <a:ahLst/>
                <a:cxnLst/>
                <a:rect l="l" t="t" r="r" b="b"/>
                <a:pathLst>
                  <a:path w="16690" h="13480" extrusionOk="0">
                    <a:moveTo>
                      <a:pt x="11065" y="0"/>
                    </a:moveTo>
                    <a:cubicBezTo>
                      <a:pt x="11065" y="0"/>
                      <a:pt x="11065" y="0"/>
                      <a:pt x="11065" y="19"/>
                    </a:cubicBezTo>
                    <a:cubicBezTo>
                      <a:pt x="11047" y="37"/>
                      <a:pt x="10825" y="332"/>
                      <a:pt x="10438" y="664"/>
                    </a:cubicBezTo>
                    <a:cubicBezTo>
                      <a:pt x="9959" y="1070"/>
                      <a:pt x="9258" y="1494"/>
                      <a:pt x="8354" y="1494"/>
                    </a:cubicBezTo>
                    <a:cubicBezTo>
                      <a:pt x="7856" y="1494"/>
                      <a:pt x="7414" y="1365"/>
                      <a:pt x="7027" y="1180"/>
                    </a:cubicBezTo>
                    <a:cubicBezTo>
                      <a:pt x="6178" y="775"/>
                      <a:pt x="5680" y="92"/>
                      <a:pt x="5644" y="55"/>
                    </a:cubicBezTo>
                    <a:cubicBezTo>
                      <a:pt x="388" y="941"/>
                      <a:pt x="1" y="9589"/>
                      <a:pt x="683" y="11009"/>
                    </a:cubicBezTo>
                    <a:cubicBezTo>
                      <a:pt x="911" y="11476"/>
                      <a:pt x="1304" y="11632"/>
                      <a:pt x="1727" y="11632"/>
                    </a:cubicBezTo>
                    <a:cubicBezTo>
                      <a:pt x="2574" y="11632"/>
                      <a:pt x="3541" y="11009"/>
                      <a:pt x="3541" y="11009"/>
                    </a:cubicBezTo>
                    <a:lnTo>
                      <a:pt x="3541" y="11009"/>
                    </a:lnTo>
                    <a:lnTo>
                      <a:pt x="3080" y="13480"/>
                    </a:lnTo>
                    <a:lnTo>
                      <a:pt x="13186" y="13480"/>
                    </a:lnTo>
                    <a:lnTo>
                      <a:pt x="12872" y="10419"/>
                    </a:lnTo>
                    <a:lnTo>
                      <a:pt x="12872" y="10419"/>
                    </a:lnTo>
                    <a:cubicBezTo>
                      <a:pt x="12872" y="10419"/>
                      <a:pt x="14229" y="11015"/>
                      <a:pt x="15344" y="11015"/>
                    </a:cubicBezTo>
                    <a:cubicBezTo>
                      <a:pt x="15406" y="11015"/>
                      <a:pt x="15467" y="11013"/>
                      <a:pt x="15528" y="11009"/>
                    </a:cubicBezTo>
                    <a:cubicBezTo>
                      <a:pt x="16689" y="10935"/>
                      <a:pt x="16413" y="6159"/>
                      <a:pt x="15343" y="3375"/>
                    </a:cubicBezTo>
                    <a:cubicBezTo>
                      <a:pt x="14255" y="590"/>
                      <a:pt x="11065" y="0"/>
                      <a:pt x="1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90"/>
              <p:cNvSpPr/>
              <p:nvPr/>
            </p:nvSpPr>
            <p:spPr>
              <a:xfrm>
                <a:off x="5225275" y="4027275"/>
                <a:ext cx="135550" cy="59050"/>
              </a:xfrm>
              <a:custGeom>
                <a:avLst/>
                <a:gdLst/>
                <a:ahLst/>
                <a:cxnLst/>
                <a:rect l="l" t="t" r="r" b="b"/>
                <a:pathLst>
                  <a:path w="5422" h="2362" extrusionOk="0">
                    <a:moveTo>
                      <a:pt x="830" y="1"/>
                    </a:moveTo>
                    <a:lnTo>
                      <a:pt x="1" y="443"/>
                    </a:lnTo>
                    <a:cubicBezTo>
                      <a:pt x="1" y="443"/>
                      <a:pt x="757" y="2361"/>
                      <a:pt x="2711" y="2361"/>
                    </a:cubicBezTo>
                    <a:cubicBezTo>
                      <a:pt x="4666" y="2361"/>
                      <a:pt x="5422" y="388"/>
                      <a:pt x="5422" y="388"/>
                    </a:cubicBezTo>
                    <a:lnTo>
                      <a:pt x="4721" y="1"/>
                    </a:lnTo>
                    <a:cubicBezTo>
                      <a:pt x="4721" y="1"/>
                      <a:pt x="4223" y="1402"/>
                      <a:pt x="2748" y="1402"/>
                    </a:cubicBezTo>
                    <a:cubicBezTo>
                      <a:pt x="1273" y="1402"/>
                      <a:pt x="830"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90"/>
              <p:cNvSpPr/>
              <p:nvPr/>
            </p:nvSpPr>
            <p:spPr>
              <a:xfrm>
                <a:off x="5264450" y="4123175"/>
                <a:ext cx="63650" cy="110200"/>
              </a:xfrm>
              <a:custGeom>
                <a:avLst/>
                <a:gdLst/>
                <a:ahLst/>
                <a:cxnLst/>
                <a:rect l="l" t="t" r="r" b="b"/>
                <a:pathLst>
                  <a:path w="2546" h="4408" extrusionOk="0">
                    <a:moveTo>
                      <a:pt x="185" y="0"/>
                    </a:moveTo>
                    <a:cubicBezTo>
                      <a:pt x="130" y="0"/>
                      <a:pt x="75" y="74"/>
                      <a:pt x="75" y="148"/>
                    </a:cubicBezTo>
                    <a:lnTo>
                      <a:pt x="1" y="4242"/>
                    </a:lnTo>
                    <a:cubicBezTo>
                      <a:pt x="1" y="4334"/>
                      <a:pt x="56" y="4408"/>
                      <a:pt x="130" y="4408"/>
                    </a:cubicBezTo>
                    <a:lnTo>
                      <a:pt x="2140" y="4408"/>
                    </a:lnTo>
                    <a:cubicBezTo>
                      <a:pt x="2214" y="4408"/>
                      <a:pt x="2269" y="4352"/>
                      <a:pt x="2269" y="4260"/>
                    </a:cubicBezTo>
                    <a:lnTo>
                      <a:pt x="2546" y="166"/>
                    </a:lnTo>
                    <a:cubicBezTo>
                      <a:pt x="2546" y="74"/>
                      <a:pt x="2490" y="0"/>
                      <a:pt x="2417"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90"/>
              <p:cNvSpPr/>
              <p:nvPr/>
            </p:nvSpPr>
            <p:spPr>
              <a:xfrm>
                <a:off x="5264450" y="4172225"/>
                <a:ext cx="89000" cy="80525"/>
              </a:xfrm>
              <a:custGeom>
                <a:avLst/>
                <a:gdLst/>
                <a:ahLst/>
                <a:cxnLst/>
                <a:rect l="l" t="t" r="r" b="b"/>
                <a:pathLst>
                  <a:path w="3560" h="3221" extrusionOk="0">
                    <a:moveTo>
                      <a:pt x="1188" y="0"/>
                    </a:moveTo>
                    <a:cubicBezTo>
                      <a:pt x="1089" y="0"/>
                      <a:pt x="1022" y="53"/>
                      <a:pt x="978" y="141"/>
                    </a:cubicBezTo>
                    <a:cubicBezTo>
                      <a:pt x="923" y="251"/>
                      <a:pt x="923" y="399"/>
                      <a:pt x="1218" y="509"/>
                    </a:cubicBezTo>
                    <a:lnTo>
                      <a:pt x="1771" y="675"/>
                    </a:lnTo>
                    <a:cubicBezTo>
                      <a:pt x="1956" y="731"/>
                      <a:pt x="2103" y="860"/>
                      <a:pt x="2177" y="1044"/>
                    </a:cubicBezTo>
                    <a:lnTo>
                      <a:pt x="2324" y="1376"/>
                    </a:lnTo>
                    <a:lnTo>
                      <a:pt x="2324" y="1376"/>
                    </a:lnTo>
                    <a:lnTo>
                      <a:pt x="1052" y="1118"/>
                    </a:lnTo>
                    <a:cubicBezTo>
                      <a:pt x="997" y="1118"/>
                      <a:pt x="941" y="1099"/>
                      <a:pt x="886" y="1081"/>
                    </a:cubicBezTo>
                    <a:lnTo>
                      <a:pt x="278" y="934"/>
                    </a:lnTo>
                    <a:cubicBezTo>
                      <a:pt x="258" y="927"/>
                      <a:pt x="238" y="924"/>
                      <a:pt x="219" y="924"/>
                    </a:cubicBezTo>
                    <a:cubicBezTo>
                      <a:pt x="130" y="924"/>
                      <a:pt x="50" y="990"/>
                      <a:pt x="19" y="1081"/>
                    </a:cubicBezTo>
                    <a:cubicBezTo>
                      <a:pt x="1" y="1192"/>
                      <a:pt x="56" y="1302"/>
                      <a:pt x="167" y="1321"/>
                    </a:cubicBezTo>
                    <a:lnTo>
                      <a:pt x="1034" y="1634"/>
                    </a:lnTo>
                    <a:cubicBezTo>
                      <a:pt x="1089" y="1653"/>
                      <a:pt x="1144" y="1671"/>
                      <a:pt x="1200" y="1690"/>
                    </a:cubicBezTo>
                    <a:lnTo>
                      <a:pt x="2103" y="1948"/>
                    </a:lnTo>
                    <a:lnTo>
                      <a:pt x="2103" y="1948"/>
                    </a:lnTo>
                    <a:lnTo>
                      <a:pt x="1236" y="1837"/>
                    </a:lnTo>
                    <a:cubicBezTo>
                      <a:pt x="1107" y="1819"/>
                      <a:pt x="978" y="1782"/>
                      <a:pt x="868" y="1745"/>
                    </a:cubicBezTo>
                    <a:lnTo>
                      <a:pt x="259" y="1524"/>
                    </a:lnTo>
                    <a:cubicBezTo>
                      <a:pt x="236" y="1516"/>
                      <a:pt x="213" y="1512"/>
                      <a:pt x="191" y="1512"/>
                    </a:cubicBezTo>
                    <a:cubicBezTo>
                      <a:pt x="106" y="1512"/>
                      <a:pt x="34" y="1565"/>
                      <a:pt x="19" y="1653"/>
                    </a:cubicBezTo>
                    <a:cubicBezTo>
                      <a:pt x="1" y="1745"/>
                      <a:pt x="38" y="1837"/>
                      <a:pt x="130" y="1874"/>
                    </a:cubicBezTo>
                    <a:lnTo>
                      <a:pt x="683" y="2095"/>
                    </a:lnTo>
                    <a:cubicBezTo>
                      <a:pt x="849" y="2169"/>
                      <a:pt x="1015" y="2224"/>
                      <a:pt x="1181" y="2261"/>
                    </a:cubicBezTo>
                    <a:lnTo>
                      <a:pt x="1697" y="2409"/>
                    </a:lnTo>
                    <a:lnTo>
                      <a:pt x="591" y="2409"/>
                    </a:lnTo>
                    <a:lnTo>
                      <a:pt x="1624" y="2943"/>
                    </a:lnTo>
                    <a:cubicBezTo>
                      <a:pt x="1974" y="3128"/>
                      <a:pt x="2380" y="3220"/>
                      <a:pt x="2785" y="3220"/>
                    </a:cubicBezTo>
                    <a:lnTo>
                      <a:pt x="3560" y="1911"/>
                    </a:lnTo>
                    <a:lnTo>
                      <a:pt x="3228" y="1265"/>
                    </a:lnTo>
                    <a:cubicBezTo>
                      <a:pt x="3154" y="1099"/>
                      <a:pt x="3062" y="952"/>
                      <a:pt x="2933" y="823"/>
                    </a:cubicBezTo>
                    <a:lnTo>
                      <a:pt x="2804" y="675"/>
                    </a:lnTo>
                    <a:cubicBezTo>
                      <a:pt x="2619" y="454"/>
                      <a:pt x="2380" y="325"/>
                      <a:pt x="2122" y="251"/>
                    </a:cubicBezTo>
                    <a:lnTo>
                      <a:pt x="1273" y="12"/>
                    </a:lnTo>
                    <a:cubicBezTo>
                      <a:pt x="1243" y="4"/>
                      <a:pt x="1214" y="0"/>
                      <a:pt x="1188" y="0"/>
                    </a:cubicBezTo>
                    <a:close/>
                  </a:path>
                </a:pathLst>
              </a:custGeom>
              <a:solidFill>
                <a:srgbClr val="FF9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90"/>
              <p:cNvSpPr/>
              <p:nvPr/>
            </p:nvSpPr>
            <p:spPr>
              <a:xfrm>
                <a:off x="5230800" y="4161550"/>
                <a:ext cx="82100" cy="93100"/>
              </a:xfrm>
              <a:custGeom>
                <a:avLst/>
                <a:gdLst/>
                <a:ahLst/>
                <a:cxnLst/>
                <a:rect l="l" t="t" r="r" b="b"/>
                <a:pathLst>
                  <a:path w="3284" h="3724" extrusionOk="0">
                    <a:moveTo>
                      <a:pt x="2283" y="1"/>
                    </a:moveTo>
                    <a:cubicBezTo>
                      <a:pt x="2253" y="1"/>
                      <a:pt x="2223" y="5"/>
                      <a:pt x="2195" y="14"/>
                    </a:cubicBezTo>
                    <a:lnTo>
                      <a:pt x="1513" y="328"/>
                    </a:lnTo>
                    <a:cubicBezTo>
                      <a:pt x="1255" y="457"/>
                      <a:pt x="1015" y="623"/>
                      <a:pt x="831" y="844"/>
                    </a:cubicBezTo>
                    <a:lnTo>
                      <a:pt x="812" y="863"/>
                    </a:lnTo>
                    <a:cubicBezTo>
                      <a:pt x="702" y="992"/>
                      <a:pt x="628" y="1139"/>
                      <a:pt x="591" y="1305"/>
                    </a:cubicBezTo>
                    <a:lnTo>
                      <a:pt x="499" y="1766"/>
                    </a:lnTo>
                    <a:lnTo>
                      <a:pt x="1" y="2283"/>
                    </a:lnTo>
                    <a:lnTo>
                      <a:pt x="683" y="3721"/>
                    </a:lnTo>
                    <a:cubicBezTo>
                      <a:pt x="700" y="3722"/>
                      <a:pt x="717" y="3723"/>
                      <a:pt x="734" y="3723"/>
                    </a:cubicBezTo>
                    <a:cubicBezTo>
                      <a:pt x="1142" y="3723"/>
                      <a:pt x="1553" y="3309"/>
                      <a:pt x="1642" y="3149"/>
                    </a:cubicBezTo>
                    <a:cubicBezTo>
                      <a:pt x="1734" y="3002"/>
                      <a:pt x="1863" y="2891"/>
                      <a:pt x="2011" y="2799"/>
                    </a:cubicBezTo>
                    <a:lnTo>
                      <a:pt x="2472" y="2522"/>
                    </a:lnTo>
                    <a:lnTo>
                      <a:pt x="3099" y="2135"/>
                    </a:lnTo>
                    <a:cubicBezTo>
                      <a:pt x="3191" y="2080"/>
                      <a:pt x="3209" y="1969"/>
                      <a:pt x="3154" y="1877"/>
                    </a:cubicBezTo>
                    <a:cubicBezTo>
                      <a:pt x="3117" y="1828"/>
                      <a:pt x="3064" y="1803"/>
                      <a:pt x="3005" y="1803"/>
                    </a:cubicBezTo>
                    <a:cubicBezTo>
                      <a:pt x="2976" y="1803"/>
                      <a:pt x="2945" y="1809"/>
                      <a:pt x="2914" y="1822"/>
                    </a:cubicBezTo>
                    <a:lnTo>
                      <a:pt x="2343" y="2153"/>
                    </a:lnTo>
                    <a:lnTo>
                      <a:pt x="1587" y="2448"/>
                    </a:lnTo>
                    <a:lnTo>
                      <a:pt x="1587" y="2448"/>
                    </a:lnTo>
                    <a:lnTo>
                      <a:pt x="2472" y="1858"/>
                    </a:lnTo>
                    <a:lnTo>
                      <a:pt x="3191" y="1287"/>
                    </a:lnTo>
                    <a:cubicBezTo>
                      <a:pt x="3265" y="1231"/>
                      <a:pt x="3283" y="1121"/>
                      <a:pt x="3228" y="1047"/>
                    </a:cubicBezTo>
                    <a:cubicBezTo>
                      <a:pt x="3190" y="984"/>
                      <a:pt x="3127" y="947"/>
                      <a:pt x="3062" y="947"/>
                    </a:cubicBezTo>
                    <a:cubicBezTo>
                      <a:pt x="3031" y="947"/>
                      <a:pt x="2999" y="956"/>
                      <a:pt x="2970" y="973"/>
                    </a:cubicBezTo>
                    <a:lnTo>
                      <a:pt x="2398" y="1324"/>
                    </a:lnTo>
                    <a:lnTo>
                      <a:pt x="1310" y="1969"/>
                    </a:lnTo>
                    <a:lnTo>
                      <a:pt x="1863" y="1434"/>
                    </a:lnTo>
                    <a:lnTo>
                      <a:pt x="2804" y="789"/>
                    </a:lnTo>
                    <a:cubicBezTo>
                      <a:pt x="2896" y="715"/>
                      <a:pt x="2914" y="586"/>
                      <a:pt x="2859" y="494"/>
                    </a:cubicBezTo>
                    <a:cubicBezTo>
                      <a:pt x="2808" y="417"/>
                      <a:pt x="2731" y="376"/>
                      <a:pt x="2658" y="376"/>
                    </a:cubicBezTo>
                    <a:cubicBezTo>
                      <a:pt x="2625" y="376"/>
                      <a:pt x="2593" y="384"/>
                      <a:pt x="2564" y="402"/>
                    </a:cubicBezTo>
                    <a:lnTo>
                      <a:pt x="1605" y="955"/>
                    </a:lnTo>
                    <a:lnTo>
                      <a:pt x="1033" y="1397"/>
                    </a:lnTo>
                    <a:lnTo>
                      <a:pt x="1476" y="992"/>
                    </a:lnTo>
                    <a:lnTo>
                      <a:pt x="2417" y="439"/>
                    </a:lnTo>
                    <a:cubicBezTo>
                      <a:pt x="2527" y="383"/>
                      <a:pt x="2564" y="236"/>
                      <a:pt x="2509" y="125"/>
                    </a:cubicBezTo>
                    <a:cubicBezTo>
                      <a:pt x="2467" y="42"/>
                      <a:pt x="2374" y="1"/>
                      <a:pt x="2283"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90"/>
              <p:cNvSpPr/>
              <p:nvPr/>
            </p:nvSpPr>
            <p:spPr>
              <a:xfrm>
                <a:off x="5325325" y="4200150"/>
                <a:ext cx="35500" cy="63200"/>
              </a:xfrm>
              <a:custGeom>
                <a:avLst/>
                <a:gdLst/>
                <a:ahLst/>
                <a:cxnLst/>
                <a:rect l="l" t="t" r="r" b="b"/>
                <a:pathLst>
                  <a:path w="1420" h="2528" extrusionOk="0">
                    <a:moveTo>
                      <a:pt x="811" y="1"/>
                    </a:moveTo>
                    <a:cubicBezTo>
                      <a:pt x="811" y="1"/>
                      <a:pt x="701" y="1218"/>
                      <a:pt x="0" y="2066"/>
                    </a:cubicBezTo>
                    <a:lnTo>
                      <a:pt x="498" y="2527"/>
                    </a:lnTo>
                    <a:cubicBezTo>
                      <a:pt x="1309" y="1531"/>
                      <a:pt x="1420" y="130"/>
                      <a:pt x="1420" y="130"/>
                    </a:cubicBezTo>
                    <a:lnTo>
                      <a:pt x="8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90"/>
              <p:cNvSpPr/>
              <p:nvPr/>
            </p:nvSpPr>
            <p:spPr>
              <a:xfrm>
                <a:off x="5340525" y="4259625"/>
                <a:ext cx="65500" cy="37825"/>
              </a:xfrm>
              <a:custGeom>
                <a:avLst/>
                <a:gdLst/>
                <a:ahLst/>
                <a:cxnLst/>
                <a:rect l="l" t="t" r="r" b="b"/>
                <a:pathLst>
                  <a:path w="2620" h="1513" extrusionOk="0">
                    <a:moveTo>
                      <a:pt x="1" y="1"/>
                    </a:moveTo>
                    <a:cubicBezTo>
                      <a:pt x="167" y="204"/>
                      <a:pt x="369" y="369"/>
                      <a:pt x="572" y="535"/>
                    </a:cubicBezTo>
                    <a:cubicBezTo>
                      <a:pt x="757" y="683"/>
                      <a:pt x="978" y="830"/>
                      <a:pt x="1199" y="960"/>
                    </a:cubicBezTo>
                    <a:cubicBezTo>
                      <a:pt x="1421" y="1089"/>
                      <a:pt x="1660" y="1199"/>
                      <a:pt x="1882" y="1291"/>
                    </a:cubicBezTo>
                    <a:cubicBezTo>
                      <a:pt x="2121" y="1384"/>
                      <a:pt x="2379" y="1476"/>
                      <a:pt x="2619" y="1513"/>
                    </a:cubicBezTo>
                    <a:cubicBezTo>
                      <a:pt x="2379" y="1421"/>
                      <a:pt x="2158" y="1310"/>
                      <a:pt x="1937" y="1199"/>
                    </a:cubicBezTo>
                    <a:cubicBezTo>
                      <a:pt x="1697" y="1089"/>
                      <a:pt x="1476" y="978"/>
                      <a:pt x="1273" y="849"/>
                    </a:cubicBezTo>
                    <a:cubicBezTo>
                      <a:pt x="830" y="609"/>
                      <a:pt x="425" y="31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90"/>
              <p:cNvSpPr/>
              <p:nvPr/>
            </p:nvSpPr>
            <p:spPr>
              <a:xfrm>
                <a:off x="5359900" y="4208000"/>
                <a:ext cx="89900" cy="13400"/>
              </a:xfrm>
              <a:custGeom>
                <a:avLst/>
                <a:gdLst/>
                <a:ahLst/>
                <a:cxnLst/>
                <a:rect l="l" t="t" r="r" b="b"/>
                <a:pathLst>
                  <a:path w="3596" h="536" extrusionOk="0">
                    <a:moveTo>
                      <a:pt x="0" y="0"/>
                    </a:moveTo>
                    <a:lnTo>
                      <a:pt x="0" y="0"/>
                    </a:lnTo>
                    <a:cubicBezTo>
                      <a:pt x="590" y="148"/>
                      <a:pt x="1180" y="240"/>
                      <a:pt x="1789" y="332"/>
                    </a:cubicBezTo>
                    <a:cubicBezTo>
                      <a:pt x="2397" y="406"/>
                      <a:pt x="2987" y="498"/>
                      <a:pt x="3596" y="535"/>
                    </a:cubicBezTo>
                    <a:cubicBezTo>
                      <a:pt x="3006" y="388"/>
                      <a:pt x="2416" y="295"/>
                      <a:pt x="1807" y="203"/>
                    </a:cubicBezTo>
                    <a:cubicBezTo>
                      <a:pt x="1199" y="129"/>
                      <a:pt x="609" y="3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90"/>
              <p:cNvSpPr/>
              <p:nvPr/>
            </p:nvSpPr>
            <p:spPr>
              <a:xfrm>
                <a:off x="5400450" y="4146675"/>
                <a:ext cx="6475" cy="68250"/>
              </a:xfrm>
              <a:custGeom>
                <a:avLst/>
                <a:gdLst/>
                <a:ahLst/>
                <a:cxnLst/>
                <a:rect l="l" t="t" r="r" b="b"/>
                <a:pathLst>
                  <a:path w="259" h="2730" extrusionOk="0">
                    <a:moveTo>
                      <a:pt x="1" y="1"/>
                    </a:moveTo>
                    <a:lnTo>
                      <a:pt x="130" y="2730"/>
                    </a:lnTo>
                    <a:lnTo>
                      <a:pt x="259" y="2712"/>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90"/>
              <p:cNvSpPr/>
              <p:nvPr/>
            </p:nvSpPr>
            <p:spPr>
              <a:xfrm>
                <a:off x="5227125" y="4200150"/>
                <a:ext cx="38750" cy="65950"/>
              </a:xfrm>
              <a:custGeom>
                <a:avLst/>
                <a:gdLst/>
                <a:ahLst/>
                <a:cxnLst/>
                <a:rect l="l" t="t" r="r" b="b"/>
                <a:pathLst>
                  <a:path w="1550" h="2638" extrusionOk="0">
                    <a:moveTo>
                      <a:pt x="664" y="1"/>
                    </a:moveTo>
                    <a:lnTo>
                      <a:pt x="0" y="148"/>
                    </a:lnTo>
                    <a:cubicBezTo>
                      <a:pt x="0" y="148"/>
                      <a:pt x="129" y="1587"/>
                      <a:pt x="1015" y="2638"/>
                    </a:cubicBezTo>
                    <a:lnTo>
                      <a:pt x="1549" y="2158"/>
                    </a:lnTo>
                    <a:cubicBezTo>
                      <a:pt x="793" y="1273"/>
                      <a:pt x="664" y="1"/>
                      <a:pt x="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90"/>
              <p:cNvSpPr/>
              <p:nvPr/>
            </p:nvSpPr>
            <p:spPr>
              <a:xfrm>
                <a:off x="5172725" y="4263325"/>
                <a:ext cx="77475" cy="48875"/>
              </a:xfrm>
              <a:custGeom>
                <a:avLst/>
                <a:gdLst/>
                <a:ahLst/>
                <a:cxnLst/>
                <a:rect l="l" t="t" r="r" b="b"/>
                <a:pathLst>
                  <a:path w="3099" h="1955" extrusionOk="0">
                    <a:moveTo>
                      <a:pt x="3098" y="0"/>
                    </a:moveTo>
                    <a:cubicBezTo>
                      <a:pt x="2600" y="369"/>
                      <a:pt x="2103" y="719"/>
                      <a:pt x="1586" y="1051"/>
                    </a:cubicBezTo>
                    <a:cubicBezTo>
                      <a:pt x="1347" y="1217"/>
                      <a:pt x="1070" y="1365"/>
                      <a:pt x="812" y="1531"/>
                    </a:cubicBezTo>
                    <a:cubicBezTo>
                      <a:pt x="535" y="1678"/>
                      <a:pt x="277" y="1807"/>
                      <a:pt x="0" y="1955"/>
                    </a:cubicBezTo>
                    <a:cubicBezTo>
                      <a:pt x="590" y="1770"/>
                      <a:pt x="1144" y="1494"/>
                      <a:pt x="1660" y="1162"/>
                    </a:cubicBezTo>
                    <a:cubicBezTo>
                      <a:pt x="2176" y="812"/>
                      <a:pt x="2674" y="443"/>
                      <a:pt x="30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90"/>
              <p:cNvSpPr/>
              <p:nvPr/>
            </p:nvSpPr>
            <p:spPr>
              <a:xfrm>
                <a:off x="5136775" y="4208000"/>
                <a:ext cx="90825" cy="36450"/>
              </a:xfrm>
              <a:custGeom>
                <a:avLst/>
                <a:gdLst/>
                <a:ahLst/>
                <a:cxnLst/>
                <a:rect l="l" t="t" r="r" b="b"/>
                <a:pathLst>
                  <a:path w="3633" h="1458" extrusionOk="0">
                    <a:moveTo>
                      <a:pt x="3633" y="0"/>
                    </a:moveTo>
                    <a:cubicBezTo>
                      <a:pt x="3043" y="277"/>
                      <a:pt x="2453" y="554"/>
                      <a:pt x="1844" y="793"/>
                    </a:cubicBezTo>
                    <a:cubicBezTo>
                      <a:pt x="1236" y="1051"/>
                      <a:pt x="627" y="1273"/>
                      <a:pt x="0" y="1457"/>
                    </a:cubicBezTo>
                    <a:cubicBezTo>
                      <a:pt x="664" y="1365"/>
                      <a:pt x="1291" y="1162"/>
                      <a:pt x="1899" y="904"/>
                    </a:cubicBezTo>
                    <a:cubicBezTo>
                      <a:pt x="2489" y="646"/>
                      <a:pt x="3098" y="369"/>
                      <a:pt x="36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90"/>
              <p:cNvSpPr/>
              <p:nvPr/>
            </p:nvSpPr>
            <p:spPr>
              <a:xfrm>
                <a:off x="5183775" y="4154525"/>
                <a:ext cx="12025" cy="74250"/>
              </a:xfrm>
              <a:custGeom>
                <a:avLst/>
                <a:gdLst/>
                <a:ahLst/>
                <a:cxnLst/>
                <a:rect l="l" t="t" r="r" b="b"/>
                <a:pathLst>
                  <a:path w="481" h="2970" extrusionOk="0">
                    <a:moveTo>
                      <a:pt x="480" y="0"/>
                    </a:moveTo>
                    <a:lnTo>
                      <a:pt x="1" y="2951"/>
                    </a:lnTo>
                    <a:lnTo>
                      <a:pt x="130" y="2969"/>
                    </a:lnTo>
                    <a:lnTo>
                      <a:pt x="480" y="0"/>
                    </a:lnTo>
                    <a:close/>
                  </a:path>
                </a:pathLst>
              </a:custGeom>
              <a:solidFill>
                <a:srgbClr val="004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0" name="Google Shape;4450;p90"/>
            <p:cNvSpPr/>
            <p:nvPr/>
          </p:nvSpPr>
          <p:spPr>
            <a:xfrm rot="637017">
              <a:off x="1935341" y="2468358"/>
              <a:ext cx="51592" cy="49089"/>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90"/>
            <p:cNvSpPr/>
            <p:nvPr/>
          </p:nvSpPr>
          <p:spPr>
            <a:xfrm rot="637017">
              <a:off x="2286006" y="2478833"/>
              <a:ext cx="51592" cy="49089"/>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2" name="Google Shape;4452;p90"/>
          <p:cNvSpPr txBox="1">
            <a:spLocks noGrp="1"/>
          </p:cNvSpPr>
          <p:nvPr>
            <p:ph type="title"/>
          </p:nvPr>
        </p:nvSpPr>
        <p:spPr>
          <a:xfrm>
            <a:off x="3939475" y="2252400"/>
            <a:ext cx="3729300" cy="1402500"/>
          </a:xfrm>
          <a:prstGeom prst="rect">
            <a:avLst/>
          </a:prstGeom>
        </p:spPr>
        <p:txBody>
          <a:bodyPr spcFirstLastPara="1" wrap="square" lIns="91425" tIns="91425" rIns="91425" bIns="91425" anchor="ctr" anchorCtr="0">
            <a:noAutofit/>
          </a:bodyPr>
          <a:lstStyle/>
          <a:p>
            <a:pPr marL="0" lvl="0" indent="0" algn="ctr">
              <a:spcAft>
                <a:spcPts val="1200"/>
              </a:spcAft>
            </a:pPr>
            <a:r>
              <a:rPr lang="en-US" dirty="0"/>
              <a:t>Data </a:t>
            </a:r>
            <a:r>
              <a:rPr lang="en-US" dirty="0" err="1"/>
              <a:t>Visuallization</a:t>
            </a:r>
            <a:endParaRPr lang="en-US" dirty="0"/>
          </a:p>
        </p:txBody>
      </p:sp>
      <p:sp>
        <p:nvSpPr>
          <p:cNvPr id="4454" name="Google Shape;4454;p90"/>
          <p:cNvSpPr txBox="1">
            <a:spLocks noGrp="1"/>
          </p:cNvSpPr>
          <p:nvPr>
            <p:ph type="title" idx="2"/>
          </p:nvPr>
        </p:nvSpPr>
        <p:spPr>
          <a:xfrm>
            <a:off x="5507275" y="694300"/>
            <a:ext cx="2161500" cy="1402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454"/>
                                        </p:tgtEl>
                                        <p:attrNameLst>
                                          <p:attrName>style.visibility</p:attrName>
                                        </p:attrNameLst>
                                      </p:cBhvr>
                                      <p:to>
                                        <p:strVal val="visible"/>
                                      </p:to>
                                    </p:set>
                                    <p:animEffect transition="in" filter="wheel(1)">
                                      <p:cBhvr>
                                        <p:cTn id="7" dur="2000"/>
                                        <p:tgtEl>
                                          <p:spTgt spid="4454"/>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452"/>
                                        </p:tgtEl>
                                        <p:attrNameLst>
                                          <p:attrName>style.visibility</p:attrName>
                                        </p:attrNameLst>
                                      </p:cBhvr>
                                      <p:to>
                                        <p:strVal val="visible"/>
                                      </p:to>
                                    </p:set>
                                    <p:animEffect transition="in" filter="wheel(1)">
                                      <p:cBhvr>
                                        <p:cTn id="10" dur="2000"/>
                                        <p:tgtEl>
                                          <p:spTgt spid="4452"/>
                                        </p:tgtEl>
                                      </p:cBhvr>
                                    </p:animEffect>
                                  </p:childTnLst>
                                </p:cTn>
                              </p:par>
                              <p:par>
                                <p:cTn id="11" presetID="2" presetClass="entr" presetSubtype="4" fill="hold" nodeType="withEffect">
                                  <p:stCondLst>
                                    <p:cond delay="2200"/>
                                  </p:stCondLst>
                                  <p:childTnLst>
                                    <p:set>
                                      <p:cBhvr>
                                        <p:cTn id="12" dur="1" fill="hold">
                                          <p:stCondLst>
                                            <p:cond delay="0"/>
                                          </p:stCondLst>
                                        </p:cTn>
                                        <p:tgtEl>
                                          <p:spTgt spid="4422"/>
                                        </p:tgtEl>
                                        <p:attrNameLst>
                                          <p:attrName>style.visibility</p:attrName>
                                        </p:attrNameLst>
                                      </p:cBhvr>
                                      <p:to>
                                        <p:strVal val="visible"/>
                                      </p:to>
                                    </p:set>
                                    <p:anim calcmode="lin" valueType="num">
                                      <p:cBhvr additive="base">
                                        <p:cTn id="13" dur="500" fill="hold"/>
                                        <p:tgtEl>
                                          <p:spTgt spid="4422"/>
                                        </p:tgtEl>
                                        <p:attrNameLst>
                                          <p:attrName>ppt_x</p:attrName>
                                        </p:attrNameLst>
                                      </p:cBhvr>
                                      <p:tavLst>
                                        <p:tav tm="0">
                                          <p:val>
                                            <p:strVal val="#ppt_x"/>
                                          </p:val>
                                        </p:tav>
                                        <p:tav tm="100000">
                                          <p:val>
                                            <p:strVal val="#ppt_x"/>
                                          </p:val>
                                        </p:tav>
                                      </p:tavLst>
                                    </p:anim>
                                    <p:anim calcmode="lin" valueType="num">
                                      <p:cBhvr additive="base">
                                        <p:cTn id="14" dur="500" fill="hold"/>
                                        <p:tgtEl>
                                          <p:spTgt spid="44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2" grpId="0"/>
      <p:bldP spid="445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3E53E-BAB1-B964-9C45-5FFDB837CDC5}"/>
              </a:ext>
            </a:extLst>
          </p:cNvPr>
          <p:cNvSpPr txBox="1"/>
          <p:nvPr/>
        </p:nvSpPr>
        <p:spPr>
          <a:xfrm>
            <a:off x="673769" y="272634"/>
            <a:ext cx="7796462" cy="1292662"/>
          </a:xfrm>
          <a:prstGeom prst="rect">
            <a:avLst/>
          </a:prstGeom>
          <a:noFill/>
        </p:spPr>
        <p:txBody>
          <a:bodyPr wrap="square" rtlCol="0">
            <a:spAutoFit/>
          </a:bodyPr>
          <a:lstStyle/>
          <a:p>
            <a:r>
              <a:rPr lang="en-US" sz="3200" b="1" dirty="0">
                <a:solidFill>
                  <a:schemeClr val="bg1"/>
                </a:solidFill>
                <a:effectLst/>
                <a:latin typeface="Space Grotesk" panose="020B0604020202020204" charset="0"/>
                <a:cs typeface="Space Grotesk" panose="020B0604020202020204" charset="0"/>
              </a:rPr>
              <a:t>In which age most likely the client will deposit or not.</a:t>
            </a:r>
            <a:endParaRPr lang="en-US" sz="3200" b="0" dirty="0">
              <a:solidFill>
                <a:schemeClr val="bg1"/>
              </a:solidFill>
              <a:effectLst/>
              <a:latin typeface="Space Grotesk" panose="020B0604020202020204" charset="0"/>
              <a:cs typeface="Space Grotesk" panose="020B0604020202020204" charset="0"/>
            </a:endParaRPr>
          </a:p>
          <a:p>
            <a:endParaRPr lang="en-US" dirty="0"/>
          </a:p>
        </p:txBody>
      </p:sp>
      <p:pic>
        <p:nvPicPr>
          <p:cNvPr id="5" name="Picture 4" descr="A screen shot of a graph&#10;&#10;Description automatically generated">
            <a:extLst>
              <a:ext uri="{FF2B5EF4-FFF2-40B4-BE49-F238E27FC236}">
                <a16:creationId xmlns:a16="http://schemas.microsoft.com/office/drawing/2014/main" id="{359311E0-CA4B-4225-1B44-544749331AA2}"/>
              </a:ext>
            </a:extLst>
          </p:cNvPr>
          <p:cNvPicPr>
            <a:picLocks noChangeAspect="1"/>
          </p:cNvPicPr>
          <p:nvPr/>
        </p:nvPicPr>
        <p:blipFill>
          <a:blip r:embed="rId2"/>
          <a:stretch>
            <a:fillRect/>
          </a:stretch>
        </p:blipFill>
        <p:spPr>
          <a:xfrm>
            <a:off x="0" y="2289963"/>
            <a:ext cx="9144000" cy="2853537"/>
          </a:xfrm>
          <a:prstGeom prst="rect">
            <a:avLst/>
          </a:prstGeom>
        </p:spPr>
      </p:pic>
      <p:pic>
        <p:nvPicPr>
          <p:cNvPr id="9" name="Picture 8">
            <a:extLst>
              <a:ext uri="{FF2B5EF4-FFF2-40B4-BE49-F238E27FC236}">
                <a16:creationId xmlns:a16="http://schemas.microsoft.com/office/drawing/2014/main" id="{AAB30B57-49AD-E647-05BD-EB33AB692717}"/>
              </a:ext>
            </a:extLst>
          </p:cNvPr>
          <p:cNvPicPr>
            <a:picLocks noChangeAspect="1"/>
          </p:cNvPicPr>
          <p:nvPr/>
        </p:nvPicPr>
        <p:blipFill>
          <a:blip r:embed="rId3"/>
          <a:stretch>
            <a:fillRect/>
          </a:stretch>
        </p:blipFill>
        <p:spPr>
          <a:xfrm>
            <a:off x="0" y="1282006"/>
            <a:ext cx="9144000" cy="1007957"/>
          </a:xfrm>
          <a:prstGeom prst="rect">
            <a:avLst/>
          </a:prstGeom>
        </p:spPr>
      </p:pic>
    </p:spTree>
    <p:extLst>
      <p:ext uri="{BB962C8B-B14F-4D97-AF65-F5344CB8AC3E}">
        <p14:creationId xmlns:p14="http://schemas.microsoft.com/office/powerpoint/2010/main" val="275593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F59193-BEBF-616E-B816-213AC6EECBBF}"/>
              </a:ext>
            </a:extLst>
          </p:cNvPr>
          <p:cNvSpPr txBox="1"/>
          <p:nvPr/>
        </p:nvSpPr>
        <p:spPr>
          <a:xfrm>
            <a:off x="552987" y="79690"/>
            <a:ext cx="8038025" cy="1077218"/>
          </a:xfrm>
          <a:prstGeom prst="rect">
            <a:avLst/>
          </a:prstGeom>
          <a:noFill/>
        </p:spPr>
        <p:txBody>
          <a:bodyPr wrap="square" rtlCol="0">
            <a:spAutoFit/>
          </a:bodyPr>
          <a:lstStyle/>
          <a:p>
            <a:r>
              <a:rPr lang="en-US" sz="3200" dirty="0">
                <a:solidFill>
                  <a:schemeClr val="bg1"/>
                </a:solidFill>
                <a:latin typeface="Space Grotesk" panose="020B0604020202020204" charset="0"/>
                <a:cs typeface="Space Grotesk" panose="020B0604020202020204" charset="0"/>
              </a:rPr>
              <a:t>In which category the most likely marital status getting house loan.</a:t>
            </a:r>
          </a:p>
        </p:txBody>
      </p:sp>
      <p:pic>
        <p:nvPicPr>
          <p:cNvPr id="5" name="Picture 4" descr="A graph with different colored squares&#10;&#10;Description automatically generated">
            <a:extLst>
              <a:ext uri="{FF2B5EF4-FFF2-40B4-BE49-F238E27FC236}">
                <a16:creationId xmlns:a16="http://schemas.microsoft.com/office/drawing/2014/main" id="{434687BA-1D8C-7153-C5ED-34DC9713FE35}"/>
              </a:ext>
            </a:extLst>
          </p:cNvPr>
          <p:cNvPicPr>
            <a:picLocks noChangeAspect="1"/>
          </p:cNvPicPr>
          <p:nvPr/>
        </p:nvPicPr>
        <p:blipFill>
          <a:blip r:embed="rId2"/>
          <a:stretch>
            <a:fillRect/>
          </a:stretch>
        </p:blipFill>
        <p:spPr>
          <a:xfrm>
            <a:off x="-1" y="2377175"/>
            <a:ext cx="9144000" cy="2766324"/>
          </a:xfrm>
          <a:prstGeom prst="rect">
            <a:avLst/>
          </a:prstGeom>
        </p:spPr>
      </p:pic>
      <p:pic>
        <p:nvPicPr>
          <p:cNvPr id="9" name="Picture 8">
            <a:extLst>
              <a:ext uri="{FF2B5EF4-FFF2-40B4-BE49-F238E27FC236}">
                <a16:creationId xmlns:a16="http://schemas.microsoft.com/office/drawing/2014/main" id="{59833FBC-BCBE-6A28-3BA0-1D74D23C8448}"/>
              </a:ext>
            </a:extLst>
          </p:cNvPr>
          <p:cNvPicPr>
            <a:picLocks noChangeAspect="1"/>
          </p:cNvPicPr>
          <p:nvPr/>
        </p:nvPicPr>
        <p:blipFill>
          <a:blip r:embed="rId3"/>
          <a:stretch>
            <a:fillRect/>
          </a:stretch>
        </p:blipFill>
        <p:spPr>
          <a:xfrm>
            <a:off x="0" y="1065734"/>
            <a:ext cx="9144000" cy="1311441"/>
          </a:xfrm>
          <a:prstGeom prst="rect">
            <a:avLst/>
          </a:prstGeom>
        </p:spPr>
      </p:pic>
    </p:spTree>
    <p:extLst>
      <p:ext uri="{BB962C8B-B14F-4D97-AF65-F5344CB8AC3E}">
        <p14:creationId xmlns:p14="http://schemas.microsoft.com/office/powerpoint/2010/main" val="363182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ig Data Science Consulting Toolkit by Slidesgo">
  <a:themeElements>
    <a:clrScheme name="Simple Light">
      <a:dk1>
        <a:srgbClr val="351C75"/>
      </a:dk1>
      <a:lt1>
        <a:srgbClr val="FFFFFF"/>
      </a:lt1>
      <a:dk2>
        <a:srgbClr val="674EA7"/>
      </a:dk2>
      <a:lt2>
        <a:srgbClr val="FFFFFF"/>
      </a:lt2>
      <a:accent1>
        <a:srgbClr val="00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TotalTime>
  <Words>395</Words>
  <Application>Microsoft Office PowerPoint</Application>
  <PresentationFormat>On-screen Show (16:9)</PresentationFormat>
  <Paragraphs>57</Paragraphs>
  <Slides>19</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Space Grotesk Light</vt:lpstr>
      <vt:lpstr>Bahnschrift Condensed</vt:lpstr>
      <vt:lpstr>Andalus</vt:lpstr>
      <vt:lpstr>Space Grotesk</vt:lpstr>
      <vt:lpstr>Dosis</vt:lpstr>
      <vt:lpstr>Century Schoolbook</vt:lpstr>
      <vt:lpstr>Space Grotesk Medium</vt:lpstr>
      <vt:lpstr>Arial</vt:lpstr>
      <vt:lpstr>Quattrocento</vt:lpstr>
      <vt:lpstr>French Script MT</vt:lpstr>
      <vt:lpstr>Big Data Science Consulting Toolkit by Slidesgo</vt:lpstr>
      <vt:lpstr>Bank Marketing Analytics</vt:lpstr>
      <vt:lpstr>Table of contents</vt:lpstr>
      <vt:lpstr>About the project</vt:lpstr>
      <vt:lpstr>About Dataset</vt:lpstr>
      <vt:lpstr>Data cleaning</vt:lpstr>
      <vt:lpstr>PowerPoint Presentation</vt:lpstr>
      <vt:lpstr>Data Visuallization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vt:lpstr>
      <vt:lpstr>Random Forest Algorithm</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dc:title>
  <dc:creator>Ahmed Ibrahim Ghnnam</dc:creator>
  <cp:lastModifiedBy>ahmed ghnnam</cp:lastModifiedBy>
  <cp:revision>17</cp:revision>
  <dcterms:modified xsi:type="dcterms:W3CDTF">2024-01-02T02:30:46Z</dcterms:modified>
</cp:coreProperties>
</file>