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 id="2147484021" r:id="rId2"/>
    <p:sldMasterId id="2147484068" r:id="rId3"/>
    <p:sldMasterId id="2147484102" r:id="rId4"/>
  </p:sldMasterIdLst>
  <p:notesMasterIdLst>
    <p:notesMasterId r:id="rId13"/>
  </p:notesMasterIdLst>
  <p:handoutMasterIdLst>
    <p:handoutMasterId r:id="rId14"/>
  </p:handoutMasterIdLst>
  <p:sldIdLst>
    <p:sldId id="9173" r:id="rId5"/>
    <p:sldId id="9222" r:id="rId6"/>
    <p:sldId id="9223" r:id="rId7"/>
    <p:sldId id="9212" r:id="rId8"/>
    <p:sldId id="9217" r:id="rId9"/>
    <p:sldId id="9218" r:id="rId10"/>
    <p:sldId id="9213" r:id="rId11"/>
    <p:sldId id="9219" r:id="rId12"/>
  </p:sldIdLst>
  <p:sldSz cx="13817600" cy="7772400"/>
  <p:notesSz cx="6858000" cy="9144000"/>
  <p:custDataLst>
    <p:tags r:id="rId15"/>
  </p:custDataLst>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2" pos="4352" userDrawn="1">
          <p15:clr>
            <a:srgbClr val="A4A3A4"/>
          </p15:clr>
        </p15:guide>
        <p15:guide id="3" orient="horz" pos="118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 id="2" name="Sonbol, Mina" initials="SM" lastIdx="6" clrIdx="1">
    <p:extLst>
      <p:ext uri="{19B8F6BF-5375-455C-9EA6-DF929625EA0E}">
        <p15:presenceInfo xmlns:p15="http://schemas.microsoft.com/office/powerpoint/2012/main" userId="S-1-5-21-2229499024-3732084414-2963673622-614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BCCDFB"/>
    <a:srgbClr val="FFD579"/>
    <a:srgbClr val="FFC000"/>
    <a:srgbClr val="FFCC99"/>
    <a:srgbClr val="FFFF00"/>
    <a:srgbClr val="92D050"/>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3724" autoAdjust="0"/>
  </p:normalViewPr>
  <p:slideViewPr>
    <p:cSldViewPr snapToObjects="1">
      <p:cViewPr varScale="1">
        <p:scale>
          <a:sx n="56" d="100"/>
          <a:sy n="56" d="100"/>
        </p:scale>
        <p:origin x="1286" y="77"/>
      </p:cViewPr>
      <p:guideLst>
        <p:guide pos="4352"/>
        <p:guide orient="horz" pos="11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118" d="100"/>
          <a:sy n="118" d="100"/>
        </p:scale>
        <p:origin x="2992" y="20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92A793-25B4-824C-8359-C452577042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1B38F4-A921-874D-9A88-798FCA05D2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C965-33B0-034E-98D9-2F19696C0253}" type="datetimeFigureOut">
              <a:rPr lang="en-US" smtClean="0"/>
              <a:t>7/2/2024</a:t>
            </a:fld>
            <a:endParaRPr lang="en-US"/>
          </a:p>
        </p:txBody>
      </p:sp>
      <p:sp>
        <p:nvSpPr>
          <p:cNvPr id="4" name="Footer Placeholder 3">
            <a:extLst>
              <a:ext uri="{FF2B5EF4-FFF2-40B4-BE49-F238E27FC236}">
                <a16:creationId xmlns:a16="http://schemas.microsoft.com/office/drawing/2014/main" id="{FBF4D5DC-DECC-8A42-8E53-C7E1C84920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46A34F-6659-6147-B264-00D97F0F32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92B4D9-7C97-9846-8574-12BF3AE2CFDF}" type="slidenum">
              <a:rPr lang="en-US" smtClean="0"/>
              <a:t>‹#›</a:t>
            </a:fld>
            <a:endParaRPr lang="en-US"/>
          </a:p>
        </p:txBody>
      </p:sp>
    </p:spTree>
    <p:extLst>
      <p:ext uri="{BB962C8B-B14F-4D97-AF65-F5344CB8AC3E}">
        <p14:creationId xmlns:p14="http://schemas.microsoft.com/office/powerpoint/2010/main" val="25238725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F3465-8EE3-6544-9F1E-2B5C8D2A6737}" type="datetimeFigureOut">
              <a:rPr lang="en-US" smtClean="0"/>
              <a:t>7/2/2024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C88EE-3F11-A447-8385-356FF0368390}" type="slidenum">
              <a:rPr lang="en-US" smtClean="0"/>
              <a:t>‹#›</a:t>
            </a:fld>
            <a:endParaRPr lang="en-US"/>
          </a:p>
        </p:txBody>
      </p:sp>
    </p:spTree>
    <p:extLst>
      <p:ext uri="{BB962C8B-B14F-4D97-AF65-F5344CB8AC3E}">
        <p14:creationId xmlns:p14="http://schemas.microsoft.com/office/powerpoint/2010/main" val="3700083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tdbt.com/dbt-labs/about-u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pypistats.org/packages/dbt-cor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Tracking in the work: file is lost in </a:t>
            </a:r>
            <a:r>
              <a:rPr lang="en-US" dirty="0" err="1"/>
              <a:t>dbeaver</a:t>
            </a:r>
            <a:r>
              <a:rPr lang="en-US" dirty="0"/>
              <a:t>, retrieving query from query history can be hard, data lineage not maintained, not well structured / organized way to work</a:t>
            </a:r>
          </a:p>
          <a:p>
            <a:endParaRPr lang="en-US" dirty="0"/>
          </a:p>
          <a:p>
            <a:r>
              <a:rPr lang="en-US" dirty="0"/>
              <a:t>Version control: tied to the first problem, in addition, it is hard to collaborate on a project when it’s version is not maintained. If analysis is to be included in a dashboard, a version controlled project would allow multiple analysts to work on the project simultaneously by using branching and code checks </a:t>
            </a:r>
            <a:r>
              <a:rPr lang="en-US" dirty="0" err="1"/>
              <a:t>etc</a:t>
            </a:r>
            <a:r>
              <a:rPr lang="en-US" dirty="0"/>
              <a:t>…</a:t>
            </a:r>
          </a:p>
          <a:p>
            <a:endParaRPr lang="en-US" dirty="0"/>
          </a:p>
          <a:p>
            <a:r>
              <a:rPr lang="en-US" dirty="0"/>
              <a:t>Data quality: relies on analyst’s knowledge and carefulness</a:t>
            </a:r>
          </a:p>
          <a:p>
            <a:endParaRPr lang="en-US" dirty="0"/>
          </a:p>
          <a:p>
            <a:r>
              <a:rPr lang="en-US" dirty="0"/>
              <a:t>Reusable code: Once the session is closed we can’t use this code again</a:t>
            </a:r>
          </a:p>
          <a:p>
            <a:endParaRPr lang="en-US" dirty="0"/>
          </a:p>
          <a:p>
            <a:endParaRPr lang="en-US" dirty="0"/>
          </a:p>
        </p:txBody>
      </p:sp>
      <p:sp>
        <p:nvSpPr>
          <p:cNvPr id="4" name="Slide Number Placeholder 3"/>
          <p:cNvSpPr>
            <a:spLocks noGrp="1"/>
          </p:cNvSpPr>
          <p:nvPr>
            <p:ph type="sldNum" sz="quarter" idx="5"/>
          </p:nvPr>
        </p:nvSpPr>
        <p:spPr/>
        <p:txBody>
          <a:bodyPr/>
          <a:lstStyle/>
          <a:p>
            <a:fld id="{750C88EE-3F11-A447-8385-356FF0368390}" type="slidenum">
              <a:rPr lang="en-US" smtClean="0"/>
              <a:t>3</a:t>
            </a:fld>
            <a:endParaRPr lang="en-US"/>
          </a:p>
        </p:txBody>
      </p:sp>
    </p:spTree>
    <p:extLst>
      <p:ext uri="{BB962C8B-B14F-4D97-AF65-F5344CB8AC3E}">
        <p14:creationId xmlns:p14="http://schemas.microsoft.com/office/powerpoint/2010/main" val="372020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lang="en-US" b="1" dirty="0"/>
              <a:t>Transformation</a:t>
            </a:r>
            <a:r>
              <a:rPr lang="en-US" dirty="0"/>
              <a:t>: </a:t>
            </a:r>
            <a:r>
              <a:rPr lang="en-US" sz="1200" b="1" dirty="0" err="1"/>
              <a:t>dbt</a:t>
            </a:r>
            <a:r>
              <a:rPr lang="en-US" sz="1200" b="1" dirty="0"/>
              <a:t> is a transformation workflow framework developed by </a:t>
            </a:r>
            <a:r>
              <a:rPr lang="en-US" sz="1200" b="1" dirty="0" err="1"/>
              <a:t>dbtlabs</a:t>
            </a:r>
            <a:r>
              <a:rPr lang="en-US" sz="1200" b="1" dirty="0"/>
              <a:t> in 2016. </a:t>
            </a:r>
            <a:r>
              <a:rPr lang="en-US" sz="1200" dirty="0"/>
              <a:t>It is currently being used by </a:t>
            </a:r>
            <a:r>
              <a:rPr lang="en-US" sz="1200" b="1" dirty="0">
                <a:hlinkClick r:id="rId3"/>
              </a:rPr>
              <a:t>30,000 companies</a:t>
            </a:r>
            <a:r>
              <a:rPr lang="en-US" sz="1200" dirty="0"/>
              <a:t>, and it’s </a:t>
            </a:r>
            <a:r>
              <a:rPr lang="en-US" sz="1200" b="1" dirty="0"/>
              <a:t>open source offering – </a:t>
            </a:r>
            <a:r>
              <a:rPr lang="en-US" sz="1200" b="1" dirty="0" err="1"/>
              <a:t>dbt</a:t>
            </a:r>
            <a:r>
              <a:rPr lang="en-US" sz="1200" b="1" dirty="0"/>
              <a:t>-core </a:t>
            </a:r>
            <a:r>
              <a:rPr lang="en-US" sz="1200" dirty="0"/>
              <a:t>– had more than </a:t>
            </a:r>
            <a:r>
              <a:rPr lang="en-US" sz="1200" b="1" dirty="0">
                <a:hlinkClick r:id="rId4"/>
              </a:rPr>
              <a:t>8 million downloads</a:t>
            </a:r>
            <a:r>
              <a:rPr lang="en-US" sz="1200" b="1" dirty="0"/>
              <a:t> </a:t>
            </a:r>
            <a:r>
              <a:rPr lang="en-US" sz="1200" dirty="0"/>
              <a:t>over the past. </a:t>
            </a:r>
          </a:p>
          <a:p>
            <a:pPr marL="0" marR="0" lvl="0" indent="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None/>
              <a:tabLst/>
              <a:defRPr/>
            </a:pPr>
            <a:endParaRPr lang="en-US" sz="1200" dirty="0"/>
          </a:p>
          <a:p>
            <a:pPr marL="342900" marR="0" lvl="0" indent="-34290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lang="en-US" b="1" dirty="0"/>
              <a:t>Testing</a:t>
            </a:r>
            <a:r>
              <a:rPr lang="en-US" dirty="0"/>
              <a:t>: </a:t>
            </a:r>
            <a:r>
              <a:rPr lang="en-US" sz="1200" dirty="0"/>
              <a:t>We also need to think about specific </a:t>
            </a:r>
            <a:r>
              <a:rPr lang="en-US" sz="1200" b="1" dirty="0"/>
              <a:t>business requirements and edge cases </a:t>
            </a:r>
            <a:r>
              <a:rPr lang="en-US" sz="1200" dirty="0"/>
              <a:t>(ex. Receiving old data file - staleness, getting nulls, outliers, wrong values) and setup processes that can deal with them. </a:t>
            </a:r>
            <a:r>
              <a:rPr lang="en-US" sz="1200" dirty="0" err="1"/>
              <a:t>dbt</a:t>
            </a:r>
            <a:r>
              <a:rPr lang="en-US" sz="1200" dirty="0"/>
              <a:t> allows us to create tests with a few lines of code. Ex. </a:t>
            </a:r>
            <a:r>
              <a:rPr lang="en-US" b="1" dirty="0"/>
              <a:t>skills, freshness</a:t>
            </a:r>
          </a:p>
          <a:p>
            <a:pPr marL="342900" marR="0" lvl="0" indent="-34290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endParaRPr lang="en-US" b="1" dirty="0"/>
          </a:p>
          <a:p>
            <a:pPr marL="342900" marR="0" lvl="0" indent="-34290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lang="en-US" b="1" dirty="0"/>
              <a:t>Version control</a:t>
            </a:r>
            <a:r>
              <a:rPr lang="en-US" dirty="0"/>
              <a:t>: can allow for </a:t>
            </a:r>
            <a:r>
              <a:rPr lang="en-US" b="1" dirty="0"/>
              <a:t>better collaboration &amp; organization. Changes </a:t>
            </a:r>
            <a:r>
              <a:rPr lang="en-US" dirty="0"/>
              <a:t>can be </a:t>
            </a:r>
            <a:r>
              <a:rPr lang="en-US" b="1" dirty="0"/>
              <a:t>validated are tracked</a:t>
            </a:r>
            <a:r>
              <a:rPr lang="en-US" dirty="0"/>
              <a:t>, and can be </a:t>
            </a:r>
            <a:r>
              <a:rPr lang="en-US" b="1" dirty="0"/>
              <a:t>rolled back. BIT BUCKET</a:t>
            </a:r>
          </a:p>
          <a:p>
            <a:pPr marL="342900" marR="0" lvl="0" indent="-34290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endParaRPr lang="en-US" b="1" dirty="0"/>
          </a:p>
          <a:p>
            <a:pPr marL="342900" marR="0" lvl="0" indent="-34290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lang="en-US" b="1" dirty="0"/>
              <a:t>Documentation</a:t>
            </a:r>
            <a:r>
              <a:rPr lang="en-US" dirty="0"/>
              <a:t>: data </a:t>
            </a:r>
            <a:r>
              <a:rPr lang="en-US" sz="1200" dirty="0"/>
              <a:t>documentation is a crucial part of our jobs, and </a:t>
            </a:r>
            <a:r>
              <a:rPr lang="en-US" sz="1200" b="1" dirty="0" err="1"/>
              <a:t>dbt</a:t>
            </a:r>
            <a:r>
              <a:rPr lang="en-US" sz="1200" b="1" dirty="0"/>
              <a:t> makes it easy to document table descriptions, column data types</a:t>
            </a:r>
            <a:r>
              <a:rPr lang="en-US" sz="1200" dirty="0"/>
              <a:t>, and trace the </a:t>
            </a:r>
            <a:r>
              <a:rPr lang="en-US" sz="1200" b="1" dirty="0"/>
              <a:t>data lineage. And crucially, the documentation will sit where the data is. </a:t>
            </a:r>
            <a:r>
              <a:rPr lang="en-US" sz="1200" dirty="0"/>
              <a:t>Documentation can </a:t>
            </a:r>
            <a:r>
              <a:rPr lang="en-US" sz="1200" b="1" dirty="0"/>
              <a:t>help with </a:t>
            </a:r>
            <a:r>
              <a:rPr lang="en-US" dirty="0"/>
              <a:t>Ex. </a:t>
            </a:r>
            <a:r>
              <a:rPr lang="en-US" b="1" dirty="0" err="1"/>
              <a:t>crm</a:t>
            </a:r>
            <a:r>
              <a:rPr lang="en-US" b="1" dirty="0"/>
              <a:t> data fields</a:t>
            </a:r>
            <a:r>
              <a:rPr lang="en-US" dirty="0"/>
              <a:t>, </a:t>
            </a:r>
            <a:r>
              <a:rPr lang="en-US" b="1" dirty="0"/>
              <a:t>data availability score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50C88EE-3F11-A447-8385-356FF0368390}" type="slidenum">
              <a:rPr lang="en-US" smtClean="0"/>
              <a:t>4</a:t>
            </a:fld>
            <a:endParaRPr lang="en-US"/>
          </a:p>
        </p:txBody>
      </p:sp>
    </p:spTree>
    <p:extLst>
      <p:ext uri="{BB962C8B-B14F-4D97-AF65-F5344CB8AC3E}">
        <p14:creationId xmlns:p14="http://schemas.microsoft.com/office/powerpoint/2010/main" val="163650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VERY IMPORTANT *** </a:t>
            </a:r>
          </a:p>
          <a:p>
            <a:r>
              <a:rPr lang="en-US" b="1" dirty="0"/>
              <a:t>1- activate virtual env: </a:t>
            </a:r>
            <a:r>
              <a:rPr lang="en-US" b="1" dirty="0" err="1"/>
              <a:t>dbt</a:t>
            </a:r>
            <a:r>
              <a:rPr lang="en-US" b="1" dirty="0"/>
              <a:t>-env\Scripts\activate</a:t>
            </a:r>
          </a:p>
          <a:p>
            <a:r>
              <a:rPr lang="en-US" b="1" dirty="0"/>
              <a:t>2- Remember to setup env variables before presentation</a:t>
            </a:r>
          </a:p>
          <a:p>
            <a:r>
              <a:rPr lang="en-US" b="1" dirty="0"/>
              <a:t>3- Run </a:t>
            </a:r>
            <a:r>
              <a:rPr lang="en-US" b="1" dirty="0" err="1"/>
              <a:t>dbt</a:t>
            </a:r>
            <a:r>
              <a:rPr lang="en-US" b="1" dirty="0"/>
              <a:t> deps before demo</a:t>
            </a:r>
          </a:p>
          <a:p>
            <a:endParaRPr lang="en-US" dirty="0"/>
          </a:p>
          <a:p>
            <a:r>
              <a:rPr lang="en-US" dirty="0"/>
              <a:t>Demo using dummy data that shows </a:t>
            </a:r>
            <a:r>
              <a:rPr lang="en-US" dirty="0" err="1"/>
              <a:t>callrecords</a:t>
            </a:r>
            <a:r>
              <a:rPr lang="en-US" dirty="0"/>
              <a:t> and outcomes showing sales as 1s no-sales as 0s</a:t>
            </a:r>
          </a:p>
          <a:p>
            <a:endParaRPr lang="en-US" dirty="0"/>
          </a:p>
          <a:p>
            <a:r>
              <a:rPr lang="en-US" dirty="0"/>
              <a:t>Project has 3 phases: staging, core, reporting – each will have its own folder – in this demo I will only show the staging part, but if you’re interested reach out and I can walk you through the setup and the other parts</a:t>
            </a:r>
          </a:p>
          <a:p>
            <a:endParaRPr lang="en-US" dirty="0"/>
          </a:p>
          <a:p>
            <a:r>
              <a:rPr lang="en-US" dirty="0"/>
              <a:t>Lets look at the data first</a:t>
            </a:r>
          </a:p>
          <a:p>
            <a:endParaRPr lang="en-US" dirty="0"/>
          </a:p>
          <a:p>
            <a:r>
              <a:rPr lang="en-US" dirty="0"/>
              <a:t>Look at the data:</a:t>
            </a:r>
          </a:p>
          <a:p>
            <a:endParaRPr lang="en-US" dirty="0"/>
          </a:p>
          <a:p>
            <a:r>
              <a:rPr lang="en-US" dirty="0"/>
              <a:t>- model folder – sub folders represent different phases, easy to arrange and manage</a:t>
            </a:r>
          </a:p>
          <a:p>
            <a:pPr marL="0" indent="0">
              <a:buFontTx/>
              <a:buNone/>
            </a:pPr>
            <a:r>
              <a:rPr lang="en-US" dirty="0"/>
              <a:t>- Easy to use</a:t>
            </a:r>
          </a:p>
          <a:p>
            <a:pPr marL="171450" indent="-171450">
              <a:buFontTx/>
              <a:buChar char="-"/>
            </a:pPr>
            <a:endParaRPr lang="en-US" dirty="0"/>
          </a:p>
          <a:p>
            <a:pPr marL="0" indent="0">
              <a:buFontTx/>
              <a:buNone/>
            </a:pPr>
            <a:r>
              <a:rPr lang="en-US" dirty="0"/>
              <a:t>Staging: </a:t>
            </a:r>
          </a:p>
          <a:p>
            <a:pPr marL="171450" indent="-171450">
              <a:buFontTx/>
              <a:buChar char="-"/>
            </a:pPr>
            <a:r>
              <a:rPr lang="en-US" dirty="0" err="1"/>
              <a:t>Schema.yml</a:t>
            </a:r>
            <a:r>
              <a:rPr lang="en-US" dirty="0"/>
              <a:t>, sources (name, database, schema, tables) + models (name, description)</a:t>
            </a:r>
          </a:p>
          <a:p>
            <a:pPr marL="171450" indent="-171450">
              <a:buFontTx/>
              <a:buChar char="-"/>
            </a:pPr>
            <a:r>
              <a:rPr lang="en-US" dirty="0"/>
              <a:t>type cast</a:t>
            </a:r>
          </a:p>
          <a:p>
            <a:pPr marL="171450" indent="-171450">
              <a:buFontTx/>
              <a:buChar char="-"/>
            </a:pPr>
            <a:r>
              <a:rPr lang="en-US" dirty="0"/>
              <a:t>Add </a:t>
            </a:r>
            <a:r>
              <a:rPr lang="en-US" dirty="0" err="1"/>
              <a:t>insert_date</a:t>
            </a:r>
            <a:endParaRPr lang="en-US" dirty="0"/>
          </a:p>
          <a:p>
            <a:pPr marL="171450" indent="-171450">
              <a:buFontTx/>
              <a:buChar char="-"/>
            </a:pPr>
            <a:r>
              <a:rPr lang="en-US" dirty="0" err="1"/>
              <a:t>is_test_run</a:t>
            </a:r>
            <a:r>
              <a:rPr lang="en-US" dirty="0"/>
              <a:t> variable</a:t>
            </a:r>
          </a:p>
          <a:p>
            <a:pPr marL="171450" indent="-171450">
              <a:buFontTx/>
              <a:buChar char="-"/>
            </a:pPr>
            <a:r>
              <a:rPr lang="en-US" dirty="0"/>
              <a:t>Run </a:t>
            </a:r>
            <a:r>
              <a:rPr lang="en-US" dirty="0" err="1"/>
              <a:t>stg_callrecords</a:t>
            </a:r>
            <a:r>
              <a:rPr lang="en-US" dirty="0"/>
              <a:t> only first (</a:t>
            </a:r>
            <a:r>
              <a:rPr lang="en-US" dirty="0" err="1"/>
              <a:t>dbt</a:t>
            </a:r>
            <a:r>
              <a:rPr lang="en-US" dirty="0"/>
              <a:t> build –select </a:t>
            </a:r>
            <a:r>
              <a:rPr lang="en-US" dirty="0" err="1"/>
              <a:t>stg_callrecords</a:t>
            </a:r>
            <a:r>
              <a:rPr lang="en-US" dirty="0"/>
              <a:t>)</a:t>
            </a:r>
          </a:p>
          <a:p>
            <a:pPr marL="171450" indent="-171450">
              <a:buFontTx/>
              <a:buChar char="-"/>
            </a:pPr>
            <a:r>
              <a:rPr lang="en-US" dirty="0"/>
              <a:t>Run all with </a:t>
            </a:r>
            <a:r>
              <a:rPr lang="en-US" dirty="0" err="1"/>
              <a:t>is_test_run</a:t>
            </a:r>
            <a:r>
              <a:rPr lang="en-US" dirty="0"/>
              <a:t> as true</a:t>
            </a:r>
          </a:p>
          <a:p>
            <a:pPr marL="171450" indent="-171450">
              <a:buFontTx/>
              <a:buChar char="-"/>
            </a:pPr>
            <a:r>
              <a:rPr lang="en-US" dirty="0" err="1"/>
              <a:t>Dbt</a:t>
            </a:r>
            <a:r>
              <a:rPr lang="en-US" dirty="0"/>
              <a:t> build, </a:t>
            </a:r>
            <a:r>
              <a:rPr lang="en-US" dirty="0" err="1"/>
              <a:t>dbt</a:t>
            </a:r>
            <a:r>
              <a:rPr lang="en-US" dirty="0"/>
              <a:t> docs generate / serve</a:t>
            </a:r>
          </a:p>
        </p:txBody>
      </p:sp>
      <p:sp>
        <p:nvSpPr>
          <p:cNvPr id="4" name="Slide Number Placeholder 3"/>
          <p:cNvSpPr>
            <a:spLocks noGrp="1"/>
          </p:cNvSpPr>
          <p:nvPr>
            <p:ph type="sldNum" sz="quarter" idx="5"/>
          </p:nvPr>
        </p:nvSpPr>
        <p:spPr/>
        <p:txBody>
          <a:bodyPr/>
          <a:lstStyle/>
          <a:p>
            <a:fld id="{750C88EE-3F11-A447-8385-356FF0368390}" type="slidenum">
              <a:rPr lang="en-US" smtClean="0"/>
              <a:t>5</a:t>
            </a:fld>
            <a:endParaRPr lang="en-US"/>
          </a:p>
        </p:txBody>
      </p:sp>
    </p:spTree>
    <p:extLst>
      <p:ext uri="{BB962C8B-B14F-4D97-AF65-F5344CB8AC3E}">
        <p14:creationId xmlns:p14="http://schemas.microsoft.com/office/powerpoint/2010/main" val="3513162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documentation: we keep the data dictionary next to our model, easy to retrieve</a:t>
            </a:r>
          </a:p>
          <a:p>
            <a:pPr marL="171450" indent="-171450">
              <a:buFontTx/>
              <a:buChar char="-"/>
            </a:pPr>
            <a:r>
              <a:rPr lang="en-US" dirty="0"/>
              <a:t>Tests: two types, generic / bespoke</a:t>
            </a:r>
          </a:p>
          <a:p>
            <a:pPr marL="171450" indent="-171450">
              <a:buFontTx/>
              <a:buChar char="-"/>
            </a:pPr>
            <a:r>
              <a:rPr lang="en-US" dirty="0"/>
              <a:t>Show difference between freshness and data tests, former doesn’t stop the build process, latter does</a:t>
            </a:r>
          </a:p>
          <a:p>
            <a:pPr marL="171450" indent="-171450">
              <a:buFontTx/>
              <a:buChar char="-"/>
            </a:pPr>
            <a:r>
              <a:rPr lang="en-US" dirty="0"/>
              <a:t>Freshness: </a:t>
            </a:r>
            <a:r>
              <a:rPr lang="en-US" dirty="0" err="1"/>
              <a:t>dbt</a:t>
            </a:r>
            <a:r>
              <a:rPr lang="en-US" dirty="0"/>
              <a:t> source freshness</a:t>
            </a:r>
          </a:p>
          <a:p>
            <a:pPr marL="171450" indent="-171450">
              <a:buFontTx/>
              <a:buChar char="-"/>
            </a:pPr>
            <a:r>
              <a:rPr lang="en-US" dirty="0"/>
              <a:t>Data test: </a:t>
            </a:r>
          </a:p>
          <a:p>
            <a:pPr marL="457200" lvl="1" indent="0">
              <a:buFontTx/>
              <a:buNone/>
            </a:pPr>
            <a:r>
              <a:rPr lang="en-US" dirty="0"/>
              <a:t>1- insert into </a:t>
            </a:r>
            <a:r>
              <a:rPr lang="en-US" dirty="0" err="1"/>
              <a:t>stg_callrecords</a:t>
            </a:r>
            <a:r>
              <a:rPr lang="en-US" dirty="0"/>
              <a:t>	</a:t>
            </a:r>
          </a:p>
          <a:p>
            <a:pPr marL="457200" lvl="1" indent="0">
              <a:buFontTx/>
              <a:buNone/>
            </a:pPr>
            <a:r>
              <a:rPr lang="en-US" dirty="0"/>
              <a:t>2- run </a:t>
            </a:r>
            <a:r>
              <a:rPr lang="en-US" dirty="0" err="1"/>
              <a:t>dbt</a:t>
            </a:r>
            <a:r>
              <a:rPr lang="en-US" dirty="0"/>
              <a:t> test –select </a:t>
            </a:r>
            <a:r>
              <a:rPr lang="en-US" dirty="0" err="1"/>
              <a:t>test_type:data</a:t>
            </a:r>
            <a:endParaRPr lang="en-US" dirty="0"/>
          </a:p>
          <a:p>
            <a:pPr marL="457200" lvl="1" indent="0">
              <a:buFontTx/>
              <a:buNone/>
            </a:pPr>
            <a:r>
              <a:rPr lang="en-US" dirty="0"/>
              <a:t>3- insert into </a:t>
            </a:r>
            <a:r>
              <a:rPr lang="en-US" dirty="0" err="1"/>
              <a:t>callrecords</a:t>
            </a:r>
            <a:endParaRPr lang="en-US" dirty="0"/>
          </a:p>
          <a:p>
            <a:pPr marL="457200" lvl="1" indent="0">
              <a:buFontTx/>
              <a:buNone/>
            </a:pPr>
            <a:r>
              <a:rPr lang="en-US" dirty="0"/>
              <a:t>4- run </a:t>
            </a:r>
            <a:r>
              <a:rPr lang="en-US" dirty="0" err="1"/>
              <a:t>dbt</a:t>
            </a:r>
            <a:r>
              <a:rPr lang="en-US" dirty="0"/>
              <a:t> build –select </a:t>
            </a:r>
            <a:r>
              <a:rPr lang="en-US" dirty="0" err="1"/>
              <a:t>stg_callrecords</a:t>
            </a:r>
            <a:r>
              <a:rPr lang="en-US" dirty="0"/>
              <a:t> –vars ‘{</a:t>
            </a:r>
            <a:r>
              <a:rPr lang="en-US" dirty="0" err="1"/>
              <a:t>is_test_run</a:t>
            </a:r>
            <a:r>
              <a:rPr lang="en-US" dirty="0"/>
              <a:t>: false}’</a:t>
            </a:r>
          </a:p>
          <a:p>
            <a:pPr marL="457200" lvl="1" indent="0">
              <a:buFontTx/>
              <a:buNone/>
            </a:pPr>
            <a:r>
              <a:rPr lang="en-US" dirty="0"/>
              <a:t>5- clean up</a:t>
            </a:r>
          </a:p>
          <a:p>
            <a:pPr marL="171450" indent="-171450">
              <a:buFontTx/>
              <a:buChar char="-"/>
            </a:pPr>
            <a:r>
              <a:rPr lang="en-US" dirty="0" err="1"/>
              <a:t>Dbt</a:t>
            </a:r>
            <a:r>
              <a:rPr lang="en-US" dirty="0"/>
              <a:t> build in prod: </a:t>
            </a:r>
            <a:r>
              <a:rPr lang="en-US" dirty="0" err="1"/>
              <a:t>dbt</a:t>
            </a:r>
            <a:r>
              <a:rPr lang="en-US" dirty="0"/>
              <a:t> build –target prod –vars ‘{</a:t>
            </a:r>
            <a:r>
              <a:rPr lang="en-US" dirty="0" err="1"/>
              <a:t>is_test_run</a:t>
            </a:r>
            <a:r>
              <a:rPr lang="en-US" dirty="0"/>
              <a:t>: false}’</a:t>
            </a:r>
          </a:p>
          <a:p>
            <a:pPr marL="171450" indent="-171450">
              <a:buFontTx/>
              <a:buChar char="-"/>
            </a:pPr>
            <a:r>
              <a:rPr lang="en-US" dirty="0"/>
              <a:t>Version control (easy way to deal with the suffix creep):</a:t>
            </a:r>
          </a:p>
          <a:p>
            <a:pPr marL="457200" lvl="1" indent="0">
              <a:buFontTx/>
              <a:buNone/>
            </a:pPr>
            <a:r>
              <a:rPr lang="en-US" dirty="0"/>
              <a:t>1- git </a:t>
            </a:r>
            <a:r>
              <a:rPr lang="en-US" dirty="0" err="1"/>
              <a:t>init</a:t>
            </a:r>
            <a:endParaRPr lang="en-US" dirty="0"/>
          </a:p>
          <a:p>
            <a:pPr marL="457200" lvl="1" indent="0">
              <a:buFontTx/>
              <a:buNone/>
            </a:pPr>
            <a:r>
              <a:rPr lang="en-US" dirty="0"/>
              <a:t>2- echo “my </a:t>
            </a:r>
            <a:r>
              <a:rPr lang="en-US" dirty="0" err="1"/>
              <a:t>dbt</a:t>
            </a:r>
            <a:r>
              <a:rPr lang="en-US" dirty="0"/>
              <a:t> project” &gt; README.md</a:t>
            </a:r>
          </a:p>
          <a:p>
            <a:pPr marL="457200" lvl="1" indent="0">
              <a:buFontTx/>
              <a:buNone/>
            </a:pPr>
            <a:r>
              <a:rPr lang="en-US" dirty="0"/>
              <a:t>3- git add README.md</a:t>
            </a:r>
          </a:p>
          <a:p>
            <a:pPr marL="457200" lvl="1" indent="0">
              <a:buFontTx/>
              <a:buNone/>
            </a:pPr>
            <a:r>
              <a:rPr lang="en-US" dirty="0"/>
              <a:t>4- git commit –m “my first commit”</a:t>
            </a:r>
          </a:p>
        </p:txBody>
      </p:sp>
      <p:sp>
        <p:nvSpPr>
          <p:cNvPr id="4" name="Slide Number Placeholder 3"/>
          <p:cNvSpPr>
            <a:spLocks noGrp="1"/>
          </p:cNvSpPr>
          <p:nvPr>
            <p:ph type="sldNum" sz="quarter" idx="5"/>
          </p:nvPr>
        </p:nvSpPr>
        <p:spPr/>
        <p:txBody>
          <a:bodyPr/>
          <a:lstStyle/>
          <a:p>
            <a:fld id="{750C88EE-3F11-A447-8385-356FF0368390}" type="slidenum">
              <a:rPr lang="en-US" smtClean="0"/>
              <a:t>6</a:t>
            </a:fld>
            <a:endParaRPr lang="en-US"/>
          </a:p>
        </p:txBody>
      </p:sp>
    </p:spTree>
    <p:extLst>
      <p:ext uri="{BB962C8B-B14F-4D97-AF65-F5344CB8AC3E}">
        <p14:creationId xmlns:p14="http://schemas.microsoft.com/office/powerpoint/2010/main" val="1511370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4.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One-Lin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E71456-08F7-334C-A5FF-082F3ECCF794}"/>
              </a:ext>
            </a:extLst>
          </p:cNvPr>
          <p:cNvPicPr>
            <a:picLocks noChangeAspect="1"/>
          </p:cNvPicPr>
          <p:nvPr userDrawn="1"/>
        </p:nvPicPr>
        <p:blipFill>
          <a:blip r:embed="rId2">
            <a:extLst>
              <a:ext uri="{28A0092B-C50C-407E-A947-70E740481C1C}">
                <a14:useLocalDpi xmlns:a14="http://schemas.microsoft.com/office/drawing/2010/main" val="0"/>
              </a:ext>
            </a:extLst>
          </a:blip>
          <a:srcRect l="6" r="6"/>
          <a:stretch>
            <a:fillRect/>
          </a:stretch>
        </p:blipFill>
        <p:spPr>
          <a:xfrm>
            <a:off x="-1" y="0"/>
            <a:ext cx="13817603" cy="7772400"/>
          </a:xfrm>
          <a:prstGeom prst="rect">
            <a:avLst/>
          </a:prstGeom>
        </p:spPr>
      </p:pic>
      <p:pic>
        <p:nvPicPr>
          <p:cNvPr id="7" name="Picture 6">
            <a:extLst>
              <a:ext uri="{FF2B5EF4-FFF2-40B4-BE49-F238E27FC236}">
                <a16:creationId xmlns:a16="http://schemas.microsoft.com/office/drawing/2014/main" id="{9985B774-4613-1A46-9F8B-3977E8D7194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12634" y="3358657"/>
            <a:ext cx="2192333" cy="1055087"/>
          </a:xfrm>
          <a:prstGeom prst="rect">
            <a:avLst/>
          </a:prstGeom>
        </p:spPr>
      </p:pic>
      <p:sp>
        <p:nvSpPr>
          <p:cNvPr id="13" name="Title 3">
            <a:extLst>
              <a:ext uri="{FF2B5EF4-FFF2-40B4-BE49-F238E27FC236}">
                <a16:creationId xmlns:a16="http://schemas.microsoft.com/office/drawing/2014/main" id="{02E04118-46DA-E34E-AE9D-C8996D79E2A0}"/>
              </a:ext>
            </a:extLst>
          </p:cNvPr>
          <p:cNvSpPr>
            <a:spLocks noGrp="1"/>
          </p:cNvSpPr>
          <p:nvPr>
            <p:ph type="title" hasCustomPrompt="1"/>
          </p:nvPr>
        </p:nvSpPr>
        <p:spPr>
          <a:xfrm>
            <a:off x="547688" y="6904145"/>
            <a:ext cx="7403650" cy="457200"/>
          </a:xfrm>
          <a:prstGeom prst="rect">
            <a:avLst/>
          </a:prstGeom>
        </p:spPr>
        <p:txBody>
          <a:bodyPr wrap="none" lIns="0" tIns="0" rIns="0" bIns="0"/>
          <a:lstStyle>
            <a:lvl1pPr marL="0" indent="0" algn="l" defTabSz="1005840" rtl="0" eaLnBrk="1" latinLnBrk="0" hangingPunct="1">
              <a:lnSpc>
                <a:spcPct val="90000"/>
              </a:lnSpc>
              <a:spcBef>
                <a:spcPts val="1100"/>
              </a:spcBef>
              <a:buFont typeface="Arial" panose="020B0604020202020204" pitchFamily="34" charset="0"/>
              <a:buNone/>
              <a:defRPr lang="en-GB" sz="3200" b="0" i="0" kern="1200" spc="-100" baseline="0" dirty="0">
                <a:solidFill>
                  <a:schemeClr val="bg1"/>
                </a:solidFill>
                <a:latin typeface="+mj-lt"/>
                <a:ea typeface="+mn-ea"/>
                <a:cs typeface="+mn-cs"/>
              </a:defRPr>
            </a:lvl1pPr>
          </a:lstStyle>
          <a:p>
            <a:pPr marL="0" lvl="0" indent="0" algn="l" defTabSz="1005840" rtl="0" eaLnBrk="1" latinLnBrk="0" hangingPunct="1">
              <a:lnSpc>
                <a:spcPct val="90000"/>
              </a:lnSpc>
              <a:spcBef>
                <a:spcPts val="1100"/>
              </a:spcBef>
              <a:buFont typeface="Arial" panose="020B0604020202020204" pitchFamily="34" charset="0"/>
              <a:buNone/>
            </a:pPr>
            <a:r>
              <a:rPr lang="en-US" dirty="0"/>
              <a:t>Edit master text styles</a:t>
            </a:r>
          </a:p>
        </p:txBody>
      </p:sp>
    </p:spTree>
    <p:extLst>
      <p:ext uri="{BB962C8B-B14F-4D97-AF65-F5344CB8AC3E}">
        <p14:creationId xmlns:p14="http://schemas.microsoft.com/office/powerpoint/2010/main" val="4276640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 2">
    <p:spTree>
      <p:nvGrpSpPr>
        <p:cNvPr id="1" name=""/>
        <p:cNvGrpSpPr/>
        <p:nvPr/>
      </p:nvGrpSpPr>
      <p:grpSpPr>
        <a:xfrm>
          <a:off x="0" y="0"/>
          <a:ext cx="0" cy="0"/>
          <a:chOff x="0" y="0"/>
          <a:chExt cx="0" cy="0"/>
        </a:xfrm>
      </p:grpSpPr>
      <p:sp>
        <p:nvSpPr>
          <p:cNvPr id="22" name="Text Placeholder 8">
            <a:extLst>
              <a:ext uri="{FF2B5EF4-FFF2-40B4-BE49-F238E27FC236}">
                <a16:creationId xmlns:a16="http://schemas.microsoft.com/office/drawing/2014/main" id="{F45F56F9-39CF-EE4C-B4E3-47BAD52D622F}"/>
              </a:ext>
            </a:extLst>
          </p:cNvPr>
          <p:cNvSpPr>
            <a:spLocks noGrp="1"/>
          </p:cNvSpPr>
          <p:nvPr>
            <p:ph type="body" sz="quarter" idx="11" hasCustomPrompt="1"/>
          </p:nvPr>
        </p:nvSpPr>
        <p:spPr>
          <a:xfrm>
            <a:off x="975263" y="144619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26" name="Text Placeholder 8">
            <a:extLst>
              <a:ext uri="{FF2B5EF4-FFF2-40B4-BE49-F238E27FC236}">
                <a16:creationId xmlns:a16="http://schemas.microsoft.com/office/drawing/2014/main" id="{F61AED28-B052-0D49-96E8-684F17C82BA8}"/>
              </a:ext>
            </a:extLst>
          </p:cNvPr>
          <p:cNvSpPr>
            <a:spLocks noGrp="1"/>
          </p:cNvSpPr>
          <p:nvPr>
            <p:ph type="body" sz="quarter" idx="15" hasCustomPrompt="1"/>
          </p:nvPr>
        </p:nvSpPr>
        <p:spPr>
          <a:xfrm>
            <a:off x="549631" y="1365323"/>
            <a:ext cx="29335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01</a:t>
            </a:r>
          </a:p>
        </p:txBody>
      </p:sp>
      <p:sp>
        <p:nvSpPr>
          <p:cNvPr id="86" name="Text Placeholder 8">
            <a:extLst>
              <a:ext uri="{FF2B5EF4-FFF2-40B4-BE49-F238E27FC236}">
                <a16:creationId xmlns:a16="http://schemas.microsoft.com/office/drawing/2014/main" id="{7217CB1F-AF41-F642-8925-E81F2348711C}"/>
              </a:ext>
            </a:extLst>
          </p:cNvPr>
          <p:cNvSpPr>
            <a:spLocks noGrp="1"/>
          </p:cNvSpPr>
          <p:nvPr>
            <p:ph type="body" sz="quarter" idx="16" hasCustomPrompt="1"/>
          </p:nvPr>
        </p:nvSpPr>
        <p:spPr>
          <a:xfrm>
            <a:off x="975263" y="225671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8" name="Text Placeholder 8">
            <a:extLst>
              <a:ext uri="{FF2B5EF4-FFF2-40B4-BE49-F238E27FC236}">
                <a16:creationId xmlns:a16="http://schemas.microsoft.com/office/drawing/2014/main" id="{3648CBF7-6E02-E847-8216-AC6FB5553814}"/>
              </a:ext>
            </a:extLst>
          </p:cNvPr>
          <p:cNvSpPr>
            <a:spLocks noGrp="1"/>
          </p:cNvSpPr>
          <p:nvPr>
            <p:ph type="body" sz="quarter" idx="18" hasCustomPrompt="1"/>
          </p:nvPr>
        </p:nvSpPr>
        <p:spPr>
          <a:xfrm>
            <a:off x="549631" y="2175839"/>
            <a:ext cx="360676"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02</a:t>
            </a:r>
          </a:p>
        </p:txBody>
      </p:sp>
      <p:sp>
        <p:nvSpPr>
          <p:cNvPr id="90" name="Text Placeholder 8">
            <a:extLst>
              <a:ext uri="{FF2B5EF4-FFF2-40B4-BE49-F238E27FC236}">
                <a16:creationId xmlns:a16="http://schemas.microsoft.com/office/drawing/2014/main" id="{55D2167E-E9C8-ED4D-950A-3CFAE0F4BC39}"/>
              </a:ext>
            </a:extLst>
          </p:cNvPr>
          <p:cNvSpPr>
            <a:spLocks noGrp="1"/>
          </p:cNvSpPr>
          <p:nvPr>
            <p:ph type="body" sz="quarter" idx="19" hasCustomPrompt="1"/>
          </p:nvPr>
        </p:nvSpPr>
        <p:spPr>
          <a:xfrm>
            <a:off x="975263" y="305634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92" name="Text Placeholder 8">
            <a:extLst>
              <a:ext uri="{FF2B5EF4-FFF2-40B4-BE49-F238E27FC236}">
                <a16:creationId xmlns:a16="http://schemas.microsoft.com/office/drawing/2014/main" id="{5562D759-370A-C84D-BF0B-E3B8B661B8B6}"/>
              </a:ext>
            </a:extLst>
          </p:cNvPr>
          <p:cNvSpPr>
            <a:spLocks noGrp="1"/>
          </p:cNvSpPr>
          <p:nvPr>
            <p:ph type="body" sz="quarter" idx="21" hasCustomPrompt="1"/>
          </p:nvPr>
        </p:nvSpPr>
        <p:spPr>
          <a:xfrm>
            <a:off x="549631" y="2975469"/>
            <a:ext cx="354264"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03</a:t>
            </a:r>
          </a:p>
        </p:txBody>
      </p:sp>
      <p:sp>
        <p:nvSpPr>
          <p:cNvPr id="94" name="Text Placeholder 8">
            <a:extLst>
              <a:ext uri="{FF2B5EF4-FFF2-40B4-BE49-F238E27FC236}">
                <a16:creationId xmlns:a16="http://schemas.microsoft.com/office/drawing/2014/main" id="{61615D15-0199-3E49-B23E-D82352D0B830}"/>
              </a:ext>
            </a:extLst>
          </p:cNvPr>
          <p:cNvSpPr>
            <a:spLocks noGrp="1"/>
          </p:cNvSpPr>
          <p:nvPr>
            <p:ph type="body" sz="quarter" idx="22" hasCustomPrompt="1"/>
          </p:nvPr>
        </p:nvSpPr>
        <p:spPr>
          <a:xfrm>
            <a:off x="975263" y="385597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96" name="Text Placeholder 8">
            <a:extLst>
              <a:ext uri="{FF2B5EF4-FFF2-40B4-BE49-F238E27FC236}">
                <a16:creationId xmlns:a16="http://schemas.microsoft.com/office/drawing/2014/main" id="{A7E444D1-BB50-7A4B-A8A1-2E5C3156C547}"/>
              </a:ext>
            </a:extLst>
          </p:cNvPr>
          <p:cNvSpPr>
            <a:spLocks noGrp="1"/>
          </p:cNvSpPr>
          <p:nvPr>
            <p:ph type="body" sz="quarter" idx="24" hasCustomPrompt="1"/>
          </p:nvPr>
        </p:nvSpPr>
        <p:spPr>
          <a:xfrm>
            <a:off x="549631" y="3775099"/>
            <a:ext cx="35747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04</a:t>
            </a:r>
          </a:p>
        </p:txBody>
      </p:sp>
      <p:sp>
        <p:nvSpPr>
          <p:cNvPr id="98" name="Text Placeholder 8">
            <a:extLst>
              <a:ext uri="{FF2B5EF4-FFF2-40B4-BE49-F238E27FC236}">
                <a16:creationId xmlns:a16="http://schemas.microsoft.com/office/drawing/2014/main" id="{2FC8D050-17BD-1D4A-B8A4-8CA09DA12CDE}"/>
              </a:ext>
            </a:extLst>
          </p:cNvPr>
          <p:cNvSpPr>
            <a:spLocks noGrp="1"/>
          </p:cNvSpPr>
          <p:nvPr>
            <p:ph type="body" sz="quarter" idx="25" hasCustomPrompt="1"/>
          </p:nvPr>
        </p:nvSpPr>
        <p:spPr>
          <a:xfrm>
            <a:off x="975263" y="465560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00" name="Text Placeholder 8">
            <a:extLst>
              <a:ext uri="{FF2B5EF4-FFF2-40B4-BE49-F238E27FC236}">
                <a16:creationId xmlns:a16="http://schemas.microsoft.com/office/drawing/2014/main" id="{A43BEA23-1413-A740-945D-0B3876137F79}"/>
              </a:ext>
            </a:extLst>
          </p:cNvPr>
          <p:cNvSpPr>
            <a:spLocks noGrp="1"/>
          </p:cNvSpPr>
          <p:nvPr>
            <p:ph type="body" sz="quarter" idx="27" hasCustomPrompt="1"/>
          </p:nvPr>
        </p:nvSpPr>
        <p:spPr>
          <a:xfrm>
            <a:off x="549631" y="4574729"/>
            <a:ext cx="352661"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05</a:t>
            </a:r>
          </a:p>
        </p:txBody>
      </p:sp>
      <p:sp>
        <p:nvSpPr>
          <p:cNvPr id="102" name="Text Placeholder 8">
            <a:extLst>
              <a:ext uri="{FF2B5EF4-FFF2-40B4-BE49-F238E27FC236}">
                <a16:creationId xmlns:a16="http://schemas.microsoft.com/office/drawing/2014/main" id="{9ABAAB59-ACEE-3F41-ABEC-37FC6D7DB0A3}"/>
              </a:ext>
            </a:extLst>
          </p:cNvPr>
          <p:cNvSpPr>
            <a:spLocks noGrp="1"/>
          </p:cNvSpPr>
          <p:nvPr>
            <p:ph type="body" sz="quarter" idx="28" hasCustomPrompt="1"/>
          </p:nvPr>
        </p:nvSpPr>
        <p:spPr>
          <a:xfrm>
            <a:off x="975263" y="54552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04" name="Text Placeholder 8">
            <a:extLst>
              <a:ext uri="{FF2B5EF4-FFF2-40B4-BE49-F238E27FC236}">
                <a16:creationId xmlns:a16="http://schemas.microsoft.com/office/drawing/2014/main" id="{2A95580E-A861-2B4A-94CC-3FD34C6B27A2}"/>
              </a:ext>
            </a:extLst>
          </p:cNvPr>
          <p:cNvSpPr>
            <a:spLocks noGrp="1"/>
          </p:cNvSpPr>
          <p:nvPr>
            <p:ph type="body" sz="quarter" idx="30" hasCustomPrompt="1"/>
          </p:nvPr>
        </p:nvSpPr>
        <p:spPr>
          <a:xfrm>
            <a:off x="549631" y="5374359"/>
            <a:ext cx="360676"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06</a:t>
            </a:r>
          </a:p>
        </p:txBody>
      </p:sp>
      <p:sp>
        <p:nvSpPr>
          <p:cNvPr id="65" name="Text Placeholder 8">
            <a:extLst>
              <a:ext uri="{FF2B5EF4-FFF2-40B4-BE49-F238E27FC236}">
                <a16:creationId xmlns:a16="http://schemas.microsoft.com/office/drawing/2014/main" id="{00202200-8231-5846-9EED-F1CC62C2B9B8}"/>
              </a:ext>
            </a:extLst>
          </p:cNvPr>
          <p:cNvSpPr>
            <a:spLocks noGrp="1"/>
          </p:cNvSpPr>
          <p:nvPr>
            <p:ph type="body" sz="quarter" idx="49" hasCustomPrompt="1"/>
          </p:nvPr>
        </p:nvSpPr>
        <p:spPr>
          <a:xfrm>
            <a:off x="975263" y="625486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66" name="Text Placeholder 8">
            <a:extLst>
              <a:ext uri="{FF2B5EF4-FFF2-40B4-BE49-F238E27FC236}">
                <a16:creationId xmlns:a16="http://schemas.microsoft.com/office/drawing/2014/main" id="{2A4AE611-C87E-5643-B06C-ACFC60032127}"/>
              </a:ext>
            </a:extLst>
          </p:cNvPr>
          <p:cNvSpPr>
            <a:spLocks noGrp="1"/>
          </p:cNvSpPr>
          <p:nvPr>
            <p:ph type="body" sz="quarter" idx="50" hasCustomPrompt="1"/>
          </p:nvPr>
        </p:nvSpPr>
        <p:spPr>
          <a:xfrm>
            <a:off x="549631" y="6173989"/>
            <a:ext cx="343043"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07</a:t>
            </a:r>
          </a:p>
        </p:txBody>
      </p:sp>
      <p:sp>
        <p:nvSpPr>
          <p:cNvPr id="67" name="Text Placeholder 8">
            <a:extLst>
              <a:ext uri="{FF2B5EF4-FFF2-40B4-BE49-F238E27FC236}">
                <a16:creationId xmlns:a16="http://schemas.microsoft.com/office/drawing/2014/main" id="{97585763-A9EE-6648-8F8C-E88FB95ABE28}"/>
              </a:ext>
            </a:extLst>
          </p:cNvPr>
          <p:cNvSpPr>
            <a:spLocks noGrp="1"/>
          </p:cNvSpPr>
          <p:nvPr>
            <p:ph type="body" sz="quarter" idx="51" hasCustomPrompt="1"/>
          </p:nvPr>
        </p:nvSpPr>
        <p:spPr>
          <a:xfrm>
            <a:off x="960620" y="70544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68" name="Text Placeholder 8">
            <a:extLst>
              <a:ext uri="{FF2B5EF4-FFF2-40B4-BE49-F238E27FC236}">
                <a16:creationId xmlns:a16="http://schemas.microsoft.com/office/drawing/2014/main" id="{A0A220A7-50CC-094F-AC20-CDA3A1EC8F50}"/>
              </a:ext>
            </a:extLst>
          </p:cNvPr>
          <p:cNvSpPr>
            <a:spLocks noGrp="1"/>
          </p:cNvSpPr>
          <p:nvPr>
            <p:ph type="body" sz="quarter" idx="52" hasCustomPrompt="1"/>
          </p:nvPr>
        </p:nvSpPr>
        <p:spPr>
          <a:xfrm>
            <a:off x="534988" y="6973617"/>
            <a:ext cx="352661"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08</a:t>
            </a:r>
          </a:p>
        </p:txBody>
      </p:sp>
      <p:sp>
        <p:nvSpPr>
          <p:cNvPr id="73" name="Text Placeholder 8">
            <a:extLst>
              <a:ext uri="{FF2B5EF4-FFF2-40B4-BE49-F238E27FC236}">
                <a16:creationId xmlns:a16="http://schemas.microsoft.com/office/drawing/2014/main" id="{E536E54C-F4FA-CD4F-904C-7BA4C16168CE}"/>
              </a:ext>
            </a:extLst>
          </p:cNvPr>
          <p:cNvSpPr>
            <a:spLocks noGrp="1"/>
          </p:cNvSpPr>
          <p:nvPr>
            <p:ph type="body" sz="quarter" idx="53" hasCustomPrompt="1"/>
          </p:nvPr>
        </p:nvSpPr>
        <p:spPr>
          <a:xfrm>
            <a:off x="8301561" y="144619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4" name="Text Placeholder 8">
            <a:extLst>
              <a:ext uri="{FF2B5EF4-FFF2-40B4-BE49-F238E27FC236}">
                <a16:creationId xmlns:a16="http://schemas.microsoft.com/office/drawing/2014/main" id="{704E6475-3F11-3C4A-838A-5B6574F6898B}"/>
              </a:ext>
            </a:extLst>
          </p:cNvPr>
          <p:cNvSpPr>
            <a:spLocks noGrp="1"/>
          </p:cNvSpPr>
          <p:nvPr>
            <p:ph type="body" sz="quarter" idx="54" hasCustomPrompt="1"/>
          </p:nvPr>
        </p:nvSpPr>
        <p:spPr>
          <a:xfrm>
            <a:off x="7861244" y="1365323"/>
            <a:ext cx="35747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09</a:t>
            </a:r>
          </a:p>
        </p:txBody>
      </p:sp>
      <p:sp>
        <p:nvSpPr>
          <p:cNvPr id="75" name="Text Placeholder 8">
            <a:extLst>
              <a:ext uri="{FF2B5EF4-FFF2-40B4-BE49-F238E27FC236}">
                <a16:creationId xmlns:a16="http://schemas.microsoft.com/office/drawing/2014/main" id="{7D3B4F66-09BC-9744-914A-C0EFEF1E3BAD}"/>
              </a:ext>
            </a:extLst>
          </p:cNvPr>
          <p:cNvSpPr>
            <a:spLocks noGrp="1"/>
          </p:cNvSpPr>
          <p:nvPr>
            <p:ph type="body" sz="quarter" idx="55" hasCustomPrompt="1"/>
          </p:nvPr>
        </p:nvSpPr>
        <p:spPr>
          <a:xfrm>
            <a:off x="8301561" y="225671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6" name="Text Placeholder 8">
            <a:extLst>
              <a:ext uri="{FF2B5EF4-FFF2-40B4-BE49-F238E27FC236}">
                <a16:creationId xmlns:a16="http://schemas.microsoft.com/office/drawing/2014/main" id="{3B496A2A-59F2-814A-A2D5-0896551593D2}"/>
              </a:ext>
            </a:extLst>
          </p:cNvPr>
          <p:cNvSpPr>
            <a:spLocks noGrp="1"/>
          </p:cNvSpPr>
          <p:nvPr>
            <p:ph type="body" sz="quarter" idx="56" hasCustomPrompt="1"/>
          </p:nvPr>
        </p:nvSpPr>
        <p:spPr>
          <a:xfrm>
            <a:off x="7861243" y="2175839"/>
            <a:ext cx="29335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10</a:t>
            </a:r>
          </a:p>
        </p:txBody>
      </p:sp>
      <p:sp>
        <p:nvSpPr>
          <p:cNvPr id="77" name="Text Placeholder 8">
            <a:extLst>
              <a:ext uri="{FF2B5EF4-FFF2-40B4-BE49-F238E27FC236}">
                <a16:creationId xmlns:a16="http://schemas.microsoft.com/office/drawing/2014/main" id="{A9D4442C-9C71-9245-9582-C7B5C7E854E0}"/>
              </a:ext>
            </a:extLst>
          </p:cNvPr>
          <p:cNvSpPr>
            <a:spLocks noGrp="1"/>
          </p:cNvSpPr>
          <p:nvPr>
            <p:ph type="body" sz="quarter" idx="57" hasCustomPrompt="1"/>
          </p:nvPr>
        </p:nvSpPr>
        <p:spPr>
          <a:xfrm>
            <a:off x="8301561" y="305634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8" name="Text Placeholder 8">
            <a:extLst>
              <a:ext uri="{FF2B5EF4-FFF2-40B4-BE49-F238E27FC236}">
                <a16:creationId xmlns:a16="http://schemas.microsoft.com/office/drawing/2014/main" id="{32D81088-7554-1742-AF14-C1B12647A46B}"/>
              </a:ext>
            </a:extLst>
          </p:cNvPr>
          <p:cNvSpPr>
            <a:spLocks noGrp="1"/>
          </p:cNvSpPr>
          <p:nvPr>
            <p:ph type="body" sz="quarter" idx="58" hasCustomPrompt="1"/>
          </p:nvPr>
        </p:nvSpPr>
        <p:spPr>
          <a:xfrm>
            <a:off x="7861243" y="2975469"/>
            <a:ext cx="201978"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11</a:t>
            </a:r>
          </a:p>
        </p:txBody>
      </p:sp>
      <p:sp>
        <p:nvSpPr>
          <p:cNvPr id="79" name="Text Placeholder 8">
            <a:extLst>
              <a:ext uri="{FF2B5EF4-FFF2-40B4-BE49-F238E27FC236}">
                <a16:creationId xmlns:a16="http://schemas.microsoft.com/office/drawing/2014/main" id="{E5481A24-F4D4-1244-A76B-D7BCD735A17F}"/>
              </a:ext>
            </a:extLst>
          </p:cNvPr>
          <p:cNvSpPr>
            <a:spLocks noGrp="1"/>
          </p:cNvSpPr>
          <p:nvPr>
            <p:ph type="body" sz="quarter" idx="59" hasCustomPrompt="1"/>
          </p:nvPr>
        </p:nvSpPr>
        <p:spPr>
          <a:xfrm>
            <a:off x="8301561" y="385597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0" name="Text Placeholder 8">
            <a:extLst>
              <a:ext uri="{FF2B5EF4-FFF2-40B4-BE49-F238E27FC236}">
                <a16:creationId xmlns:a16="http://schemas.microsoft.com/office/drawing/2014/main" id="{A5777E89-D50F-7040-87DB-B434C653A0A0}"/>
              </a:ext>
            </a:extLst>
          </p:cNvPr>
          <p:cNvSpPr>
            <a:spLocks noGrp="1"/>
          </p:cNvSpPr>
          <p:nvPr>
            <p:ph type="body" sz="quarter" idx="60" hasCustomPrompt="1"/>
          </p:nvPr>
        </p:nvSpPr>
        <p:spPr>
          <a:xfrm>
            <a:off x="7861244" y="3775099"/>
            <a:ext cx="269304"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12</a:t>
            </a:r>
          </a:p>
        </p:txBody>
      </p:sp>
      <p:sp>
        <p:nvSpPr>
          <p:cNvPr id="81" name="Text Placeholder 8">
            <a:extLst>
              <a:ext uri="{FF2B5EF4-FFF2-40B4-BE49-F238E27FC236}">
                <a16:creationId xmlns:a16="http://schemas.microsoft.com/office/drawing/2014/main" id="{001B55DA-FB4E-0A4A-A721-DF25B7CE5C1E}"/>
              </a:ext>
            </a:extLst>
          </p:cNvPr>
          <p:cNvSpPr>
            <a:spLocks noGrp="1"/>
          </p:cNvSpPr>
          <p:nvPr>
            <p:ph type="body" sz="quarter" idx="61" hasCustomPrompt="1"/>
          </p:nvPr>
        </p:nvSpPr>
        <p:spPr>
          <a:xfrm>
            <a:off x="8301561" y="465560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2" name="Text Placeholder 8">
            <a:extLst>
              <a:ext uri="{FF2B5EF4-FFF2-40B4-BE49-F238E27FC236}">
                <a16:creationId xmlns:a16="http://schemas.microsoft.com/office/drawing/2014/main" id="{3F8408FF-3BA9-484D-B0FE-E8EB2B18DAAF}"/>
              </a:ext>
            </a:extLst>
          </p:cNvPr>
          <p:cNvSpPr>
            <a:spLocks noGrp="1"/>
          </p:cNvSpPr>
          <p:nvPr>
            <p:ph type="body" sz="quarter" idx="62" hasCustomPrompt="1"/>
          </p:nvPr>
        </p:nvSpPr>
        <p:spPr>
          <a:xfrm>
            <a:off x="7861244" y="4574729"/>
            <a:ext cx="262892"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13</a:t>
            </a:r>
          </a:p>
        </p:txBody>
      </p:sp>
      <p:sp>
        <p:nvSpPr>
          <p:cNvPr id="83" name="Text Placeholder 8">
            <a:extLst>
              <a:ext uri="{FF2B5EF4-FFF2-40B4-BE49-F238E27FC236}">
                <a16:creationId xmlns:a16="http://schemas.microsoft.com/office/drawing/2014/main" id="{FB15BE76-12A5-F04E-BCDE-916D5CF7ABDD}"/>
              </a:ext>
            </a:extLst>
          </p:cNvPr>
          <p:cNvSpPr>
            <a:spLocks noGrp="1"/>
          </p:cNvSpPr>
          <p:nvPr>
            <p:ph type="body" sz="quarter" idx="63" hasCustomPrompt="1"/>
          </p:nvPr>
        </p:nvSpPr>
        <p:spPr>
          <a:xfrm>
            <a:off x="8301561" y="54552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4" name="Text Placeholder 8">
            <a:extLst>
              <a:ext uri="{FF2B5EF4-FFF2-40B4-BE49-F238E27FC236}">
                <a16:creationId xmlns:a16="http://schemas.microsoft.com/office/drawing/2014/main" id="{C0B05A3A-67E3-CA40-B50F-88DCE1590B5A}"/>
              </a:ext>
            </a:extLst>
          </p:cNvPr>
          <p:cNvSpPr>
            <a:spLocks noGrp="1"/>
          </p:cNvSpPr>
          <p:nvPr>
            <p:ph type="body" sz="quarter" idx="64" hasCustomPrompt="1"/>
          </p:nvPr>
        </p:nvSpPr>
        <p:spPr>
          <a:xfrm>
            <a:off x="7861244" y="5374359"/>
            <a:ext cx="266098"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14</a:t>
            </a:r>
          </a:p>
        </p:txBody>
      </p:sp>
      <p:sp>
        <p:nvSpPr>
          <p:cNvPr id="129" name="Text Placeholder 8">
            <a:extLst>
              <a:ext uri="{FF2B5EF4-FFF2-40B4-BE49-F238E27FC236}">
                <a16:creationId xmlns:a16="http://schemas.microsoft.com/office/drawing/2014/main" id="{758D8C2D-111E-4342-B7D4-5831AEF489A6}"/>
              </a:ext>
            </a:extLst>
          </p:cNvPr>
          <p:cNvSpPr>
            <a:spLocks noGrp="1"/>
          </p:cNvSpPr>
          <p:nvPr>
            <p:ph type="body" sz="quarter" idx="65" hasCustomPrompt="1"/>
          </p:nvPr>
        </p:nvSpPr>
        <p:spPr>
          <a:xfrm>
            <a:off x="8301561" y="625486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30" name="Text Placeholder 8">
            <a:extLst>
              <a:ext uri="{FF2B5EF4-FFF2-40B4-BE49-F238E27FC236}">
                <a16:creationId xmlns:a16="http://schemas.microsoft.com/office/drawing/2014/main" id="{A77F4FA2-72B8-9748-8242-12494A73442E}"/>
              </a:ext>
            </a:extLst>
          </p:cNvPr>
          <p:cNvSpPr>
            <a:spLocks noGrp="1"/>
          </p:cNvSpPr>
          <p:nvPr>
            <p:ph type="body" sz="quarter" idx="66" hasCustomPrompt="1"/>
          </p:nvPr>
        </p:nvSpPr>
        <p:spPr>
          <a:xfrm>
            <a:off x="7861244" y="6173989"/>
            <a:ext cx="26129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15</a:t>
            </a:r>
          </a:p>
        </p:txBody>
      </p:sp>
      <p:sp>
        <p:nvSpPr>
          <p:cNvPr id="131" name="Text Placeholder 8">
            <a:extLst>
              <a:ext uri="{FF2B5EF4-FFF2-40B4-BE49-F238E27FC236}">
                <a16:creationId xmlns:a16="http://schemas.microsoft.com/office/drawing/2014/main" id="{FD5BD1D5-6A6A-FD40-9625-9D324552B20D}"/>
              </a:ext>
            </a:extLst>
          </p:cNvPr>
          <p:cNvSpPr>
            <a:spLocks noGrp="1"/>
          </p:cNvSpPr>
          <p:nvPr>
            <p:ph type="body" sz="quarter" idx="67" hasCustomPrompt="1"/>
          </p:nvPr>
        </p:nvSpPr>
        <p:spPr>
          <a:xfrm>
            <a:off x="8301561" y="70544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32" name="Text Placeholder 8">
            <a:extLst>
              <a:ext uri="{FF2B5EF4-FFF2-40B4-BE49-F238E27FC236}">
                <a16:creationId xmlns:a16="http://schemas.microsoft.com/office/drawing/2014/main" id="{887F0004-6F53-334A-9A83-CC9735EFACA2}"/>
              </a:ext>
            </a:extLst>
          </p:cNvPr>
          <p:cNvSpPr>
            <a:spLocks noGrp="1"/>
          </p:cNvSpPr>
          <p:nvPr>
            <p:ph type="body" sz="quarter" idx="68" hasCustomPrompt="1"/>
          </p:nvPr>
        </p:nvSpPr>
        <p:spPr>
          <a:xfrm>
            <a:off x="7861244" y="6973617"/>
            <a:ext cx="269304"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16</a:t>
            </a:r>
          </a:p>
        </p:txBody>
      </p:sp>
      <p:sp>
        <p:nvSpPr>
          <p:cNvPr id="38" name="Slide Number Placeholder 5">
            <a:extLst>
              <a:ext uri="{FF2B5EF4-FFF2-40B4-BE49-F238E27FC236}">
                <a16:creationId xmlns:a16="http://schemas.microsoft.com/office/drawing/2014/main" id="{EC1A8EA9-54F2-7D46-8918-B114CA7C65CB}"/>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dirty="0"/>
              <a:t>.</a:t>
            </a:r>
          </a:p>
        </p:txBody>
      </p:sp>
      <p:sp>
        <p:nvSpPr>
          <p:cNvPr id="40" name="Title 1">
            <a:extLst>
              <a:ext uri="{FF2B5EF4-FFF2-40B4-BE49-F238E27FC236}">
                <a16:creationId xmlns:a16="http://schemas.microsoft.com/office/drawing/2014/main" id="{CF529E31-919C-C045-AC00-883B5BF66CAA}"/>
              </a:ext>
            </a:extLst>
          </p:cNvPr>
          <p:cNvSpPr>
            <a:spLocks noGrp="1"/>
          </p:cNvSpPr>
          <p:nvPr>
            <p:ph type="title" hasCustomPrompt="1"/>
          </p:nvPr>
        </p:nvSpPr>
        <p:spPr>
          <a:xfrm>
            <a:off x="551139" y="536400"/>
            <a:ext cx="3079369"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Table of contents - 2</a:t>
            </a:r>
          </a:p>
        </p:txBody>
      </p:sp>
    </p:spTree>
    <p:extLst>
      <p:ext uri="{BB962C8B-B14F-4D97-AF65-F5344CB8AC3E}">
        <p14:creationId xmlns:p14="http://schemas.microsoft.com/office/powerpoint/2010/main" val="3105294115"/>
      </p:ext>
    </p:extLst>
  </p:cSld>
  <p:clrMapOvr>
    <a:masterClrMapping/>
  </p:clrMapOvr>
  <p:extLst>
    <p:ext uri="{DCECCB84-F9BA-43D5-87BE-67443E8EF086}">
      <p15:sldGuideLst xmlns:p15="http://schemas.microsoft.com/office/powerpoint/2012/main">
        <p15:guide id="2" pos="4352" userDrawn="1">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2_Title Slide-Two-Line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2644AD-F80A-4C49-BF52-12E00F9CB6F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1219" b="4223"/>
          <a:stretch/>
        </p:blipFill>
        <p:spPr>
          <a:xfrm>
            <a:off x="0" y="-2"/>
            <a:ext cx="13817600" cy="7772400"/>
          </a:xfrm>
          <a:prstGeom prst="rect">
            <a:avLst/>
          </a:prstGeom>
        </p:spPr>
      </p:pic>
      <p:pic>
        <p:nvPicPr>
          <p:cNvPr id="7" name="Picture 6">
            <a:extLst>
              <a:ext uri="{FF2B5EF4-FFF2-40B4-BE49-F238E27FC236}">
                <a16:creationId xmlns:a16="http://schemas.microsoft.com/office/drawing/2014/main" id="{9985B774-4613-1A46-9F8B-3977E8D7194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12634" y="3358657"/>
            <a:ext cx="2192333" cy="1055087"/>
          </a:xfrm>
          <a:prstGeom prst="rect">
            <a:avLst/>
          </a:prstGeom>
        </p:spPr>
      </p:pic>
      <p:sp>
        <p:nvSpPr>
          <p:cNvPr id="18" name="Title 3">
            <a:extLst>
              <a:ext uri="{FF2B5EF4-FFF2-40B4-BE49-F238E27FC236}">
                <a16:creationId xmlns:a16="http://schemas.microsoft.com/office/drawing/2014/main" id="{0661C944-D6A8-5F4B-955E-A672F34F8A44}"/>
              </a:ext>
            </a:extLst>
          </p:cNvPr>
          <p:cNvSpPr>
            <a:spLocks noGrp="1"/>
          </p:cNvSpPr>
          <p:nvPr>
            <p:ph type="title" hasCustomPrompt="1"/>
          </p:nvPr>
        </p:nvSpPr>
        <p:spPr>
          <a:xfrm>
            <a:off x="547688" y="6445612"/>
            <a:ext cx="7403650" cy="457200"/>
          </a:xfrm>
          <a:prstGeom prst="rect">
            <a:avLst/>
          </a:prstGeom>
        </p:spPr>
        <p:txBody>
          <a:bodyPr wrap="none" lIns="0" tIns="0" rIns="0" bIns="0"/>
          <a:lstStyle>
            <a:lvl1pPr marL="0" indent="0" algn="l" defTabSz="1005840" rtl="0" eaLnBrk="1" latinLnBrk="0" hangingPunct="1">
              <a:lnSpc>
                <a:spcPct val="90000"/>
              </a:lnSpc>
              <a:spcBef>
                <a:spcPts val="1100"/>
              </a:spcBef>
              <a:buFont typeface="Arial" panose="020B0604020202020204" pitchFamily="34" charset="0"/>
              <a:buNone/>
              <a:defRPr lang="en-GB" sz="3200" b="0" i="0" kern="1200" spc="-100" baseline="0" dirty="0">
                <a:solidFill>
                  <a:schemeClr val="bg1"/>
                </a:solidFill>
                <a:latin typeface="+mj-lt"/>
                <a:ea typeface="+mn-ea"/>
                <a:cs typeface="+mn-cs"/>
              </a:defRPr>
            </a:lvl1pPr>
          </a:lstStyle>
          <a:p>
            <a:pPr marL="0" lvl="0" indent="0" algn="l" defTabSz="1005840" rtl="0" eaLnBrk="1" latinLnBrk="0" hangingPunct="1">
              <a:lnSpc>
                <a:spcPct val="90000"/>
              </a:lnSpc>
              <a:spcBef>
                <a:spcPts val="1100"/>
              </a:spcBef>
              <a:buFont typeface="Arial" panose="020B0604020202020204" pitchFamily="34" charset="0"/>
              <a:buNone/>
            </a:pPr>
            <a:r>
              <a:rPr lang="en-US" dirty="0"/>
              <a:t>Edit master text styles</a:t>
            </a:r>
          </a:p>
        </p:txBody>
      </p:sp>
      <p:sp>
        <p:nvSpPr>
          <p:cNvPr id="19" name="Text Placeholder 12">
            <a:extLst>
              <a:ext uri="{FF2B5EF4-FFF2-40B4-BE49-F238E27FC236}">
                <a16:creationId xmlns:a16="http://schemas.microsoft.com/office/drawing/2014/main" id="{00EEB0B3-5BB8-2544-9545-69A6AC393834}"/>
              </a:ext>
            </a:extLst>
          </p:cNvPr>
          <p:cNvSpPr>
            <a:spLocks noGrp="1"/>
          </p:cNvSpPr>
          <p:nvPr>
            <p:ph type="body" sz="quarter" idx="16" hasCustomPrompt="1"/>
          </p:nvPr>
        </p:nvSpPr>
        <p:spPr>
          <a:xfrm>
            <a:off x="547688" y="7022555"/>
            <a:ext cx="2481449" cy="276999"/>
          </a:xfrm>
          <a:prstGeom prst="rect">
            <a:avLst/>
          </a:prstGeom>
        </p:spPr>
        <p:txBody>
          <a:bodyPr wrap="none" lIns="0" tIns="0" rIns="0" bIns="0">
            <a:spAutoFit/>
          </a:bodyPr>
          <a:lstStyle>
            <a:lvl1pPr marL="0" indent="0" algn="l" defTabSz="1005840" rtl="0" eaLnBrk="1" latinLnBrk="0" hangingPunct="1">
              <a:lnSpc>
                <a:spcPct val="90000"/>
              </a:lnSpc>
              <a:spcBef>
                <a:spcPts val="1100"/>
              </a:spcBef>
              <a:spcAft>
                <a:spcPts val="0"/>
              </a:spcAft>
              <a:buFont typeface="Arial" panose="020B0604020202020204" pitchFamily="34" charset="0"/>
              <a:buNone/>
              <a:defRPr lang="en-US" sz="2000" kern="1200" dirty="0">
                <a:solidFill>
                  <a:schemeClr val="bg1"/>
                </a:solidFill>
                <a:latin typeface="+mn-lt"/>
                <a:ea typeface="+mn-ea"/>
                <a:cs typeface="+mn-cs"/>
              </a:defRPr>
            </a:lvl1pPr>
          </a:lstStyle>
          <a:p>
            <a:pPr marL="0" lvl="0" indent="0" algn="l" defTabSz="1005840" rtl="0" eaLnBrk="1" latinLnBrk="0" hangingPunct="1">
              <a:lnSpc>
                <a:spcPct val="90000"/>
              </a:lnSpc>
              <a:spcBef>
                <a:spcPts val="1100"/>
              </a:spcBef>
              <a:spcAft>
                <a:spcPts val="0"/>
              </a:spcAft>
              <a:buFont typeface="Arial" panose="020B0604020202020204" pitchFamily="34" charset="0"/>
              <a:buNone/>
            </a:pPr>
            <a:r>
              <a:rPr lang="en-US" dirty="0"/>
              <a:t>Edit date / subheading</a:t>
            </a:r>
          </a:p>
        </p:txBody>
      </p:sp>
    </p:spTree>
    <p:extLst>
      <p:ext uri="{BB962C8B-B14F-4D97-AF65-F5344CB8AC3E}">
        <p14:creationId xmlns:p14="http://schemas.microsoft.com/office/powerpoint/2010/main" val="245433666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Full Blank">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4E607B-3F59-A940-B4E2-20F9D503772F}"/>
              </a:ext>
            </a:extLst>
          </p:cNvPr>
          <p:cNvSpPr/>
          <p:nvPr userDrawn="1"/>
        </p:nvSpPr>
        <p:spPr>
          <a:xfrm>
            <a:off x="0" y="0"/>
            <a:ext cx="13817600" cy="777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6"/>
          </a:p>
        </p:txBody>
      </p:sp>
    </p:spTree>
    <p:extLst>
      <p:ext uri="{BB962C8B-B14F-4D97-AF65-F5344CB8AC3E}">
        <p14:creationId xmlns:p14="http://schemas.microsoft.com/office/powerpoint/2010/main" val="581962140"/>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5159456"/>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No Headin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F08A3B8-0618-D64B-A1B1-BB0915BE96D3}"/>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Tree>
    <p:extLst>
      <p:ext uri="{BB962C8B-B14F-4D97-AF65-F5344CB8AC3E}">
        <p14:creationId xmlns:p14="http://schemas.microsoft.com/office/powerpoint/2010/main" val="1159603931"/>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Title with Subtitle">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0C603CE6-335B-4E4B-82B2-222283FB9A9E}"/>
              </a:ext>
            </a:extLst>
          </p:cNvPr>
          <p:cNvSpPr>
            <a:spLocks noGrp="1"/>
          </p:cNvSpPr>
          <p:nvPr>
            <p:ph type="body" sz="quarter" idx="11" hasCustomPrompt="1"/>
          </p:nvPr>
        </p:nvSpPr>
        <p:spPr>
          <a:xfrm>
            <a:off x="544513" y="1438275"/>
            <a:ext cx="1349728" cy="872739"/>
          </a:xfrm>
          <a:prstGeom prst="rect">
            <a:avLst/>
          </a:prstGeom>
        </p:spPr>
        <p:txBody>
          <a:bodyPr wrap="none" lIns="0" tIns="0" rIns="0" bIns="0" anchor="t" anchorCtr="0">
            <a:normAutofit/>
          </a:bodyPr>
          <a:lstStyle>
            <a:lvl1pPr>
              <a:defRPr lang="en-US" sz="1600" b="0" i="0" spc="0" baseline="0" dirty="0">
                <a:solidFill>
                  <a:schemeClr val="bg2">
                    <a:lumMod val="75000"/>
                  </a:schemeClr>
                </a:solidFill>
                <a:latin typeface="Proxima Nova Rg" panose="02000506030000020004" pitchFamily="2" charset="0"/>
                <a:ea typeface="+mj-ea"/>
                <a:cs typeface="+mj-cs"/>
              </a:defRPr>
            </a:lvl1pPr>
          </a:lstStyle>
          <a:p>
            <a:pPr lvl="0">
              <a:lnSpc>
                <a:spcPct val="120000"/>
              </a:lnSpc>
              <a:spcBef>
                <a:spcPct val="0"/>
              </a:spcBef>
            </a:pPr>
            <a:r>
              <a:rPr lang="en-US" dirty="0"/>
              <a:t>Click to edit </a:t>
            </a:r>
            <a:br>
              <a:rPr lang="en-US" dirty="0"/>
            </a:br>
            <a:r>
              <a:rPr lang="en-US" dirty="0"/>
              <a:t>subtitle or </a:t>
            </a:r>
            <a:br>
              <a:rPr lang="en-US" dirty="0"/>
            </a:br>
            <a:r>
              <a:rPr lang="en-US" dirty="0"/>
              <a:t>call out section</a:t>
            </a:r>
          </a:p>
        </p:txBody>
      </p:sp>
      <p:sp>
        <p:nvSpPr>
          <p:cNvPr id="5" name="Title 1">
            <a:extLst>
              <a:ext uri="{FF2B5EF4-FFF2-40B4-BE49-F238E27FC236}">
                <a16:creationId xmlns:a16="http://schemas.microsoft.com/office/drawing/2014/main" id="{CBE78DDD-9687-2746-BD4A-4804B6F916D9}"/>
              </a:ext>
            </a:extLst>
          </p:cNvPr>
          <p:cNvSpPr>
            <a:spLocks noGrp="1"/>
          </p:cNvSpPr>
          <p:nvPr>
            <p:ph type="title" hasCustomPrompt="1"/>
          </p:nvPr>
        </p:nvSpPr>
        <p:spPr>
          <a:xfrm>
            <a:off x="551139" y="536400"/>
            <a:ext cx="1360800" cy="398571"/>
          </a:xfrm>
          <a:prstGeom prst="rect">
            <a:avLst/>
          </a:prstGeom>
        </p:spPr>
        <p:txBody>
          <a:bodyPr wrap="none" lIns="0" tIns="0" rIns="0" bIns="0">
            <a:spAutoFit/>
          </a:bodyPr>
          <a:lstStyle>
            <a:lvl1pPr>
              <a:defRPr lang="en-US" sz="2800" b="0" i="0" cap="none" spc="-100" dirty="0">
                <a:solidFill>
                  <a:schemeClr val="tx2"/>
                </a:solidFill>
              </a:defRPr>
            </a:lvl1pPr>
          </a:lstStyle>
          <a:p>
            <a:pPr marL="0" lvl="0" indent="0">
              <a:buFont typeface="Arial" panose="020B0604020202020204" pitchFamily="34" charset="0"/>
            </a:pPr>
            <a:r>
              <a:rPr lang="en-US" dirty="0"/>
              <a:t>Edit Title</a:t>
            </a:r>
          </a:p>
        </p:txBody>
      </p:sp>
      <p:sp>
        <p:nvSpPr>
          <p:cNvPr id="7" name="Content Placeholder 5">
            <a:extLst>
              <a:ext uri="{FF2B5EF4-FFF2-40B4-BE49-F238E27FC236}">
                <a16:creationId xmlns:a16="http://schemas.microsoft.com/office/drawing/2014/main" id="{12723F1D-3720-244D-810A-597465092CB4}"/>
              </a:ext>
            </a:extLst>
          </p:cNvPr>
          <p:cNvSpPr>
            <a:spLocks noGrp="1"/>
          </p:cNvSpPr>
          <p:nvPr>
            <p:ph sz="quarter" idx="12" hasCustomPrompt="1"/>
          </p:nvPr>
        </p:nvSpPr>
        <p:spPr>
          <a:xfrm>
            <a:off x="5512249" y="5157693"/>
            <a:ext cx="7958829" cy="3007707"/>
          </a:xfrm>
          <a:prstGeom prst="rect">
            <a:avLst/>
          </a:prstGeom>
        </p:spPr>
        <p:txBody>
          <a:bodyPr wrap="square" lIns="0" tIns="0" rIns="0" bIns="108000" anchor="b">
            <a:noAutofit/>
          </a:bodyPr>
          <a:lstStyle>
            <a:lvl1pPr algn="r">
              <a:defRPr lang="en-US" sz="22000" b="0" i="0" kern="0" cap="all" spc="-1000" baseline="0" dirty="0">
                <a:solidFill>
                  <a:schemeClr val="tx1"/>
                </a:solidFill>
                <a:latin typeface="Josefin Sans Thin" pitchFamily="2" charset="77"/>
                <a:ea typeface="+mn-ea"/>
                <a:cs typeface="+mn-cs"/>
              </a:defRPr>
            </a:lvl1pPr>
          </a:lstStyle>
          <a:p>
            <a:pPr marL="0" lvl="0" indent="0" algn="r" defTabSz="1005840" rtl="0" eaLnBrk="1" latinLnBrk="0" hangingPunct="1">
              <a:lnSpc>
                <a:spcPct val="120000"/>
              </a:lnSpc>
              <a:spcBef>
                <a:spcPts val="0"/>
              </a:spcBef>
              <a:buFont typeface="Arial" panose="020B0604020202020204" pitchFamily="34" charset="0"/>
              <a:buNone/>
            </a:pPr>
            <a:r>
              <a:rPr lang="en-US" dirty="0"/>
              <a:t>01</a:t>
            </a:r>
          </a:p>
        </p:txBody>
      </p:sp>
    </p:spTree>
    <p:extLst>
      <p:ext uri="{BB962C8B-B14F-4D97-AF65-F5344CB8AC3E}">
        <p14:creationId xmlns:p14="http://schemas.microsoft.com/office/powerpoint/2010/main" val="109384760"/>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618BC7F1-2EEB-8547-9E2F-451F1F197A54}"/>
              </a:ext>
            </a:extLst>
          </p:cNvPr>
          <p:cNvSpPr>
            <a:spLocks noGrp="1"/>
          </p:cNvSpPr>
          <p:nvPr>
            <p:ph sz="quarter" idx="13" hasCustomPrompt="1"/>
          </p:nvPr>
        </p:nvSpPr>
        <p:spPr>
          <a:xfrm>
            <a:off x="5512249" y="5157693"/>
            <a:ext cx="7958829" cy="3007707"/>
          </a:xfrm>
          <a:prstGeom prst="rect">
            <a:avLst/>
          </a:prstGeom>
        </p:spPr>
        <p:txBody>
          <a:bodyPr wrap="square" lIns="0" tIns="0" rIns="0" bIns="108000" anchor="b">
            <a:noAutofit/>
          </a:bodyPr>
          <a:lstStyle>
            <a:lvl1pPr algn="r">
              <a:defRPr lang="en-US" sz="22000" b="0" i="0" kern="0" cap="all" spc="-1000" baseline="0" dirty="0">
                <a:solidFill>
                  <a:schemeClr val="tx1"/>
                </a:solidFill>
                <a:latin typeface="Josefin Sans Thin" pitchFamily="2" charset="77"/>
                <a:ea typeface="+mn-ea"/>
                <a:cs typeface="+mn-cs"/>
              </a:defRPr>
            </a:lvl1pPr>
          </a:lstStyle>
          <a:p>
            <a:pPr marL="0" lvl="0" indent="0" algn="r" defTabSz="1005840" rtl="0" eaLnBrk="1" latinLnBrk="0" hangingPunct="1">
              <a:lnSpc>
                <a:spcPct val="120000"/>
              </a:lnSpc>
              <a:spcBef>
                <a:spcPts val="0"/>
              </a:spcBef>
              <a:buFont typeface="Arial" panose="020B0604020202020204" pitchFamily="34" charset="0"/>
              <a:buNone/>
            </a:pPr>
            <a:r>
              <a:rPr lang="en-US" dirty="0"/>
              <a:t>01</a:t>
            </a:r>
          </a:p>
        </p:txBody>
      </p:sp>
      <p:sp>
        <p:nvSpPr>
          <p:cNvPr id="5" name="Title 1">
            <a:extLst>
              <a:ext uri="{FF2B5EF4-FFF2-40B4-BE49-F238E27FC236}">
                <a16:creationId xmlns:a16="http://schemas.microsoft.com/office/drawing/2014/main" id="{DA01BEAF-EFE5-4D48-ABD4-946C915592BA}"/>
              </a:ext>
            </a:extLst>
          </p:cNvPr>
          <p:cNvSpPr>
            <a:spLocks noGrp="1"/>
          </p:cNvSpPr>
          <p:nvPr>
            <p:ph type="title" hasCustomPrompt="1"/>
          </p:nvPr>
        </p:nvSpPr>
        <p:spPr>
          <a:xfrm>
            <a:off x="551139" y="536400"/>
            <a:ext cx="1360800" cy="398571"/>
          </a:xfrm>
          <a:prstGeom prst="rect">
            <a:avLst/>
          </a:prstGeom>
        </p:spPr>
        <p:txBody>
          <a:bodyPr wrap="none" lIns="0" tIns="0" rIns="0" bIns="0">
            <a:spAutoFit/>
          </a:bodyPr>
          <a:lstStyle>
            <a:lvl1pPr>
              <a:defRPr lang="en-US" sz="2800" b="0" i="0" cap="none" spc="-100" dirty="0">
                <a:solidFill>
                  <a:schemeClr val="tx2"/>
                </a:solidFill>
              </a:defRPr>
            </a:lvl1pPr>
          </a:lstStyle>
          <a:p>
            <a:pPr marL="0" lvl="0" indent="0">
              <a:buFont typeface="Arial" panose="020B0604020202020204" pitchFamily="34" charset="0"/>
            </a:pPr>
            <a:r>
              <a:rPr lang="en-US" dirty="0"/>
              <a:t>Edit Title</a:t>
            </a:r>
          </a:p>
        </p:txBody>
      </p:sp>
    </p:spTree>
    <p:extLst>
      <p:ext uri="{BB962C8B-B14F-4D97-AF65-F5344CB8AC3E}">
        <p14:creationId xmlns:p14="http://schemas.microsoft.com/office/powerpoint/2010/main" val="83272191"/>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able of Contents - 1">
    <p:spTree>
      <p:nvGrpSpPr>
        <p:cNvPr id="1" name=""/>
        <p:cNvGrpSpPr/>
        <p:nvPr/>
      </p:nvGrpSpPr>
      <p:grpSpPr>
        <a:xfrm>
          <a:off x="0" y="0"/>
          <a:ext cx="0" cy="0"/>
          <a:chOff x="0" y="0"/>
          <a:chExt cx="0" cy="0"/>
        </a:xfrm>
      </p:grpSpPr>
      <p:sp>
        <p:nvSpPr>
          <p:cNvPr id="15" name="Text Placeholder 8">
            <a:extLst>
              <a:ext uri="{FF2B5EF4-FFF2-40B4-BE49-F238E27FC236}">
                <a16:creationId xmlns:a16="http://schemas.microsoft.com/office/drawing/2014/main" id="{6728E363-B1A0-A64F-937C-3BD10DD984E2}"/>
              </a:ext>
            </a:extLst>
          </p:cNvPr>
          <p:cNvSpPr>
            <a:spLocks noGrp="1"/>
          </p:cNvSpPr>
          <p:nvPr>
            <p:ph type="body" sz="quarter" idx="11" hasCustomPrompt="1"/>
          </p:nvPr>
        </p:nvSpPr>
        <p:spPr>
          <a:xfrm>
            <a:off x="1287881" y="1403979"/>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8" name="Text Placeholder 8">
            <a:extLst>
              <a:ext uri="{FF2B5EF4-FFF2-40B4-BE49-F238E27FC236}">
                <a16:creationId xmlns:a16="http://schemas.microsoft.com/office/drawing/2014/main" id="{FE10275A-A5C1-4641-B81D-1067CC9F9982}"/>
              </a:ext>
            </a:extLst>
          </p:cNvPr>
          <p:cNvSpPr>
            <a:spLocks noGrp="1"/>
          </p:cNvSpPr>
          <p:nvPr>
            <p:ph type="body" sz="quarter" idx="14" hasCustomPrompt="1"/>
          </p:nvPr>
        </p:nvSpPr>
        <p:spPr>
          <a:xfrm>
            <a:off x="1287881" y="1643719"/>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19" name="Text Placeholder 8">
            <a:extLst>
              <a:ext uri="{FF2B5EF4-FFF2-40B4-BE49-F238E27FC236}">
                <a16:creationId xmlns:a16="http://schemas.microsoft.com/office/drawing/2014/main" id="{191E1483-B822-8549-8679-B34C22E81561}"/>
              </a:ext>
            </a:extLst>
          </p:cNvPr>
          <p:cNvSpPr>
            <a:spLocks noGrp="1"/>
          </p:cNvSpPr>
          <p:nvPr>
            <p:ph type="body" sz="quarter" idx="15" hasCustomPrompt="1"/>
          </p:nvPr>
        </p:nvSpPr>
        <p:spPr>
          <a:xfrm>
            <a:off x="550157" y="1357074"/>
            <a:ext cx="440826"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01</a:t>
            </a:r>
          </a:p>
        </p:txBody>
      </p:sp>
      <p:sp>
        <p:nvSpPr>
          <p:cNvPr id="21" name="Text Placeholder 8">
            <a:extLst>
              <a:ext uri="{FF2B5EF4-FFF2-40B4-BE49-F238E27FC236}">
                <a16:creationId xmlns:a16="http://schemas.microsoft.com/office/drawing/2014/main" id="{A2CA3920-F1E1-2D4C-8D8C-420A9F0F2600}"/>
              </a:ext>
            </a:extLst>
          </p:cNvPr>
          <p:cNvSpPr>
            <a:spLocks noGrp="1"/>
          </p:cNvSpPr>
          <p:nvPr>
            <p:ph type="body" sz="quarter" idx="16" hasCustomPrompt="1"/>
          </p:nvPr>
        </p:nvSpPr>
        <p:spPr>
          <a:xfrm>
            <a:off x="1287881" y="2488053"/>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22" name="Text Placeholder 8">
            <a:extLst>
              <a:ext uri="{FF2B5EF4-FFF2-40B4-BE49-F238E27FC236}">
                <a16:creationId xmlns:a16="http://schemas.microsoft.com/office/drawing/2014/main" id="{815F9D2C-EDED-B54B-A321-EB6BC1D35737}"/>
              </a:ext>
            </a:extLst>
          </p:cNvPr>
          <p:cNvSpPr>
            <a:spLocks noGrp="1"/>
          </p:cNvSpPr>
          <p:nvPr>
            <p:ph type="body" sz="quarter" idx="17" hasCustomPrompt="1"/>
          </p:nvPr>
        </p:nvSpPr>
        <p:spPr>
          <a:xfrm>
            <a:off x="1287881" y="2727793"/>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23" name="Text Placeholder 8">
            <a:extLst>
              <a:ext uri="{FF2B5EF4-FFF2-40B4-BE49-F238E27FC236}">
                <a16:creationId xmlns:a16="http://schemas.microsoft.com/office/drawing/2014/main" id="{1A16FBE5-C0A9-234A-B85F-9B54FE98780A}"/>
              </a:ext>
            </a:extLst>
          </p:cNvPr>
          <p:cNvSpPr>
            <a:spLocks noGrp="1"/>
          </p:cNvSpPr>
          <p:nvPr>
            <p:ph type="body" sz="quarter" idx="18" hasCustomPrompt="1"/>
          </p:nvPr>
        </p:nvSpPr>
        <p:spPr>
          <a:xfrm>
            <a:off x="550157" y="2433965"/>
            <a:ext cx="540212"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02</a:t>
            </a:r>
          </a:p>
        </p:txBody>
      </p:sp>
      <p:sp>
        <p:nvSpPr>
          <p:cNvPr id="25" name="Text Placeholder 8">
            <a:extLst>
              <a:ext uri="{FF2B5EF4-FFF2-40B4-BE49-F238E27FC236}">
                <a16:creationId xmlns:a16="http://schemas.microsoft.com/office/drawing/2014/main" id="{A2951BF8-4C4F-2A40-BEBA-504772E76018}"/>
              </a:ext>
            </a:extLst>
          </p:cNvPr>
          <p:cNvSpPr>
            <a:spLocks noGrp="1"/>
          </p:cNvSpPr>
          <p:nvPr>
            <p:ph type="body" sz="quarter" idx="19" hasCustomPrompt="1"/>
          </p:nvPr>
        </p:nvSpPr>
        <p:spPr>
          <a:xfrm>
            <a:off x="1287881" y="354761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26" name="Text Placeholder 8">
            <a:extLst>
              <a:ext uri="{FF2B5EF4-FFF2-40B4-BE49-F238E27FC236}">
                <a16:creationId xmlns:a16="http://schemas.microsoft.com/office/drawing/2014/main" id="{19D56061-0616-7245-8410-25F42F04888B}"/>
              </a:ext>
            </a:extLst>
          </p:cNvPr>
          <p:cNvSpPr>
            <a:spLocks noGrp="1"/>
          </p:cNvSpPr>
          <p:nvPr>
            <p:ph type="body" sz="quarter" idx="20" hasCustomPrompt="1"/>
          </p:nvPr>
        </p:nvSpPr>
        <p:spPr>
          <a:xfrm>
            <a:off x="1287881" y="378735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28" name="Text Placeholder 8">
            <a:extLst>
              <a:ext uri="{FF2B5EF4-FFF2-40B4-BE49-F238E27FC236}">
                <a16:creationId xmlns:a16="http://schemas.microsoft.com/office/drawing/2014/main" id="{A96866DC-CBAF-5547-95D8-9CA7F618BCD0}"/>
              </a:ext>
            </a:extLst>
          </p:cNvPr>
          <p:cNvSpPr>
            <a:spLocks noGrp="1"/>
          </p:cNvSpPr>
          <p:nvPr>
            <p:ph type="body" sz="quarter" idx="21" hasCustomPrompt="1"/>
          </p:nvPr>
        </p:nvSpPr>
        <p:spPr>
          <a:xfrm>
            <a:off x="550157" y="3510856"/>
            <a:ext cx="53059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03</a:t>
            </a:r>
          </a:p>
        </p:txBody>
      </p:sp>
      <p:sp>
        <p:nvSpPr>
          <p:cNvPr id="30" name="Text Placeholder 8">
            <a:extLst>
              <a:ext uri="{FF2B5EF4-FFF2-40B4-BE49-F238E27FC236}">
                <a16:creationId xmlns:a16="http://schemas.microsoft.com/office/drawing/2014/main" id="{9325F621-D604-1645-8D27-EE38070BC29B}"/>
              </a:ext>
            </a:extLst>
          </p:cNvPr>
          <p:cNvSpPr>
            <a:spLocks noGrp="1"/>
          </p:cNvSpPr>
          <p:nvPr>
            <p:ph type="body" sz="quarter" idx="22" hasCustomPrompt="1"/>
          </p:nvPr>
        </p:nvSpPr>
        <p:spPr>
          <a:xfrm>
            <a:off x="1287881" y="463082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33" name="Text Placeholder 8">
            <a:extLst>
              <a:ext uri="{FF2B5EF4-FFF2-40B4-BE49-F238E27FC236}">
                <a16:creationId xmlns:a16="http://schemas.microsoft.com/office/drawing/2014/main" id="{94BDB555-00B0-6E43-9BF1-AB055E0322CE}"/>
              </a:ext>
            </a:extLst>
          </p:cNvPr>
          <p:cNvSpPr>
            <a:spLocks noGrp="1"/>
          </p:cNvSpPr>
          <p:nvPr>
            <p:ph type="body" sz="quarter" idx="23" hasCustomPrompt="1"/>
          </p:nvPr>
        </p:nvSpPr>
        <p:spPr>
          <a:xfrm>
            <a:off x="1287881" y="4870567"/>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34" name="Text Placeholder 8">
            <a:extLst>
              <a:ext uri="{FF2B5EF4-FFF2-40B4-BE49-F238E27FC236}">
                <a16:creationId xmlns:a16="http://schemas.microsoft.com/office/drawing/2014/main" id="{BC9D18CE-1900-7142-A190-707B0F475CE1}"/>
              </a:ext>
            </a:extLst>
          </p:cNvPr>
          <p:cNvSpPr>
            <a:spLocks noGrp="1"/>
          </p:cNvSpPr>
          <p:nvPr>
            <p:ph type="body" sz="quarter" idx="24" hasCustomPrompt="1"/>
          </p:nvPr>
        </p:nvSpPr>
        <p:spPr>
          <a:xfrm>
            <a:off x="550157" y="4587747"/>
            <a:ext cx="535403"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04</a:t>
            </a:r>
          </a:p>
        </p:txBody>
      </p:sp>
      <p:sp>
        <p:nvSpPr>
          <p:cNvPr id="36" name="Text Placeholder 8">
            <a:extLst>
              <a:ext uri="{FF2B5EF4-FFF2-40B4-BE49-F238E27FC236}">
                <a16:creationId xmlns:a16="http://schemas.microsoft.com/office/drawing/2014/main" id="{6F1805C1-CEDE-9A4B-A9DA-81A465107B05}"/>
              </a:ext>
            </a:extLst>
          </p:cNvPr>
          <p:cNvSpPr>
            <a:spLocks noGrp="1"/>
          </p:cNvSpPr>
          <p:nvPr>
            <p:ph type="body" sz="quarter" idx="25" hasCustomPrompt="1"/>
          </p:nvPr>
        </p:nvSpPr>
        <p:spPr>
          <a:xfrm>
            <a:off x="1287881" y="57189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37" name="Text Placeholder 8">
            <a:extLst>
              <a:ext uri="{FF2B5EF4-FFF2-40B4-BE49-F238E27FC236}">
                <a16:creationId xmlns:a16="http://schemas.microsoft.com/office/drawing/2014/main" id="{03AF7900-0FF4-3647-8221-0B59D6AA2840}"/>
              </a:ext>
            </a:extLst>
          </p:cNvPr>
          <p:cNvSpPr>
            <a:spLocks noGrp="1"/>
          </p:cNvSpPr>
          <p:nvPr>
            <p:ph type="body" sz="quarter" idx="26" hasCustomPrompt="1"/>
          </p:nvPr>
        </p:nvSpPr>
        <p:spPr>
          <a:xfrm>
            <a:off x="1287881" y="595873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38" name="Text Placeholder 8">
            <a:extLst>
              <a:ext uri="{FF2B5EF4-FFF2-40B4-BE49-F238E27FC236}">
                <a16:creationId xmlns:a16="http://schemas.microsoft.com/office/drawing/2014/main" id="{6FC445B5-B126-4D49-A1DC-2B4B1D2E5F3D}"/>
              </a:ext>
            </a:extLst>
          </p:cNvPr>
          <p:cNvSpPr>
            <a:spLocks noGrp="1"/>
          </p:cNvSpPr>
          <p:nvPr>
            <p:ph type="body" sz="quarter" idx="27" hasCustomPrompt="1"/>
          </p:nvPr>
        </p:nvSpPr>
        <p:spPr>
          <a:xfrm>
            <a:off x="550157" y="5664638"/>
            <a:ext cx="53059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05</a:t>
            </a:r>
          </a:p>
        </p:txBody>
      </p:sp>
      <p:sp>
        <p:nvSpPr>
          <p:cNvPr id="39" name="Text Placeholder 8">
            <a:extLst>
              <a:ext uri="{FF2B5EF4-FFF2-40B4-BE49-F238E27FC236}">
                <a16:creationId xmlns:a16="http://schemas.microsoft.com/office/drawing/2014/main" id="{92C00725-170E-9A49-8D55-E5B111337850}"/>
              </a:ext>
            </a:extLst>
          </p:cNvPr>
          <p:cNvSpPr>
            <a:spLocks noGrp="1"/>
          </p:cNvSpPr>
          <p:nvPr>
            <p:ph type="body" sz="quarter" idx="28" hasCustomPrompt="1"/>
          </p:nvPr>
        </p:nvSpPr>
        <p:spPr>
          <a:xfrm>
            <a:off x="1287881" y="67884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40" name="Text Placeholder 8">
            <a:extLst>
              <a:ext uri="{FF2B5EF4-FFF2-40B4-BE49-F238E27FC236}">
                <a16:creationId xmlns:a16="http://schemas.microsoft.com/office/drawing/2014/main" id="{0B7B7197-CE65-B442-AB21-0C00FC232BDF}"/>
              </a:ext>
            </a:extLst>
          </p:cNvPr>
          <p:cNvSpPr>
            <a:spLocks noGrp="1"/>
          </p:cNvSpPr>
          <p:nvPr>
            <p:ph type="body" sz="quarter" idx="29" hasCustomPrompt="1"/>
          </p:nvPr>
        </p:nvSpPr>
        <p:spPr>
          <a:xfrm>
            <a:off x="1287881" y="7028174"/>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41" name="Text Placeholder 8">
            <a:extLst>
              <a:ext uri="{FF2B5EF4-FFF2-40B4-BE49-F238E27FC236}">
                <a16:creationId xmlns:a16="http://schemas.microsoft.com/office/drawing/2014/main" id="{5CAB60AD-806F-EE4B-827F-43260E69CB40}"/>
              </a:ext>
            </a:extLst>
          </p:cNvPr>
          <p:cNvSpPr>
            <a:spLocks noGrp="1"/>
          </p:cNvSpPr>
          <p:nvPr>
            <p:ph type="body" sz="quarter" idx="30" hasCustomPrompt="1"/>
          </p:nvPr>
        </p:nvSpPr>
        <p:spPr>
          <a:xfrm>
            <a:off x="550157" y="6741529"/>
            <a:ext cx="540212"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06</a:t>
            </a:r>
          </a:p>
        </p:txBody>
      </p:sp>
      <p:sp>
        <p:nvSpPr>
          <p:cNvPr id="46" name="Slide Number Placeholder 5">
            <a:extLst>
              <a:ext uri="{FF2B5EF4-FFF2-40B4-BE49-F238E27FC236}">
                <a16:creationId xmlns:a16="http://schemas.microsoft.com/office/drawing/2014/main" id="{721EE631-9A84-964E-8FF5-15783A9895D8}"/>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54" name="Text Placeholder 8">
            <a:extLst>
              <a:ext uri="{FF2B5EF4-FFF2-40B4-BE49-F238E27FC236}">
                <a16:creationId xmlns:a16="http://schemas.microsoft.com/office/drawing/2014/main" id="{FC57BDE2-D572-C041-90B7-FCA3CB5F54DB}"/>
              </a:ext>
            </a:extLst>
          </p:cNvPr>
          <p:cNvSpPr>
            <a:spLocks noGrp="1"/>
          </p:cNvSpPr>
          <p:nvPr>
            <p:ph type="body" sz="quarter" idx="50" hasCustomPrompt="1"/>
          </p:nvPr>
        </p:nvSpPr>
        <p:spPr>
          <a:xfrm>
            <a:off x="7646478" y="1403979"/>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58" name="Text Placeholder 8">
            <a:extLst>
              <a:ext uri="{FF2B5EF4-FFF2-40B4-BE49-F238E27FC236}">
                <a16:creationId xmlns:a16="http://schemas.microsoft.com/office/drawing/2014/main" id="{7EAF5E2D-9174-2945-B21F-422C46A4CBD3}"/>
              </a:ext>
            </a:extLst>
          </p:cNvPr>
          <p:cNvSpPr>
            <a:spLocks noGrp="1"/>
          </p:cNvSpPr>
          <p:nvPr>
            <p:ph type="body" sz="quarter" idx="51" hasCustomPrompt="1"/>
          </p:nvPr>
        </p:nvSpPr>
        <p:spPr>
          <a:xfrm>
            <a:off x="7646478" y="1643719"/>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62" name="Text Placeholder 8">
            <a:extLst>
              <a:ext uri="{FF2B5EF4-FFF2-40B4-BE49-F238E27FC236}">
                <a16:creationId xmlns:a16="http://schemas.microsoft.com/office/drawing/2014/main" id="{EF54D7C4-8078-0442-AC2A-8C950143B789}"/>
              </a:ext>
            </a:extLst>
          </p:cNvPr>
          <p:cNvSpPr>
            <a:spLocks noGrp="1"/>
          </p:cNvSpPr>
          <p:nvPr>
            <p:ph type="body" sz="quarter" idx="52" hasCustomPrompt="1"/>
          </p:nvPr>
        </p:nvSpPr>
        <p:spPr>
          <a:xfrm>
            <a:off x="6912163" y="1357074"/>
            <a:ext cx="51456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07</a:t>
            </a:r>
          </a:p>
        </p:txBody>
      </p:sp>
      <p:sp>
        <p:nvSpPr>
          <p:cNvPr id="63" name="Text Placeholder 8">
            <a:extLst>
              <a:ext uri="{FF2B5EF4-FFF2-40B4-BE49-F238E27FC236}">
                <a16:creationId xmlns:a16="http://schemas.microsoft.com/office/drawing/2014/main" id="{0F2A4A10-446E-F14C-A931-E7DC3C0DB4A1}"/>
              </a:ext>
            </a:extLst>
          </p:cNvPr>
          <p:cNvSpPr>
            <a:spLocks noGrp="1"/>
          </p:cNvSpPr>
          <p:nvPr>
            <p:ph type="body" sz="quarter" idx="53" hasCustomPrompt="1"/>
          </p:nvPr>
        </p:nvSpPr>
        <p:spPr>
          <a:xfrm>
            <a:off x="7646478" y="2488053"/>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64" name="Text Placeholder 8">
            <a:extLst>
              <a:ext uri="{FF2B5EF4-FFF2-40B4-BE49-F238E27FC236}">
                <a16:creationId xmlns:a16="http://schemas.microsoft.com/office/drawing/2014/main" id="{7E5D7613-0ABD-AA40-996D-E2DB9E238CE4}"/>
              </a:ext>
            </a:extLst>
          </p:cNvPr>
          <p:cNvSpPr>
            <a:spLocks noGrp="1"/>
          </p:cNvSpPr>
          <p:nvPr>
            <p:ph type="body" sz="quarter" idx="54" hasCustomPrompt="1"/>
          </p:nvPr>
        </p:nvSpPr>
        <p:spPr>
          <a:xfrm>
            <a:off x="7646478" y="2727793"/>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65" name="Text Placeholder 8">
            <a:extLst>
              <a:ext uri="{FF2B5EF4-FFF2-40B4-BE49-F238E27FC236}">
                <a16:creationId xmlns:a16="http://schemas.microsoft.com/office/drawing/2014/main" id="{2D94BD00-0910-F44B-904B-957F3375650C}"/>
              </a:ext>
            </a:extLst>
          </p:cNvPr>
          <p:cNvSpPr>
            <a:spLocks noGrp="1"/>
          </p:cNvSpPr>
          <p:nvPr>
            <p:ph type="body" sz="quarter" idx="55" hasCustomPrompt="1"/>
          </p:nvPr>
        </p:nvSpPr>
        <p:spPr>
          <a:xfrm>
            <a:off x="6912163" y="2433965"/>
            <a:ext cx="53059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08</a:t>
            </a:r>
          </a:p>
        </p:txBody>
      </p:sp>
      <p:sp>
        <p:nvSpPr>
          <p:cNvPr id="66" name="Text Placeholder 8">
            <a:extLst>
              <a:ext uri="{FF2B5EF4-FFF2-40B4-BE49-F238E27FC236}">
                <a16:creationId xmlns:a16="http://schemas.microsoft.com/office/drawing/2014/main" id="{4D279ED2-909F-8A4F-8D82-137D562C03CD}"/>
              </a:ext>
            </a:extLst>
          </p:cNvPr>
          <p:cNvSpPr>
            <a:spLocks noGrp="1"/>
          </p:cNvSpPr>
          <p:nvPr>
            <p:ph type="body" sz="quarter" idx="56" hasCustomPrompt="1"/>
          </p:nvPr>
        </p:nvSpPr>
        <p:spPr>
          <a:xfrm>
            <a:off x="7646478" y="354761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0" name="Text Placeholder 8">
            <a:extLst>
              <a:ext uri="{FF2B5EF4-FFF2-40B4-BE49-F238E27FC236}">
                <a16:creationId xmlns:a16="http://schemas.microsoft.com/office/drawing/2014/main" id="{338ED624-E24E-0446-A06A-6AF0B1B94762}"/>
              </a:ext>
            </a:extLst>
          </p:cNvPr>
          <p:cNvSpPr>
            <a:spLocks noGrp="1"/>
          </p:cNvSpPr>
          <p:nvPr>
            <p:ph type="body" sz="quarter" idx="57" hasCustomPrompt="1"/>
          </p:nvPr>
        </p:nvSpPr>
        <p:spPr>
          <a:xfrm>
            <a:off x="7646478" y="378735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71" name="Text Placeholder 8">
            <a:extLst>
              <a:ext uri="{FF2B5EF4-FFF2-40B4-BE49-F238E27FC236}">
                <a16:creationId xmlns:a16="http://schemas.microsoft.com/office/drawing/2014/main" id="{2A1B59D7-8459-744C-A0C3-8FC720BB6165}"/>
              </a:ext>
            </a:extLst>
          </p:cNvPr>
          <p:cNvSpPr>
            <a:spLocks noGrp="1"/>
          </p:cNvSpPr>
          <p:nvPr>
            <p:ph type="body" sz="quarter" idx="58" hasCustomPrompt="1"/>
          </p:nvPr>
        </p:nvSpPr>
        <p:spPr>
          <a:xfrm>
            <a:off x="6912163" y="3510856"/>
            <a:ext cx="537006"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09</a:t>
            </a:r>
          </a:p>
        </p:txBody>
      </p:sp>
      <p:sp>
        <p:nvSpPr>
          <p:cNvPr id="72" name="Text Placeholder 8">
            <a:extLst>
              <a:ext uri="{FF2B5EF4-FFF2-40B4-BE49-F238E27FC236}">
                <a16:creationId xmlns:a16="http://schemas.microsoft.com/office/drawing/2014/main" id="{FEEDCB8E-C6E9-AD49-B482-B7A9D2550F40}"/>
              </a:ext>
            </a:extLst>
          </p:cNvPr>
          <p:cNvSpPr>
            <a:spLocks noGrp="1"/>
          </p:cNvSpPr>
          <p:nvPr>
            <p:ph type="body" sz="quarter" idx="59" hasCustomPrompt="1"/>
          </p:nvPr>
        </p:nvSpPr>
        <p:spPr>
          <a:xfrm>
            <a:off x="7646478" y="463082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3" name="Text Placeholder 8">
            <a:extLst>
              <a:ext uri="{FF2B5EF4-FFF2-40B4-BE49-F238E27FC236}">
                <a16:creationId xmlns:a16="http://schemas.microsoft.com/office/drawing/2014/main" id="{59E7C338-E301-EC40-99C8-6CC4DACEE4F3}"/>
              </a:ext>
            </a:extLst>
          </p:cNvPr>
          <p:cNvSpPr>
            <a:spLocks noGrp="1"/>
          </p:cNvSpPr>
          <p:nvPr>
            <p:ph type="body" sz="quarter" idx="60" hasCustomPrompt="1"/>
          </p:nvPr>
        </p:nvSpPr>
        <p:spPr>
          <a:xfrm>
            <a:off x="7646478" y="4870567"/>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74" name="Text Placeholder 8">
            <a:extLst>
              <a:ext uri="{FF2B5EF4-FFF2-40B4-BE49-F238E27FC236}">
                <a16:creationId xmlns:a16="http://schemas.microsoft.com/office/drawing/2014/main" id="{009F482B-DEA9-7942-8B26-449D616CF96C}"/>
              </a:ext>
            </a:extLst>
          </p:cNvPr>
          <p:cNvSpPr>
            <a:spLocks noGrp="1"/>
          </p:cNvSpPr>
          <p:nvPr>
            <p:ph type="body" sz="quarter" idx="61" hasCustomPrompt="1"/>
          </p:nvPr>
        </p:nvSpPr>
        <p:spPr>
          <a:xfrm>
            <a:off x="6912163" y="4587747"/>
            <a:ext cx="440826"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10</a:t>
            </a:r>
          </a:p>
        </p:txBody>
      </p:sp>
      <p:sp>
        <p:nvSpPr>
          <p:cNvPr id="75" name="Text Placeholder 8">
            <a:extLst>
              <a:ext uri="{FF2B5EF4-FFF2-40B4-BE49-F238E27FC236}">
                <a16:creationId xmlns:a16="http://schemas.microsoft.com/office/drawing/2014/main" id="{3B109D22-A645-B84E-A746-9B57EC712429}"/>
              </a:ext>
            </a:extLst>
          </p:cNvPr>
          <p:cNvSpPr>
            <a:spLocks noGrp="1"/>
          </p:cNvSpPr>
          <p:nvPr>
            <p:ph type="body" sz="quarter" idx="62" hasCustomPrompt="1"/>
          </p:nvPr>
        </p:nvSpPr>
        <p:spPr>
          <a:xfrm>
            <a:off x="7646478" y="57189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6" name="Text Placeholder 8">
            <a:extLst>
              <a:ext uri="{FF2B5EF4-FFF2-40B4-BE49-F238E27FC236}">
                <a16:creationId xmlns:a16="http://schemas.microsoft.com/office/drawing/2014/main" id="{0C0A68C1-E0E4-E145-812D-521CA37A3CBD}"/>
              </a:ext>
            </a:extLst>
          </p:cNvPr>
          <p:cNvSpPr>
            <a:spLocks noGrp="1"/>
          </p:cNvSpPr>
          <p:nvPr>
            <p:ph type="body" sz="quarter" idx="63" hasCustomPrompt="1"/>
          </p:nvPr>
        </p:nvSpPr>
        <p:spPr>
          <a:xfrm>
            <a:off x="7646478" y="595873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77" name="Text Placeholder 8">
            <a:extLst>
              <a:ext uri="{FF2B5EF4-FFF2-40B4-BE49-F238E27FC236}">
                <a16:creationId xmlns:a16="http://schemas.microsoft.com/office/drawing/2014/main" id="{687C9E3A-F23F-C448-BBD2-46E0BAC806D2}"/>
              </a:ext>
            </a:extLst>
          </p:cNvPr>
          <p:cNvSpPr>
            <a:spLocks noGrp="1"/>
          </p:cNvSpPr>
          <p:nvPr>
            <p:ph type="body" sz="quarter" idx="64" hasCustomPrompt="1"/>
          </p:nvPr>
        </p:nvSpPr>
        <p:spPr>
          <a:xfrm>
            <a:off x="6912163" y="5664638"/>
            <a:ext cx="304571"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11</a:t>
            </a:r>
          </a:p>
        </p:txBody>
      </p:sp>
      <p:sp>
        <p:nvSpPr>
          <p:cNvPr id="78" name="Text Placeholder 8">
            <a:extLst>
              <a:ext uri="{FF2B5EF4-FFF2-40B4-BE49-F238E27FC236}">
                <a16:creationId xmlns:a16="http://schemas.microsoft.com/office/drawing/2014/main" id="{4A08F985-DEF4-0B46-A91A-0936D87B22A7}"/>
              </a:ext>
            </a:extLst>
          </p:cNvPr>
          <p:cNvSpPr>
            <a:spLocks noGrp="1"/>
          </p:cNvSpPr>
          <p:nvPr>
            <p:ph type="body" sz="quarter" idx="65" hasCustomPrompt="1"/>
          </p:nvPr>
        </p:nvSpPr>
        <p:spPr>
          <a:xfrm>
            <a:off x="7646478" y="67884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9" name="Text Placeholder 8">
            <a:extLst>
              <a:ext uri="{FF2B5EF4-FFF2-40B4-BE49-F238E27FC236}">
                <a16:creationId xmlns:a16="http://schemas.microsoft.com/office/drawing/2014/main" id="{006FA982-4E52-B24F-B64E-297DB082862B}"/>
              </a:ext>
            </a:extLst>
          </p:cNvPr>
          <p:cNvSpPr>
            <a:spLocks noGrp="1"/>
          </p:cNvSpPr>
          <p:nvPr>
            <p:ph type="body" sz="quarter" idx="66" hasCustomPrompt="1"/>
          </p:nvPr>
        </p:nvSpPr>
        <p:spPr>
          <a:xfrm>
            <a:off x="7646478" y="7028174"/>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80" name="Text Placeholder 8">
            <a:extLst>
              <a:ext uri="{FF2B5EF4-FFF2-40B4-BE49-F238E27FC236}">
                <a16:creationId xmlns:a16="http://schemas.microsoft.com/office/drawing/2014/main" id="{A248789F-26CC-1045-8D4F-21A7291505DB}"/>
              </a:ext>
            </a:extLst>
          </p:cNvPr>
          <p:cNvSpPr>
            <a:spLocks noGrp="1"/>
          </p:cNvSpPr>
          <p:nvPr>
            <p:ph type="body" sz="quarter" idx="67" hasCustomPrompt="1"/>
          </p:nvPr>
        </p:nvSpPr>
        <p:spPr>
          <a:xfrm>
            <a:off x="6912163" y="6741529"/>
            <a:ext cx="403957"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12</a:t>
            </a:r>
          </a:p>
        </p:txBody>
      </p:sp>
      <p:sp>
        <p:nvSpPr>
          <p:cNvPr id="44" name="Title 1">
            <a:extLst>
              <a:ext uri="{FF2B5EF4-FFF2-40B4-BE49-F238E27FC236}">
                <a16:creationId xmlns:a16="http://schemas.microsoft.com/office/drawing/2014/main" id="{A249399F-A366-6F43-AB0B-73A491733005}"/>
              </a:ext>
            </a:extLst>
          </p:cNvPr>
          <p:cNvSpPr>
            <a:spLocks noGrp="1"/>
          </p:cNvSpPr>
          <p:nvPr>
            <p:ph type="title" hasCustomPrompt="1"/>
          </p:nvPr>
        </p:nvSpPr>
        <p:spPr>
          <a:xfrm>
            <a:off x="551139" y="536400"/>
            <a:ext cx="3002425"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Table of contents - 1</a:t>
            </a:r>
          </a:p>
        </p:txBody>
      </p:sp>
    </p:spTree>
    <p:extLst>
      <p:ext uri="{BB962C8B-B14F-4D97-AF65-F5344CB8AC3E}">
        <p14:creationId xmlns:p14="http://schemas.microsoft.com/office/powerpoint/2010/main" val="2133551642"/>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able of Contents - 2">
    <p:spTree>
      <p:nvGrpSpPr>
        <p:cNvPr id="1" name=""/>
        <p:cNvGrpSpPr/>
        <p:nvPr/>
      </p:nvGrpSpPr>
      <p:grpSpPr>
        <a:xfrm>
          <a:off x="0" y="0"/>
          <a:ext cx="0" cy="0"/>
          <a:chOff x="0" y="0"/>
          <a:chExt cx="0" cy="0"/>
        </a:xfrm>
      </p:grpSpPr>
      <p:sp>
        <p:nvSpPr>
          <p:cNvPr id="22" name="Text Placeholder 8">
            <a:extLst>
              <a:ext uri="{FF2B5EF4-FFF2-40B4-BE49-F238E27FC236}">
                <a16:creationId xmlns:a16="http://schemas.microsoft.com/office/drawing/2014/main" id="{F45F56F9-39CF-EE4C-B4E3-47BAD52D622F}"/>
              </a:ext>
            </a:extLst>
          </p:cNvPr>
          <p:cNvSpPr>
            <a:spLocks noGrp="1"/>
          </p:cNvSpPr>
          <p:nvPr>
            <p:ph type="body" sz="quarter" idx="11" hasCustomPrompt="1"/>
          </p:nvPr>
        </p:nvSpPr>
        <p:spPr>
          <a:xfrm>
            <a:off x="975263" y="144619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26" name="Text Placeholder 8">
            <a:extLst>
              <a:ext uri="{FF2B5EF4-FFF2-40B4-BE49-F238E27FC236}">
                <a16:creationId xmlns:a16="http://schemas.microsoft.com/office/drawing/2014/main" id="{F61AED28-B052-0D49-96E8-684F17C82BA8}"/>
              </a:ext>
            </a:extLst>
          </p:cNvPr>
          <p:cNvSpPr>
            <a:spLocks noGrp="1"/>
          </p:cNvSpPr>
          <p:nvPr>
            <p:ph type="body" sz="quarter" idx="15" hasCustomPrompt="1"/>
          </p:nvPr>
        </p:nvSpPr>
        <p:spPr>
          <a:xfrm>
            <a:off x="549631" y="1365323"/>
            <a:ext cx="29335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01</a:t>
            </a:r>
          </a:p>
        </p:txBody>
      </p:sp>
      <p:sp>
        <p:nvSpPr>
          <p:cNvPr id="86" name="Text Placeholder 8">
            <a:extLst>
              <a:ext uri="{FF2B5EF4-FFF2-40B4-BE49-F238E27FC236}">
                <a16:creationId xmlns:a16="http://schemas.microsoft.com/office/drawing/2014/main" id="{7217CB1F-AF41-F642-8925-E81F2348711C}"/>
              </a:ext>
            </a:extLst>
          </p:cNvPr>
          <p:cNvSpPr>
            <a:spLocks noGrp="1"/>
          </p:cNvSpPr>
          <p:nvPr>
            <p:ph type="body" sz="quarter" idx="16" hasCustomPrompt="1"/>
          </p:nvPr>
        </p:nvSpPr>
        <p:spPr>
          <a:xfrm>
            <a:off x="975263" y="225671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8" name="Text Placeholder 8">
            <a:extLst>
              <a:ext uri="{FF2B5EF4-FFF2-40B4-BE49-F238E27FC236}">
                <a16:creationId xmlns:a16="http://schemas.microsoft.com/office/drawing/2014/main" id="{3648CBF7-6E02-E847-8216-AC6FB5553814}"/>
              </a:ext>
            </a:extLst>
          </p:cNvPr>
          <p:cNvSpPr>
            <a:spLocks noGrp="1"/>
          </p:cNvSpPr>
          <p:nvPr>
            <p:ph type="body" sz="quarter" idx="18" hasCustomPrompt="1"/>
          </p:nvPr>
        </p:nvSpPr>
        <p:spPr>
          <a:xfrm>
            <a:off x="549631" y="2175839"/>
            <a:ext cx="360676"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02</a:t>
            </a:r>
          </a:p>
        </p:txBody>
      </p:sp>
      <p:sp>
        <p:nvSpPr>
          <p:cNvPr id="90" name="Text Placeholder 8">
            <a:extLst>
              <a:ext uri="{FF2B5EF4-FFF2-40B4-BE49-F238E27FC236}">
                <a16:creationId xmlns:a16="http://schemas.microsoft.com/office/drawing/2014/main" id="{55D2167E-E9C8-ED4D-950A-3CFAE0F4BC39}"/>
              </a:ext>
            </a:extLst>
          </p:cNvPr>
          <p:cNvSpPr>
            <a:spLocks noGrp="1"/>
          </p:cNvSpPr>
          <p:nvPr>
            <p:ph type="body" sz="quarter" idx="19" hasCustomPrompt="1"/>
          </p:nvPr>
        </p:nvSpPr>
        <p:spPr>
          <a:xfrm>
            <a:off x="975263" y="305634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92" name="Text Placeholder 8">
            <a:extLst>
              <a:ext uri="{FF2B5EF4-FFF2-40B4-BE49-F238E27FC236}">
                <a16:creationId xmlns:a16="http://schemas.microsoft.com/office/drawing/2014/main" id="{5562D759-370A-C84D-BF0B-E3B8B661B8B6}"/>
              </a:ext>
            </a:extLst>
          </p:cNvPr>
          <p:cNvSpPr>
            <a:spLocks noGrp="1"/>
          </p:cNvSpPr>
          <p:nvPr>
            <p:ph type="body" sz="quarter" idx="21" hasCustomPrompt="1"/>
          </p:nvPr>
        </p:nvSpPr>
        <p:spPr>
          <a:xfrm>
            <a:off x="549631" y="2975469"/>
            <a:ext cx="354264"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03</a:t>
            </a:r>
          </a:p>
        </p:txBody>
      </p:sp>
      <p:sp>
        <p:nvSpPr>
          <p:cNvPr id="94" name="Text Placeholder 8">
            <a:extLst>
              <a:ext uri="{FF2B5EF4-FFF2-40B4-BE49-F238E27FC236}">
                <a16:creationId xmlns:a16="http://schemas.microsoft.com/office/drawing/2014/main" id="{61615D15-0199-3E49-B23E-D82352D0B830}"/>
              </a:ext>
            </a:extLst>
          </p:cNvPr>
          <p:cNvSpPr>
            <a:spLocks noGrp="1"/>
          </p:cNvSpPr>
          <p:nvPr>
            <p:ph type="body" sz="quarter" idx="22" hasCustomPrompt="1"/>
          </p:nvPr>
        </p:nvSpPr>
        <p:spPr>
          <a:xfrm>
            <a:off x="975263" y="385597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96" name="Text Placeholder 8">
            <a:extLst>
              <a:ext uri="{FF2B5EF4-FFF2-40B4-BE49-F238E27FC236}">
                <a16:creationId xmlns:a16="http://schemas.microsoft.com/office/drawing/2014/main" id="{A7E444D1-BB50-7A4B-A8A1-2E5C3156C547}"/>
              </a:ext>
            </a:extLst>
          </p:cNvPr>
          <p:cNvSpPr>
            <a:spLocks noGrp="1"/>
          </p:cNvSpPr>
          <p:nvPr>
            <p:ph type="body" sz="quarter" idx="24" hasCustomPrompt="1"/>
          </p:nvPr>
        </p:nvSpPr>
        <p:spPr>
          <a:xfrm>
            <a:off x="549631" y="3775099"/>
            <a:ext cx="35747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04</a:t>
            </a:r>
          </a:p>
        </p:txBody>
      </p:sp>
      <p:sp>
        <p:nvSpPr>
          <p:cNvPr id="98" name="Text Placeholder 8">
            <a:extLst>
              <a:ext uri="{FF2B5EF4-FFF2-40B4-BE49-F238E27FC236}">
                <a16:creationId xmlns:a16="http://schemas.microsoft.com/office/drawing/2014/main" id="{2FC8D050-17BD-1D4A-B8A4-8CA09DA12CDE}"/>
              </a:ext>
            </a:extLst>
          </p:cNvPr>
          <p:cNvSpPr>
            <a:spLocks noGrp="1"/>
          </p:cNvSpPr>
          <p:nvPr>
            <p:ph type="body" sz="quarter" idx="25" hasCustomPrompt="1"/>
          </p:nvPr>
        </p:nvSpPr>
        <p:spPr>
          <a:xfrm>
            <a:off x="975263" y="465560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00" name="Text Placeholder 8">
            <a:extLst>
              <a:ext uri="{FF2B5EF4-FFF2-40B4-BE49-F238E27FC236}">
                <a16:creationId xmlns:a16="http://schemas.microsoft.com/office/drawing/2014/main" id="{A43BEA23-1413-A740-945D-0B3876137F79}"/>
              </a:ext>
            </a:extLst>
          </p:cNvPr>
          <p:cNvSpPr>
            <a:spLocks noGrp="1"/>
          </p:cNvSpPr>
          <p:nvPr>
            <p:ph type="body" sz="quarter" idx="27" hasCustomPrompt="1"/>
          </p:nvPr>
        </p:nvSpPr>
        <p:spPr>
          <a:xfrm>
            <a:off x="549631" y="4574729"/>
            <a:ext cx="352661"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05</a:t>
            </a:r>
          </a:p>
        </p:txBody>
      </p:sp>
      <p:sp>
        <p:nvSpPr>
          <p:cNvPr id="102" name="Text Placeholder 8">
            <a:extLst>
              <a:ext uri="{FF2B5EF4-FFF2-40B4-BE49-F238E27FC236}">
                <a16:creationId xmlns:a16="http://schemas.microsoft.com/office/drawing/2014/main" id="{9ABAAB59-ACEE-3F41-ABEC-37FC6D7DB0A3}"/>
              </a:ext>
            </a:extLst>
          </p:cNvPr>
          <p:cNvSpPr>
            <a:spLocks noGrp="1"/>
          </p:cNvSpPr>
          <p:nvPr>
            <p:ph type="body" sz="quarter" idx="28" hasCustomPrompt="1"/>
          </p:nvPr>
        </p:nvSpPr>
        <p:spPr>
          <a:xfrm>
            <a:off x="975263" y="54552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04" name="Text Placeholder 8">
            <a:extLst>
              <a:ext uri="{FF2B5EF4-FFF2-40B4-BE49-F238E27FC236}">
                <a16:creationId xmlns:a16="http://schemas.microsoft.com/office/drawing/2014/main" id="{2A95580E-A861-2B4A-94CC-3FD34C6B27A2}"/>
              </a:ext>
            </a:extLst>
          </p:cNvPr>
          <p:cNvSpPr>
            <a:spLocks noGrp="1"/>
          </p:cNvSpPr>
          <p:nvPr>
            <p:ph type="body" sz="quarter" idx="30" hasCustomPrompt="1"/>
          </p:nvPr>
        </p:nvSpPr>
        <p:spPr>
          <a:xfrm>
            <a:off x="549631" y="5374359"/>
            <a:ext cx="360676"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06</a:t>
            </a:r>
          </a:p>
        </p:txBody>
      </p:sp>
      <p:sp>
        <p:nvSpPr>
          <p:cNvPr id="65" name="Text Placeholder 8">
            <a:extLst>
              <a:ext uri="{FF2B5EF4-FFF2-40B4-BE49-F238E27FC236}">
                <a16:creationId xmlns:a16="http://schemas.microsoft.com/office/drawing/2014/main" id="{00202200-8231-5846-9EED-F1CC62C2B9B8}"/>
              </a:ext>
            </a:extLst>
          </p:cNvPr>
          <p:cNvSpPr>
            <a:spLocks noGrp="1"/>
          </p:cNvSpPr>
          <p:nvPr>
            <p:ph type="body" sz="quarter" idx="49" hasCustomPrompt="1"/>
          </p:nvPr>
        </p:nvSpPr>
        <p:spPr>
          <a:xfrm>
            <a:off x="975263" y="625486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66" name="Text Placeholder 8">
            <a:extLst>
              <a:ext uri="{FF2B5EF4-FFF2-40B4-BE49-F238E27FC236}">
                <a16:creationId xmlns:a16="http://schemas.microsoft.com/office/drawing/2014/main" id="{2A4AE611-C87E-5643-B06C-ACFC60032127}"/>
              </a:ext>
            </a:extLst>
          </p:cNvPr>
          <p:cNvSpPr>
            <a:spLocks noGrp="1"/>
          </p:cNvSpPr>
          <p:nvPr>
            <p:ph type="body" sz="quarter" idx="50" hasCustomPrompt="1"/>
          </p:nvPr>
        </p:nvSpPr>
        <p:spPr>
          <a:xfrm>
            <a:off x="549631" y="6173989"/>
            <a:ext cx="343043"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07</a:t>
            </a:r>
          </a:p>
        </p:txBody>
      </p:sp>
      <p:sp>
        <p:nvSpPr>
          <p:cNvPr id="67" name="Text Placeholder 8">
            <a:extLst>
              <a:ext uri="{FF2B5EF4-FFF2-40B4-BE49-F238E27FC236}">
                <a16:creationId xmlns:a16="http://schemas.microsoft.com/office/drawing/2014/main" id="{97585763-A9EE-6648-8F8C-E88FB95ABE28}"/>
              </a:ext>
            </a:extLst>
          </p:cNvPr>
          <p:cNvSpPr>
            <a:spLocks noGrp="1"/>
          </p:cNvSpPr>
          <p:nvPr>
            <p:ph type="body" sz="quarter" idx="51" hasCustomPrompt="1"/>
          </p:nvPr>
        </p:nvSpPr>
        <p:spPr>
          <a:xfrm>
            <a:off x="960620" y="70544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68" name="Text Placeholder 8">
            <a:extLst>
              <a:ext uri="{FF2B5EF4-FFF2-40B4-BE49-F238E27FC236}">
                <a16:creationId xmlns:a16="http://schemas.microsoft.com/office/drawing/2014/main" id="{A0A220A7-50CC-094F-AC20-CDA3A1EC8F50}"/>
              </a:ext>
            </a:extLst>
          </p:cNvPr>
          <p:cNvSpPr>
            <a:spLocks noGrp="1"/>
          </p:cNvSpPr>
          <p:nvPr>
            <p:ph type="body" sz="quarter" idx="52" hasCustomPrompt="1"/>
          </p:nvPr>
        </p:nvSpPr>
        <p:spPr>
          <a:xfrm>
            <a:off x="534988" y="6973617"/>
            <a:ext cx="352661"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08</a:t>
            </a:r>
          </a:p>
        </p:txBody>
      </p:sp>
      <p:sp>
        <p:nvSpPr>
          <p:cNvPr id="73" name="Text Placeholder 8">
            <a:extLst>
              <a:ext uri="{FF2B5EF4-FFF2-40B4-BE49-F238E27FC236}">
                <a16:creationId xmlns:a16="http://schemas.microsoft.com/office/drawing/2014/main" id="{E536E54C-F4FA-CD4F-904C-7BA4C16168CE}"/>
              </a:ext>
            </a:extLst>
          </p:cNvPr>
          <p:cNvSpPr>
            <a:spLocks noGrp="1"/>
          </p:cNvSpPr>
          <p:nvPr>
            <p:ph type="body" sz="quarter" idx="53" hasCustomPrompt="1"/>
          </p:nvPr>
        </p:nvSpPr>
        <p:spPr>
          <a:xfrm>
            <a:off x="8301561" y="144619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4" name="Text Placeholder 8">
            <a:extLst>
              <a:ext uri="{FF2B5EF4-FFF2-40B4-BE49-F238E27FC236}">
                <a16:creationId xmlns:a16="http://schemas.microsoft.com/office/drawing/2014/main" id="{704E6475-3F11-3C4A-838A-5B6574F6898B}"/>
              </a:ext>
            </a:extLst>
          </p:cNvPr>
          <p:cNvSpPr>
            <a:spLocks noGrp="1"/>
          </p:cNvSpPr>
          <p:nvPr>
            <p:ph type="body" sz="quarter" idx="54" hasCustomPrompt="1"/>
          </p:nvPr>
        </p:nvSpPr>
        <p:spPr>
          <a:xfrm>
            <a:off x="7861244" y="1365323"/>
            <a:ext cx="35747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09</a:t>
            </a:r>
          </a:p>
        </p:txBody>
      </p:sp>
      <p:sp>
        <p:nvSpPr>
          <p:cNvPr id="75" name="Text Placeholder 8">
            <a:extLst>
              <a:ext uri="{FF2B5EF4-FFF2-40B4-BE49-F238E27FC236}">
                <a16:creationId xmlns:a16="http://schemas.microsoft.com/office/drawing/2014/main" id="{7D3B4F66-09BC-9744-914A-C0EFEF1E3BAD}"/>
              </a:ext>
            </a:extLst>
          </p:cNvPr>
          <p:cNvSpPr>
            <a:spLocks noGrp="1"/>
          </p:cNvSpPr>
          <p:nvPr>
            <p:ph type="body" sz="quarter" idx="55" hasCustomPrompt="1"/>
          </p:nvPr>
        </p:nvSpPr>
        <p:spPr>
          <a:xfrm>
            <a:off x="8301561" y="225671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6" name="Text Placeholder 8">
            <a:extLst>
              <a:ext uri="{FF2B5EF4-FFF2-40B4-BE49-F238E27FC236}">
                <a16:creationId xmlns:a16="http://schemas.microsoft.com/office/drawing/2014/main" id="{3B496A2A-59F2-814A-A2D5-0896551593D2}"/>
              </a:ext>
            </a:extLst>
          </p:cNvPr>
          <p:cNvSpPr>
            <a:spLocks noGrp="1"/>
          </p:cNvSpPr>
          <p:nvPr>
            <p:ph type="body" sz="quarter" idx="56" hasCustomPrompt="1"/>
          </p:nvPr>
        </p:nvSpPr>
        <p:spPr>
          <a:xfrm>
            <a:off x="7861243" y="2175839"/>
            <a:ext cx="29335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10</a:t>
            </a:r>
          </a:p>
        </p:txBody>
      </p:sp>
      <p:sp>
        <p:nvSpPr>
          <p:cNvPr id="77" name="Text Placeholder 8">
            <a:extLst>
              <a:ext uri="{FF2B5EF4-FFF2-40B4-BE49-F238E27FC236}">
                <a16:creationId xmlns:a16="http://schemas.microsoft.com/office/drawing/2014/main" id="{A9D4442C-9C71-9245-9582-C7B5C7E854E0}"/>
              </a:ext>
            </a:extLst>
          </p:cNvPr>
          <p:cNvSpPr>
            <a:spLocks noGrp="1"/>
          </p:cNvSpPr>
          <p:nvPr>
            <p:ph type="body" sz="quarter" idx="57" hasCustomPrompt="1"/>
          </p:nvPr>
        </p:nvSpPr>
        <p:spPr>
          <a:xfrm>
            <a:off x="8301561" y="305634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8" name="Text Placeholder 8">
            <a:extLst>
              <a:ext uri="{FF2B5EF4-FFF2-40B4-BE49-F238E27FC236}">
                <a16:creationId xmlns:a16="http://schemas.microsoft.com/office/drawing/2014/main" id="{32D81088-7554-1742-AF14-C1B12647A46B}"/>
              </a:ext>
            </a:extLst>
          </p:cNvPr>
          <p:cNvSpPr>
            <a:spLocks noGrp="1"/>
          </p:cNvSpPr>
          <p:nvPr>
            <p:ph type="body" sz="quarter" idx="58" hasCustomPrompt="1"/>
          </p:nvPr>
        </p:nvSpPr>
        <p:spPr>
          <a:xfrm>
            <a:off x="7861243" y="2975469"/>
            <a:ext cx="201978"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11</a:t>
            </a:r>
          </a:p>
        </p:txBody>
      </p:sp>
      <p:sp>
        <p:nvSpPr>
          <p:cNvPr id="79" name="Text Placeholder 8">
            <a:extLst>
              <a:ext uri="{FF2B5EF4-FFF2-40B4-BE49-F238E27FC236}">
                <a16:creationId xmlns:a16="http://schemas.microsoft.com/office/drawing/2014/main" id="{E5481A24-F4D4-1244-A76B-D7BCD735A17F}"/>
              </a:ext>
            </a:extLst>
          </p:cNvPr>
          <p:cNvSpPr>
            <a:spLocks noGrp="1"/>
          </p:cNvSpPr>
          <p:nvPr>
            <p:ph type="body" sz="quarter" idx="59" hasCustomPrompt="1"/>
          </p:nvPr>
        </p:nvSpPr>
        <p:spPr>
          <a:xfrm>
            <a:off x="8301561" y="385597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0" name="Text Placeholder 8">
            <a:extLst>
              <a:ext uri="{FF2B5EF4-FFF2-40B4-BE49-F238E27FC236}">
                <a16:creationId xmlns:a16="http://schemas.microsoft.com/office/drawing/2014/main" id="{A5777E89-D50F-7040-87DB-B434C653A0A0}"/>
              </a:ext>
            </a:extLst>
          </p:cNvPr>
          <p:cNvSpPr>
            <a:spLocks noGrp="1"/>
          </p:cNvSpPr>
          <p:nvPr>
            <p:ph type="body" sz="quarter" idx="60" hasCustomPrompt="1"/>
          </p:nvPr>
        </p:nvSpPr>
        <p:spPr>
          <a:xfrm>
            <a:off x="7861244" y="3775099"/>
            <a:ext cx="269304"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12</a:t>
            </a:r>
          </a:p>
        </p:txBody>
      </p:sp>
      <p:sp>
        <p:nvSpPr>
          <p:cNvPr id="81" name="Text Placeholder 8">
            <a:extLst>
              <a:ext uri="{FF2B5EF4-FFF2-40B4-BE49-F238E27FC236}">
                <a16:creationId xmlns:a16="http://schemas.microsoft.com/office/drawing/2014/main" id="{001B55DA-FB4E-0A4A-A721-DF25B7CE5C1E}"/>
              </a:ext>
            </a:extLst>
          </p:cNvPr>
          <p:cNvSpPr>
            <a:spLocks noGrp="1"/>
          </p:cNvSpPr>
          <p:nvPr>
            <p:ph type="body" sz="quarter" idx="61" hasCustomPrompt="1"/>
          </p:nvPr>
        </p:nvSpPr>
        <p:spPr>
          <a:xfrm>
            <a:off x="8301561" y="465560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2" name="Text Placeholder 8">
            <a:extLst>
              <a:ext uri="{FF2B5EF4-FFF2-40B4-BE49-F238E27FC236}">
                <a16:creationId xmlns:a16="http://schemas.microsoft.com/office/drawing/2014/main" id="{3F8408FF-3BA9-484D-B0FE-E8EB2B18DAAF}"/>
              </a:ext>
            </a:extLst>
          </p:cNvPr>
          <p:cNvSpPr>
            <a:spLocks noGrp="1"/>
          </p:cNvSpPr>
          <p:nvPr>
            <p:ph type="body" sz="quarter" idx="62" hasCustomPrompt="1"/>
          </p:nvPr>
        </p:nvSpPr>
        <p:spPr>
          <a:xfrm>
            <a:off x="7861244" y="4574729"/>
            <a:ext cx="262892"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13</a:t>
            </a:r>
          </a:p>
        </p:txBody>
      </p:sp>
      <p:sp>
        <p:nvSpPr>
          <p:cNvPr id="83" name="Text Placeholder 8">
            <a:extLst>
              <a:ext uri="{FF2B5EF4-FFF2-40B4-BE49-F238E27FC236}">
                <a16:creationId xmlns:a16="http://schemas.microsoft.com/office/drawing/2014/main" id="{FB15BE76-12A5-F04E-BCDE-916D5CF7ABDD}"/>
              </a:ext>
            </a:extLst>
          </p:cNvPr>
          <p:cNvSpPr>
            <a:spLocks noGrp="1"/>
          </p:cNvSpPr>
          <p:nvPr>
            <p:ph type="body" sz="quarter" idx="63" hasCustomPrompt="1"/>
          </p:nvPr>
        </p:nvSpPr>
        <p:spPr>
          <a:xfrm>
            <a:off x="8301561" y="54552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4" name="Text Placeholder 8">
            <a:extLst>
              <a:ext uri="{FF2B5EF4-FFF2-40B4-BE49-F238E27FC236}">
                <a16:creationId xmlns:a16="http://schemas.microsoft.com/office/drawing/2014/main" id="{C0B05A3A-67E3-CA40-B50F-88DCE1590B5A}"/>
              </a:ext>
            </a:extLst>
          </p:cNvPr>
          <p:cNvSpPr>
            <a:spLocks noGrp="1"/>
          </p:cNvSpPr>
          <p:nvPr>
            <p:ph type="body" sz="quarter" idx="64" hasCustomPrompt="1"/>
          </p:nvPr>
        </p:nvSpPr>
        <p:spPr>
          <a:xfrm>
            <a:off x="7861244" y="5374359"/>
            <a:ext cx="266098"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14</a:t>
            </a:r>
          </a:p>
        </p:txBody>
      </p:sp>
      <p:sp>
        <p:nvSpPr>
          <p:cNvPr id="129" name="Text Placeholder 8">
            <a:extLst>
              <a:ext uri="{FF2B5EF4-FFF2-40B4-BE49-F238E27FC236}">
                <a16:creationId xmlns:a16="http://schemas.microsoft.com/office/drawing/2014/main" id="{758D8C2D-111E-4342-B7D4-5831AEF489A6}"/>
              </a:ext>
            </a:extLst>
          </p:cNvPr>
          <p:cNvSpPr>
            <a:spLocks noGrp="1"/>
          </p:cNvSpPr>
          <p:nvPr>
            <p:ph type="body" sz="quarter" idx="65" hasCustomPrompt="1"/>
          </p:nvPr>
        </p:nvSpPr>
        <p:spPr>
          <a:xfrm>
            <a:off x="8301561" y="625486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30" name="Text Placeholder 8">
            <a:extLst>
              <a:ext uri="{FF2B5EF4-FFF2-40B4-BE49-F238E27FC236}">
                <a16:creationId xmlns:a16="http://schemas.microsoft.com/office/drawing/2014/main" id="{A77F4FA2-72B8-9748-8242-12494A73442E}"/>
              </a:ext>
            </a:extLst>
          </p:cNvPr>
          <p:cNvSpPr>
            <a:spLocks noGrp="1"/>
          </p:cNvSpPr>
          <p:nvPr>
            <p:ph type="body" sz="quarter" idx="66" hasCustomPrompt="1"/>
          </p:nvPr>
        </p:nvSpPr>
        <p:spPr>
          <a:xfrm>
            <a:off x="7861244" y="6173989"/>
            <a:ext cx="26129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15</a:t>
            </a:r>
          </a:p>
        </p:txBody>
      </p:sp>
      <p:sp>
        <p:nvSpPr>
          <p:cNvPr id="131" name="Text Placeholder 8">
            <a:extLst>
              <a:ext uri="{FF2B5EF4-FFF2-40B4-BE49-F238E27FC236}">
                <a16:creationId xmlns:a16="http://schemas.microsoft.com/office/drawing/2014/main" id="{FD5BD1D5-6A6A-FD40-9625-9D324552B20D}"/>
              </a:ext>
            </a:extLst>
          </p:cNvPr>
          <p:cNvSpPr>
            <a:spLocks noGrp="1"/>
          </p:cNvSpPr>
          <p:nvPr>
            <p:ph type="body" sz="quarter" idx="67" hasCustomPrompt="1"/>
          </p:nvPr>
        </p:nvSpPr>
        <p:spPr>
          <a:xfrm>
            <a:off x="8301561" y="70544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32" name="Text Placeholder 8">
            <a:extLst>
              <a:ext uri="{FF2B5EF4-FFF2-40B4-BE49-F238E27FC236}">
                <a16:creationId xmlns:a16="http://schemas.microsoft.com/office/drawing/2014/main" id="{887F0004-6F53-334A-9A83-CC9735EFACA2}"/>
              </a:ext>
            </a:extLst>
          </p:cNvPr>
          <p:cNvSpPr>
            <a:spLocks noGrp="1"/>
          </p:cNvSpPr>
          <p:nvPr>
            <p:ph type="body" sz="quarter" idx="68" hasCustomPrompt="1"/>
          </p:nvPr>
        </p:nvSpPr>
        <p:spPr>
          <a:xfrm>
            <a:off x="7861244" y="6973617"/>
            <a:ext cx="269304"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16</a:t>
            </a:r>
          </a:p>
        </p:txBody>
      </p:sp>
      <p:sp>
        <p:nvSpPr>
          <p:cNvPr id="38" name="Slide Number Placeholder 5">
            <a:extLst>
              <a:ext uri="{FF2B5EF4-FFF2-40B4-BE49-F238E27FC236}">
                <a16:creationId xmlns:a16="http://schemas.microsoft.com/office/drawing/2014/main" id="{EC1A8EA9-54F2-7D46-8918-B114CA7C65CB}"/>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40" name="Title 1">
            <a:extLst>
              <a:ext uri="{FF2B5EF4-FFF2-40B4-BE49-F238E27FC236}">
                <a16:creationId xmlns:a16="http://schemas.microsoft.com/office/drawing/2014/main" id="{CF529E31-919C-C045-AC00-883B5BF66CAA}"/>
              </a:ext>
            </a:extLst>
          </p:cNvPr>
          <p:cNvSpPr>
            <a:spLocks noGrp="1"/>
          </p:cNvSpPr>
          <p:nvPr>
            <p:ph type="title" hasCustomPrompt="1"/>
          </p:nvPr>
        </p:nvSpPr>
        <p:spPr>
          <a:xfrm>
            <a:off x="551139" y="536400"/>
            <a:ext cx="3079369"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Table of contents - 2</a:t>
            </a:r>
          </a:p>
        </p:txBody>
      </p:sp>
    </p:spTree>
    <p:extLst>
      <p:ext uri="{BB962C8B-B14F-4D97-AF65-F5344CB8AC3E}">
        <p14:creationId xmlns:p14="http://schemas.microsoft.com/office/powerpoint/2010/main" val="1782351764"/>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able of Contents - 3">
    <p:spTree>
      <p:nvGrpSpPr>
        <p:cNvPr id="1" name=""/>
        <p:cNvGrpSpPr/>
        <p:nvPr/>
      </p:nvGrpSpPr>
      <p:grpSpPr>
        <a:xfrm>
          <a:off x="0" y="0"/>
          <a:ext cx="0" cy="0"/>
          <a:chOff x="0" y="0"/>
          <a:chExt cx="0" cy="0"/>
        </a:xfrm>
      </p:grpSpPr>
      <p:sp>
        <p:nvSpPr>
          <p:cNvPr id="29" name="Slide Number Placeholder 5">
            <a:extLst>
              <a:ext uri="{FF2B5EF4-FFF2-40B4-BE49-F238E27FC236}">
                <a16:creationId xmlns:a16="http://schemas.microsoft.com/office/drawing/2014/main" id="{A3A3A9D4-A102-654B-B702-F1616C7969A4}"/>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8" name="Text Placeholder 3">
            <a:extLst>
              <a:ext uri="{FF2B5EF4-FFF2-40B4-BE49-F238E27FC236}">
                <a16:creationId xmlns:a16="http://schemas.microsoft.com/office/drawing/2014/main" id="{A9C7FCCA-A9D2-CF47-A701-967025E309C8}"/>
              </a:ext>
            </a:extLst>
          </p:cNvPr>
          <p:cNvSpPr>
            <a:spLocks noGrp="1"/>
          </p:cNvSpPr>
          <p:nvPr>
            <p:ph type="body" sz="quarter" idx="42" hasCustomPrompt="1"/>
          </p:nvPr>
        </p:nvSpPr>
        <p:spPr>
          <a:xfrm>
            <a:off x="549736"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42" name="Picture Placeholder 4">
            <a:extLst>
              <a:ext uri="{FF2B5EF4-FFF2-40B4-BE49-F238E27FC236}">
                <a16:creationId xmlns:a16="http://schemas.microsoft.com/office/drawing/2014/main" id="{1F5AAC69-8FFC-0E44-83DE-7AEE41250451}"/>
              </a:ext>
            </a:extLst>
          </p:cNvPr>
          <p:cNvSpPr>
            <a:spLocks noGrp="1"/>
          </p:cNvSpPr>
          <p:nvPr>
            <p:ph type="pic" sz="quarter" idx="67" hasCustomPrompt="1"/>
          </p:nvPr>
        </p:nvSpPr>
        <p:spPr>
          <a:xfrm>
            <a:off x="549735"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49" name="Text Placeholder 8">
            <a:extLst>
              <a:ext uri="{FF2B5EF4-FFF2-40B4-BE49-F238E27FC236}">
                <a16:creationId xmlns:a16="http://schemas.microsoft.com/office/drawing/2014/main" id="{24CFF388-E002-5241-8C0B-4D752F800DBC}"/>
              </a:ext>
            </a:extLst>
          </p:cNvPr>
          <p:cNvSpPr>
            <a:spLocks noGrp="1"/>
          </p:cNvSpPr>
          <p:nvPr>
            <p:ph type="body" sz="quarter" idx="15" hasCustomPrompt="1"/>
          </p:nvPr>
        </p:nvSpPr>
        <p:spPr>
          <a:xfrm>
            <a:off x="2788077" y="3217524"/>
            <a:ext cx="612347"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01</a:t>
            </a:r>
          </a:p>
        </p:txBody>
      </p:sp>
      <p:sp>
        <p:nvSpPr>
          <p:cNvPr id="99" name="Text Placeholder 3">
            <a:extLst>
              <a:ext uri="{FF2B5EF4-FFF2-40B4-BE49-F238E27FC236}">
                <a16:creationId xmlns:a16="http://schemas.microsoft.com/office/drawing/2014/main" id="{79B4A70D-BF54-5446-9ED5-B46D557E6A27}"/>
              </a:ext>
            </a:extLst>
          </p:cNvPr>
          <p:cNvSpPr>
            <a:spLocks noGrp="1"/>
          </p:cNvSpPr>
          <p:nvPr>
            <p:ph type="body" sz="quarter" idx="70" hasCustomPrompt="1"/>
          </p:nvPr>
        </p:nvSpPr>
        <p:spPr>
          <a:xfrm>
            <a:off x="3803640"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0" name="Picture Placeholder 4">
            <a:extLst>
              <a:ext uri="{FF2B5EF4-FFF2-40B4-BE49-F238E27FC236}">
                <a16:creationId xmlns:a16="http://schemas.microsoft.com/office/drawing/2014/main" id="{D85B2FDA-0D28-EA47-BB29-53FF42392F4E}"/>
              </a:ext>
            </a:extLst>
          </p:cNvPr>
          <p:cNvSpPr>
            <a:spLocks noGrp="1"/>
          </p:cNvSpPr>
          <p:nvPr>
            <p:ph type="pic" sz="quarter" idx="71" hasCustomPrompt="1"/>
          </p:nvPr>
        </p:nvSpPr>
        <p:spPr>
          <a:xfrm>
            <a:off x="3803640"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01" name="Text Placeholder 8">
            <a:extLst>
              <a:ext uri="{FF2B5EF4-FFF2-40B4-BE49-F238E27FC236}">
                <a16:creationId xmlns:a16="http://schemas.microsoft.com/office/drawing/2014/main" id="{11B1F96B-513C-0346-BAF8-EBAD5BBE34C9}"/>
              </a:ext>
            </a:extLst>
          </p:cNvPr>
          <p:cNvSpPr>
            <a:spLocks noGrp="1"/>
          </p:cNvSpPr>
          <p:nvPr>
            <p:ph type="body" sz="quarter" idx="72" hasCustomPrompt="1"/>
          </p:nvPr>
        </p:nvSpPr>
        <p:spPr>
          <a:xfrm>
            <a:off x="5904124" y="3217524"/>
            <a:ext cx="750205"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02</a:t>
            </a:r>
          </a:p>
        </p:txBody>
      </p:sp>
      <p:sp>
        <p:nvSpPr>
          <p:cNvPr id="102" name="Text Placeholder 3">
            <a:extLst>
              <a:ext uri="{FF2B5EF4-FFF2-40B4-BE49-F238E27FC236}">
                <a16:creationId xmlns:a16="http://schemas.microsoft.com/office/drawing/2014/main" id="{B6889AB6-5785-374D-8D55-1F8B99387E0A}"/>
              </a:ext>
            </a:extLst>
          </p:cNvPr>
          <p:cNvSpPr>
            <a:spLocks noGrp="1"/>
          </p:cNvSpPr>
          <p:nvPr>
            <p:ph type="body" sz="quarter" idx="73" hasCustomPrompt="1"/>
          </p:nvPr>
        </p:nvSpPr>
        <p:spPr>
          <a:xfrm>
            <a:off x="7054370"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3" name="Picture Placeholder 4">
            <a:extLst>
              <a:ext uri="{FF2B5EF4-FFF2-40B4-BE49-F238E27FC236}">
                <a16:creationId xmlns:a16="http://schemas.microsoft.com/office/drawing/2014/main" id="{6748C6CC-C839-7047-A1E9-217FF1CF173B}"/>
              </a:ext>
            </a:extLst>
          </p:cNvPr>
          <p:cNvSpPr>
            <a:spLocks noGrp="1"/>
          </p:cNvSpPr>
          <p:nvPr>
            <p:ph type="pic" sz="quarter" idx="74" hasCustomPrompt="1"/>
          </p:nvPr>
        </p:nvSpPr>
        <p:spPr>
          <a:xfrm>
            <a:off x="7054370"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04" name="Text Placeholder 8">
            <a:extLst>
              <a:ext uri="{FF2B5EF4-FFF2-40B4-BE49-F238E27FC236}">
                <a16:creationId xmlns:a16="http://schemas.microsoft.com/office/drawing/2014/main" id="{02F55120-BDCA-6A43-8BF4-E72BF7C8F890}"/>
              </a:ext>
            </a:extLst>
          </p:cNvPr>
          <p:cNvSpPr>
            <a:spLocks noGrp="1"/>
          </p:cNvSpPr>
          <p:nvPr>
            <p:ph type="body" sz="quarter" idx="75" hasCustomPrompt="1"/>
          </p:nvPr>
        </p:nvSpPr>
        <p:spPr>
          <a:xfrm>
            <a:off x="9167678" y="3217524"/>
            <a:ext cx="737381"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03</a:t>
            </a:r>
          </a:p>
        </p:txBody>
      </p:sp>
      <p:sp>
        <p:nvSpPr>
          <p:cNvPr id="105" name="Text Placeholder 3">
            <a:extLst>
              <a:ext uri="{FF2B5EF4-FFF2-40B4-BE49-F238E27FC236}">
                <a16:creationId xmlns:a16="http://schemas.microsoft.com/office/drawing/2014/main" id="{040F6112-162B-794A-8DDA-D91A0A104328}"/>
              </a:ext>
            </a:extLst>
          </p:cNvPr>
          <p:cNvSpPr>
            <a:spLocks noGrp="1"/>
          </p:cNvSpPr>
          <p:nvPr>
            <p:ph type="body" sz="quarter" idx="76" hasCustomPrompt="1"/>
          </p:nvPr>
        </p:nvSpPr>
        <p:spPr>
          <a:xfrm>
            <a:off x="10305099"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6" name="Picture Placeholder 4">
            <a:extLst>
              <a:ext uri="{FF2B5EF4-FFF2-40B4-BE49-F238E27FC236}">
                <a16:creationId xmlns:a16="http://schemas.microsoft.com/office/drawing/2014/main" id="{AF39E65D-9D9C-1748-87D6-F1307B4B50E5}"/>
              </a:ext>
            </a:extLst>
          </p:cNvPr>
          <p:cNvSpPr>
            <a:spLocks noGrp="1"/>
          </p:cNvSpPr>
          <p:nvPr>
            <p:ph type="pic" sz="quarter" idx="77" hasCustomPrompt="1"/>
          </p:nvPr>
        </p:nvSpPr>
        <p:spPr>
          <a:xfrm>
            <a:off x="10305099"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07" name="Text Placeholder 8">
            <a:extLst>
              <a:ext uri="{FF2B5EF4-FFF2-40B4-BE49-F238E27FC236}">
                <a16:creationId xmlns:a16="http://schemas.microsoft.com/office/drawing/2014/main" id="{057E315A-8215-C041-9BD3-4C51071F3294}"/>
              </a:ext>
            </a:extLst>
          </p:cNvPr>
          <p:cNvSpPr>
            <a:spLocks noGrp="1"/>
          </p:cNvSpPr>
          <p:nvPr>
            <p:ph type="body" sz="quarter" idx="78" hasCustomPrompt="1"/>
          </p:nvPr>
        </p:nvSpPr>
        <p:spPr>
          <a:xfrm>
            <a:off x="12411995" y="3217524"/>
            <a:ext cx="743793"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04</a:t>
            </a:r>
          </a:p>
        </p:txBody>
      </p:sp>
      <p:sp>
        <p:nvSpPr>
          <p:cNvPr id="108" name="Text Placeholder 3">
            <a:extLst>
              <a:ext uri="{FF2B5EF4-FFF2-40B4-BE49-F238E27FC236}">
                <a16:creationId xmlns:a16="http://schemas.microsoft.com/office/drawing/2014/main" id="{05DCBFFA-416A-124D-8BAB-5DC9F14D80E4}"/>
              </a:ext>
            </a:extLst>
          </p:cNvPr>
          <p:cNvSpPr>
            <a:spLocks noGrp="1"/>
          </p:cNvSpPr>
          <p:nvPr>
            <p:ph type="body" sz="quarter" idx="79" hasCustomPrompt="1"/>
          </p:nvPr>
        </p:nvSpPr>
        <p:spPr>
          <a:xfrm>
            <a:off x="549736"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9" name="Picture Placeholder 4">
            <a:extLst>
              <a:ext uri="{FF2B5EF4-FFF2-40B4-BE49-F238E27FC236}">
                <a16:creationId xmlns:a16="http://schemas.microsoft.com/office/drawing/2014/main" id="{5D972816-4F19-F44D-915B-6E7DB9C200CD}"/>
              </a:ext>
            </a:extLst>
          </p:cNvPr>
          <p:cNvSpPr>
            <a:spLocks noGrp="1"/>
          </p:cNvSpPr>
          <p:nvPr>
            <p:ph type="pic" sz="quarter" idx="80" hasCustomPrompt="1"/>
          </p:nvPr>
        </p:nvSpPr>
        <p:spPr>
          <a:xfrm>
            <a:off x="549735"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10" name="Text Placeholder 8">
            <a:extLst>
              <a:ext uri="{FF2B5EF4-FFF2-40B4-BE49-F238E27FC236}">
                <a16:creationId xmlns:a16="http://schemas.microsoft.com/office/drawing/2014/main" id="{DC1E7283-ED32-3948-A561-675480C6681D}"/>
              </a:ext>
            </a:extLst>
          </p:cNvPr>
          <p:cNvSpPr>
            <a:spLocks noGrp="1"/>
          </p:cNvSpPr>
          <p:nvPr>
            <p:ph type="body" sz="quarter" idx="81" hasCustomPrompt="1"/>
          </p:nvPr>
        </p:nvSpPr>
        <p:spPr>
          <a:xfrm>
            <a:off x="2664645" y="6367124"/>
            <a:ext cx="735779"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05</a:t>
            </a:r>
          </a:p>
        </p:txBody>
      </p:sp>
      <p:sp>
        <p:nvSpPr>
          <p:cNvPr id="111" name="Text Placeholder 3">
            <a:extLst>
              <a:ext uri="{FF2B5EF4-FFF2-40B4-BE49-F238E27FC236}">
                <a16:creationId xmlns:a16="http://schemas.microsoft.com/office/drawing/2014/main" id="{7195E488-895C-894F-93E5-54B662D5416A}"/>
              </a:ext>
            </a:extLst>
          </p:cNvPr>
          <p:cNvSpPr>
            <a:spLocks noGrp="1"/>
          </p:cNvSpPr>
          <p:nvPr>
            <p:ph type="body" sz="quarter" idx="82" hasCustomPrompt="1"/>
          </p:nvPr>
        </p:nvSpPr>
        <p:spPr>
          <a:xfrm>
            <a:off x="3803640"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12" name="Picture Placeholder 4">
            <a:extLst>
              <a:ext uri="{FF2B5EF4-FFF2-40B4-BE49-F238E27FC236}">
                <a16:creationId xmlns:a16="http://schemas.microsoft.com/office/drawing/2014/main" id="{AF7ED635-485F-7A4B-8485-E5E8E3BE6639}"/>
              </a:ext>
            </a:extLst>
          </p:cNvPr>
          <p:cNvSpPr>
            <a:spLocks noGrp="1"/>
          </p:cNvSpPr>
          <p:nvPr>
            <p:ph type="pic" sz="quarter" idx="83" hasCustomPrompt="1"/>
          </p:nvPr>
        </p:nvSpPr>
        <p:spPr>
          <a:xfrm>
            <a:off x="3803640"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13" name="Text Placeholder 8">
            <a:extLst>
              <a:ext uri="{FF2B5EF4-FFF2-40B4-BE49-F238E27FC236}">
                <a16:creationId xmlns:a16="http://schemas.microsoft.com/office/drawing/2014/main" id="{064AAB23-7640-3B42-B5C7-B027CC431E93}"/>
              </a:ext>
            </a:extLst>
          </p:cNvPr>
          <p:cNvSpPr>
            <a:spLocks noGrp="1"/>
          </p:cNvSpPr>
          <p:nvPr>
            <p:ph type="body" sz="quarter" idx="84" hasCustomPrompt="1"/>
          </p:nvPr>
        </p:nvSpPr>
        <p:spPr>
          <a:xfrm>
            <a:off x="5904124" y="6367124"/>
            <a:ext cx="750205"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06</a:t>
            </a:r>
          </a:p>
        </p:txBody>
      </p:sp>
      <p:sp>
        <p:nvSpPr>
          <p:cNvPr id="114" name="Text Placeholder 3">
            <a:extLst>
              <a:ext uri="{FF2B5EF4-FFF2-40B4-BE49-F238E27FC236}">
                <a16:creationId xmlns:a16="http://schemas.microsoft.com/office/drawing/2014/main" id="{B34C559E-14A1-644D-BF90-A780C6991881}"/>
              </a:ext>
            </a:extLst>
          </p:cNvPr>
          <p:cNvSpPr>
            <a:spLocks noGrp="1"/>
          </p:cNvSpPr>
          <p:nvPr>
            <p:ph type="body" sz="quarter" idx="85" hasCustomPrompt="1"/>
          </p:nvPr>
        </p:nvSpPr>
        <p:spPr>
          <a:xfrm>
            <a:off x="7054370"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15" name="Picture Placeholder 4">
            <a:extLst>
              <a:ext uri="{FF2B5EF4-FFF2-40B4-BE49-F238E27FC236}">
                <a16:creationId xmlns:a16="http://schemas.microsoft.com/office/drawing/2014/main" id="{C1926E7A-2D5A-C647-847C-DC8996B2A41D}"/>
              </a:ext>
            </a:extLst>
          </p:cNvPr>
          <p:cNvSpPr>
            <a:spLocks noGrp="1"/>
          </p:cNvSpPr>
          <p:nvPr>
            <p:ph type="pic" sz="quarter" idx="86" hasCustomPrompt="1"/>
          </p:nvPr>
        </p:nvSpPr>
        <p:spPr>
          <a:xfrm>
            <a:off x="7054370"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16" name="Text Placeholder 8">
            <a:extLst>
              <a:ext uri="{FF2B5EF4-FFF2-40B4-BE49-F238E27FC236}">
                <a16:creationId xmlns:a16="http://schemas.microsoft.com/office/drawing/2014/main" id="{59E23A9D-94A6-324C-8674-217E114A05C3}"/>
              </a:ext>
            </a:extLst>
          </p:cNvPr>
          <p:cNvSpPr>
            <a:spLocks noGrp="1"/>
          </p:cNvSpPr>
          <p:nvPr>
            <p:ph type="body" sz="quarter" idx="87" hasCustomPrompt="1"/>
          </p:nvPr>
        </p:nvSpPr>
        <p:spPr>
          <a:xfrm>
            <a:off x="9190120" y="6367124"/>
            <a:ext cx="714939"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07</a:t>
            </a:r>
          </a:p>
        </p:txBody>
      </p:sp>
      <p:sp>
        <p:nvSpPr>
          <p:cNvPr id="117" name="Text Placeholder 3">
            <a:extLst>
              <a:ext uri="{FF2B5EF4-FFF2-40B4-BE49-F238E27FC236}">
                <a16:creationId xmlns:a16="http://schemas.microsoft.com/office/drawing/2014/main" id="{68476DEE-89D6-FC49-9533-D3B2BD69D9AA}"/>
              </a:ext>
            </a:extLst>
          </p:cNvPr>
          <p:cNvSpPr>
            <a:spLocks noGrp="1"/>
          </p:cNvSpPr>
          <p:nvPr>
            <p:ph type="body" sz="quarter" idx="88" hasCustomPrompt="1"/>
          </p:nvPr>
        </p:nvSpPr>
        <p:spPr>
          <a:xfrm>
            <a:off x="10305099"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18" name="Picture Placeholder 4">
            <a:extLst>
              <a:ext uri="{FF2B5EF4-FFF2-40B4-BE49-F238E27FC236}">
                <a16:creationId xmlns:a16="http://schemas.microsoft.com/office/drawing/2014/main" id="{7EF2FFFA-54F0-E049-BB17-BF3B51A4C0B6}"/>
              </a:ext>
            </a:extLst>
          </p:cNvPr>
          <p:cNvSpPr>
            <a:spLocks noGrp="1"/>
          </p:cNvSpPr>
          <p:nvPr>
            <p:ph type="pic" sz="quarter" idx="89" hasCustomPrompt="1"/>
          </p:nvPr>
        </p:nvSpPr>
        <p:spPr>
          <a:xfrm>
            <a:off x="10305099"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19" name="Text Placeholder 8">
            <a:extLst>
              <a:ext uri="{FF2B5EF4-FFF2-40B4-BE49-F238E27FC236}">
                <a16:creationId xmlns:a16="http://schemas.microsoft.com/office/drawing/2014/main" id="{326E29E1-BFFF-F14D-979E-6058C5B2CA5A}"/>
              </a:ext>
            </a:extLst>
          </p:cNvPr>
          <p:cNvSpPr>
            <a:spLocks noGrp="1"/>
          </p:cNvSpPr>
          <p:nvPr>
            <p:ph type="body" sz="quarter" idx="90" hasCustomPrompt="1"/>
          </p:nvPr>
        </p:nvSpPr>
        <p:spPr>
          <a:xfrm>
            <a:off x="12420009" y="6367124"/>
            <a:ext cx="735779"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08</a:t>
            </a:r>
          </a:p>
        </p:txBody>
      </p:sp>
      <p:sp>
        <p:nvSpPr>
          <p:cNvPr id="31" name="Title 1">
            <a:extLst>
              <a:ext uri="{FF2B5EF4-FFF2-40B4-BE49-F238E27FC236}">
                <a16:creationId xmlns:a16="http://schemas.microsoft.com/office/drawing/2014/main" id="{26A78000-FC1E-B746-92F1-9DF172E79BA9}"/>
              </a:ext>
            </a:extLst>
          </p:cNvPr>
          <p:cNvSpPr>
            <a:spLocks noGrp="1"/>
          </p:cNvSpPr>
          <p:nvPr>
            <p:ph type="title" hasCustomPrompt="1"/>
          </p:nvPr>
        </p:nvSpPr>
        <p:spPr>
          <a:xfrm>
            <a:off x="551139" y="536400"/>
            <a:ext cx="3071354"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Table of contents - 3</a:t>
            </a:r>
          </a:p>
        </p:txBody>
      </p:sp>
    </p:spTree>
    <p:extLst>
      <p:ext uri="{BB962C8B-B14F-4D97-AF65-F5344CB8AC3E}">
        <p14:creationId xmlns:p14="http://schemas.microsoft.com/office/powerpoint/2010/main" val="157451754"/>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F6C9942-C735-2648-B9D4-EA5710E19F2C}"/>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8" name="Title 1">
            <a:extLst>
              <a:ext uri="{FF2B5EF4-FFF2-40B4-BE49-F238E27FC236}">
                <a16:creationId xmlns:a16="http://schemas.microsoft.com/office/drawing/2014/main" id="{7A020C4E-7AAA-824E-8546-D4C257121559}"/>
              </a:ext>
            </a:extLst>
          </p:cNvPr>
          <p:cNvSpPr>
            <a:spLocks noGrp="1"/>
          </p:cNvSpPr>
          <p:nvPr>
            <p:ph type="title" hasCustomPrompt="1"/>
          </p:nvPr>
        </p:nvSpPr>
        <p:spPr>
          <a:xfrm>
            <a:off x="551139" y="536400"/>
            <a:ext cx="1846659"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Header only</a:t>
            </a:r>
          </a:p>
        </p:txBody>
      </p:sp>
    </p:spTree>
    <p:extLst>
      <p:ext uri="{BB962C8B-B14F-4D97-AF65-F5344CB8AC3E}">
        <p14:creationId xmlns:p14="http://schemas.microsoft.com/office/powerpoint/2010/main" val="786815642"/>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 3">
    <p:spTree>
      <p:nvGrpSpPr>
        <p:cNvPr id="1" name=""/>
        <p:cNvGrpSpPr/>
        <p:nvPr/>
      </p:nvGrpSpPr>
      <p:grpSpPr>
        <a:xfrm>
          <a:off x="0" y="0"/>
          <a:ext cx="0" cy="0"/>
          <a:chOff x="0" y="0"/>
          <a:chExt cx="0" cy="0"/>
        </a:xfrm>
      </p:grpSpPr>
      <p:sp>
        <p:nvSpPr>
          <p:cNvPr id="29" name="Slide Number Placeholder 5">
            <a:extLst>
              <a:ext uri="{FF2B5EF4-FFF2-40B4-BE49-F238E27FC236}">
                <a16:creationId xmlns:a16="http://schemas.microsoft.com/office/drawing/2014/main" id="{A3A3A9D4-A102-654B-B702-F1616C7969A4}"/>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dirty="0"/>
              <a:t>.</a:t>
            </a:r>
          </a:p>
        </p:txBody>
      </p:sp>
      <p:sp>
        <p:nvSpPr>
          <p:cNvPr id="28" name="Text Placeholder 3">
            <a:extLst>
              <a:ext uri="{FF2B5EF4-FFF2-40B4-BE49-F238E27FC236}">
                <a16:creationId xmlns:a16="http://schemas.microsoft.com/office/drawing/2014/main" id="{A9C7FCCA-A9D2-CF47-A701-967025E309C8}"/>
              </a:ext>
            </a:extLst>
          </p:cNvPr>
          <p:cNvSpPr>
            <a:spLocks noGrp="1"/>
          </p:cNvSpPr>
          <p:nvPr>
            <p:ph type="body" sz="quarter" idx="42" hasCustomPrompt="1"/>
          </p:nvPr>
        </p:nvSpPr>
        <p:spPr>
          <a:xfrm>
            <a:off x="549736"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42" name="Picture Placeholder 4">
            <a:extLst>
              <a:ext uri="{FF2B5EF4-FFF2-40B4-BE49-F238E27FC236}">
                <a16:creationId xmlns:a16="http://schemas.microsoft.com/office/drawing/2014/main" id="{1F5AAC69-8FFC-0E44-83DE-7AEE41250451}"/>
              </a:ext>
            </a:extLst>
          </p:cNvPr>
          <p:cNvSpPr>
            <a:spLocks noGrp="1"/>
          </p:cNvSpPr>
          <p:nvPr>
            <p:ph type="pic" sz="quarter" idx="67" hasCustomPrompt="1"/>
          </p:nvPr>
        </p:nvSpPr>
        <p:spPr>
          <a:xfrm>
            <a:off x="549735"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dirty="0"/>
              <a:t>Insert picture</a:t>
            </a:r>
          </a:p>
        </p:txBody>
      </p:sp>
      <p:sp>
        <p:nvSpPr>
          <p:cNvPr id="49" name="Text Placeholder 8">
            <a:extLst>
              <a:ext uri="{FF2B5EF4-FFF2-40B4-BE49-F238E27FC236}">
                <a16:creationId xmlns:a16="http://schemas.microsoft.com/office/drawing/2014/main" id="{24CFF388-E002-5241-8C0B-4D752F800DBC}"/>
              </a:ext>
            </a:extLst>
          </p:cNvPr>
          <p:cNvSpPr>
            <a:spLocks noGrp="1"/>
          </p:cNvSpPr>
          <p:nvPr>
            <p:ph type="body" sz="quarter" idx="15" hasCustomPrompt="1"/>
          </p:nvPr>
        </p:nvSpPr>
        <p:spPr>
          <a:xfrm>
            <a:off x="2788077" y="3217524"/>
            <a:ext cx="612347"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01</a:t>
            </a:r>
          </a:p>
        </p:txBody>
      </p:sp>
      <p:sp>
        <p:nvSpPr>
          <p:cNvPr id="99" name="Text Placeholder 3">
            <a:extLst>
              <a:ext uri="{FF2B5EF4-FFF2-40B4-BE49-F238E27FC236}">
                <a16:creationId xmlns:a16="http://schemas.microsoft.com/office/drawing/2014/main" id="{79B4A70D-BF54-5446-9ED5-B46D557E6A27}"/>
              </a:ext>
            </a:extLst>
          </p:cNvPr>
          <p:cNvSpPr>
            <a:spLocks noGrp="1"/>
          </p:cNvSpPr>
          <p:nvPr>
            <p:ph type="body" sz="quarter" idx="70" hasCustomPrompt="1"/>
          </p:nvPr>
        </p:nvSpPr>
        <p:spPr>
          <a:xfrm>
            <a:off x="3803640"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0" name="Picture Placeholder 4">
            <a:extLst>
              <a:ext uri="{FF2B5EF4-FFF2-40B4-BE49-F238E27FC236}">
                <a16:creationId xmlns:a16="http://schemas.microsoft.com/office/drawing/2014/main" id="{D85B2FDA-0D28-EA47-BB29-53FF42392F4E}"/>
              </a:ext>
            </a:extLst>
          </p:cNvPr>
          <p:cNvSpPr>
            <a:spLocks noGrp="1"/>
          </p:cNvSpPr>
          <p:nvPr>
            <p:ph type="pic" sz="quarter" idx="71" hasCustomPrompt="1"/>
          </p:nvPr>
        </p:nvSpPr>
        <p:spPr>
          <a:xfrm>
            <a:off x="3803640"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dirty="0"/>
              <a:t>Insert picture</a:t>
            </a:r>
          </a:p>
        </p:txBody>
      </p:sp>
      <p:sp>
        <p:nvSpPr>
          <p:cNvPr id="101" name="Text Placeholder 8">
            <a:extLst>
              <a:ext uri="{FF2B5EF4-FFF2-40B4-BE49-F238E27FC236}">
                <a16:creationId xmlns:a16="http://schemas.microsoft.com/office/drawing/2014/main" id="{11B1F96B-513C-0346-BAF8-EBAD5BBE34C9}"/>
              </a:ext>
            </a:extLst>
          </p:cNvPr>
          <p:cNvSpPr>
            <a:spLocks noGrp="1"/>
          </p:cNvSpPr>
          <p:nvPr>
            <p:ph type="body" sz="quarter" idx="72" hasCustomPrompt="1"/>
          </p:nvPr>
        </p:nvSpPr>
        <p:spPr>
          <a:xfrm>
            <a:off x="5904124" y="3217524"/>
            <a:ext cx="750205"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02</a:t>
            </a:r>
          </a:p>
        </p:txBody>
      </p:sp>
      <p:sp>
        <p:nvSpPr>
          <p:cNvPr id="102" name="Text Placeholder 3">
            <a:extLst>
              <a:ext uri="{FF2B5EF4-FFF2-40B4-BE49-F238E27FC236}">
                <a16:creationId xmlns:a16="http://schemas.microsoft.com/office/drawing/2014/main" id="{B6889AB6-5785-374D-8D55-1F8B99387E0A}"/>
              </a:ext>
            </a:extLst>
          </p:cNvPr>
          <p:cNvSpPr>
            <a:spLocks noGrp="1"/>
          </p:cNvSpPr>
          <p:nvPr>
            <p:ph type="body" sz="quarter" idx="73" hasCustomPrompt="1"/>
          </p:nvPr>
        </p:nvSpPr>
        <p:spPr>
          <a:xfrm>
            <a:off x="7054370"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3" name="Picture Placeholder 4">
            <a:extLst>
              <a:ext uri="{FF2B5EF4-FFF2-40B4-BE49-F238E27FC236}">
                <a16:creationId xmlns:a16="http://schemas.microsoft.com/office/drawing/2014/main" id="{6748C6CC-C839-7047-A1E9-217FF1CF173B}"/>
              </a:ext>
            </a:extLst>
          </p:cNvPr>
          <p:cNvSpPr>
            <a:spLocks noGrp="1"/>
          </p:cNvSpPr>
          <p:nvPr>
            <p:ph type="pic" sz="quarter" idx="74" hasCustomPrompt="1"/>
          </p:nvPr>
        </p:nvSpPr>
        <p:spPr>
          <a:xfrm>
            <a:off x="7054370"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dirty="0"/>
              <a:t>Insert picture</a:t>
            </a:r>
          </a:p>
        </p:txBody>
      </p:sp>
      <p:sp>
        <p:nvSpPr>
          <p:cNvPr id="104" name="Text Placeholder 8">
            <a:extLst>
              <a:ext uri="{FF2B5EF4-FFF2-40B4-BE49-F238E27FC236}">
                <a16:creationId xmlns:a16="http://schemas.microsoft.com/office/drawing/2014/main" id="{02F55120-BDCA-6A43-8BF4-E72BF7C8F890}"/>
              </a:ext>
            </a:extLst>
          </p:cNvPr>
          <p:cNvSpPr>
            <a:spLocks noGrp="1"/>
          </p:cNvSpPr>
          <p:nvPr>
            <p:ph type="body" sz="quarter" idx="75" hasCustomPrompt="1"/>
          </p:nvPr>
        </p:nvSpPr>
        <p:spPr>
          <a:xfrm>
            <a:off x="9167678" y="3217524"/>
            <a:ext cx="737381"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03</a:t>
            </a:r>
          </a:p>
        </p:txBody>
      </p:sp>
      <p:sp>
        <p:nvSpPr>
          <p:cNvPr id="105" name="Text Placeholder 3">
            <a:extLst>
              <a:ext uri="{FF2B5EF4-FFF2-40B4-BE49-F238E27FC236}">
                <a16:creationId xmlns:a16="http://schemas.microsoft.com/office/drawing/2014/main" id="{040F6112-162B-794A-8DDA-D91A0A104328}"/>
              </a:ext>
            </a:extLst>
          </p:cNvPr>
          <p:cNvSpPr>
            <a:spLocks noGrp="1"/>
          </p:cNvSpPr>
          <p:nvPr>
            <p:ph type="body" sz="quarter" idx="76" hasCustomPrompt="1"/>
          </p:nvPr>
        </p:nvSpPr>
        <p:spPr>
          <a:xfrm>
            <a:off x="10305099"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6" name="Picture Placeholder 4">
            <a:extLst>
              <a:ext uri="{FF2B5EF4-FFF2-40B4-BE49-F238E27FC236}">
                <a16:creationId xmlns:a16="http://schemas.microsoft.com/office/drawing/2014/main" id="{AF39E65D-9D9C-1748-87D6-F1307B4B50E5}"/>
              </a:ext>
            </a:extLst>
          </p:cNvPr>
          <p:cNvSpPr>
            <a:spLocks noGrp="1"/>
          </p:cNvSpPr>
          <p:nvPr>
            <p:ph type="pic" sz="quarter" idx="77" hasCustomPrompt="1"/>
          </p:nvPr>
        </p:nvSpPr>
        <p:spPr>
          <a:xfrm>
            <a:off x="10305099"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dirty="0"/>
              <a:t>Insert picture</a:t>
            </a:r>
          </a:p>
        </p:txBody>
      </p:sp>
      <p:sp>
        <p:nvSpPr>
          <p:cNvPr id="107" name="Text Placeholder 8">
            <a:extLst>
              <a:ext uri="{FF2B5EF4-FFF2-40B4-BE49-F238E27FC236}">
                <a16:creationId xmlns:a16="http://schemas.microsoft.com/office/drawing/2014/main" id="{057E315A-8215-C041-9BD3-4C51071F3294}"/>
              </a:ext>
            </a:extLst>
          </p:cNvPr>
          <p:cNvSpPr>
            <a:spLocks noGrp="1"/>
          </p:cNvSpPr>
          <p:nvPr>
            <p:ph type="body" sz="quarter" idx="78" hasCustomPrompt="1"/>
          </p:nvPr>
        </p:nvSpPr>
        <p:spPr>
          <a:xfrm>
            <a:off x="12411995" y="3217524"/>
            <a:ext cx="743793"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04</a:t>
            </a:r>
          </a:p>
        </p:txBody>
      </p:sp>
      <p:sp>
        <p:nvSpPr>
          <p:cNvPr id="108" name="Text Placeholder 3">
            <a:extLst>
              <a:ext uri="{FF2B5EF4-FFF2-40B4-BE49-F238E27FC236}">
                <a16:creationId xmlns:a16="http://schemas.microsoft.com/office/drawing/2014/main" id="{05DCBFFA-416A-124D-8BAB-5DC9F14D80E4}"/>
              </a:ext>
            </a:extLst>
          </p:cNvPr>
          <p:cNvSpPr>
            <a:spLocks noGrp="1"/>
          </p:cNvSpPr>
          <p:nvPr>
            <p:ph type="body" sz="quarter" idx="79" hasCustomPrompt="1"/>
          </p:nvPr>
        </p:nvSpPr>
        <p:spPr>
          <a:xfrm>
            <a:off x="549736"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9" name="Picture Placeholder 4">
            <a:extLst>
              <a:ext uri="{FF2B5EF4-FFF2-40B4-BE49-F238E27FC236}">
                <a16:creationId xmlns:a16="http://schemas.microsoft.com/office/drawing/2014/main" id="{5D972816-4F19-F44D-915B-6E7DB9C200CD}"/>
              </a:ext>
            </a:extLst>
          </p:cNvPr>
          <p:cNvSpPr>
            <a:spLocks noGrp="1"/>
          </p:cNvSpPr>
          <p:nvPr>
            <p:ph type="pic" sz="quarter" idx="80" hasCustomPrompt="1"/>
          </p:nvPr>
        </p:nvSpPr>
        <p:spPr>
          <a:xfrm>
            <a:off x="549735"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dirty="0"/>
              <a:t>Insert picture</a:t>
            </a:r>
          </a:p>
        </p:txBody>
      </p:sp>
      <p:sp>
        <p:nvSpPr>
          <p:cNvPr id="110" name="Text Placeholder 8">
            <a:extLst>
              <a:ext uri="{FF2B5EF4-FFF2-40B4-BE49-F238E27FC236}">
                <a16:creationId xmlns:a16="http://schemas.microsoft.com/office/drawing/2014/main" id="{DC1E7283-ED32-3948-A561-675480C6681D}"/>
              </a:ext>
            </a:extLst>
          </p:cNvPr>
          <p:cNvSpPr>
            <a:spLocks noGrp="1"/>
          </p:cNvSpPr>
          <p:nvPr>
            <p:ph type="body" sz="quarter" idx="81" hasCustomPrompt="1"/>
          </p:nvPr>
        </p:nvSpPr>
        <p:spPr>
          <a:xfrm>
            <a:off x="2664645" y="6367124"/>
            <a:ext cx="735779"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05</a:t>
            </a:r>
          </a:p>
        </p:txBody>
      </p:sp>
      <p:sp>
        <p:nvSpPr>
          <p:cNvPr id="111" name="Text Placeholder 3">
            <a:extLst>
              <a:ext uri="{FF2B5EF4-FFF2-40B4-BE49-F238E27FC236}">
                <a16:creationId xmlns:a16="http://schemas.microsoft.com/office/drawing/2014/main" id="{7195E488-895C-894F-93E5-54B662D5416A}"/>
              </a:ext>
            </a:extLst>
          </p:cNvPr>
          <p:cNvSpPr>
            <a:spLocks noGrp="1"/>
          </p:cNvSpPr>
          <p:nvPr>
            <p:ph type="body" sz="quarter" idx="82" hasCustomPrompt="1"/>
          </p:nvPr>
        </p:nvSpPr>
        <p:spPr>
          <a:xfrm>
            <a:off x="3803640"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12" name="Picture Placeholder 4">
            <a:extLst>
              <a:ext uri="{FF2B5EF4-FFF2-40B4-BE49-F238E27FC236}">
                <a16:creationId xmlns:a16="http://schemas.microsoft.com/office/drawing/2014/main" id="{AF7ED635-485F-7A4B-8485-E5E8E3BE6639}"/>
              </a:ext>
            </a:extLst>
          </p:cNvPr>
          <p:cNvSpPr>
            <a:spLocks noGrp="1"/>
          </p:cNvSpPr>
          <p:nvPr>
            <p:ph type="pic" sz="quarter" idx="83" hasCustomPrompt="1"/>
          </p:nvPr>
        </p:nvSpPr>
        <p:spPr>
          <a:xfrm>
            <a:off x="3803640"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dirty="0"/>
              <a:t>Insert picture</a:t>
            </a:r>
          </a:p>
        </p:txBody>
      </p:sp>
      <p:sp>
        <p:nvSpPr>
          <p:cNvPr id="113" name="Text Placeholder 8">
            <a:extLst>
              <a:ext uri="{FF2B5EF4-FFF2-40B4-BE49-F238E27FC236}">
                <a16:creationId xmlns:a16="http://schemas.microsoft.com/office/drawing/2014/main" id="{064AAB23-7640-3B42-B5C7-B027CC431E93}"/>
              </a:ext>
            </a:extLst>
          </p:cNvPr>
          <p:cNvSpPr>
            <a:spLocks noGrp="1"/>
          </p:cNvSpPr>
          <p:nvPr>
            <p:ph type="body" sz="quarter" idx="84" hasCustomPrompt="1"/>
          </p:nvPr>
        </p:nvSpPr>
        <p:spPr>
          <a:xfrm>
            <a:off x="5904124" y="6367124"/>
            <a:ext cx="750205"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06</a:t>
            </a:r>
          </a:p>
        </p:txBody>
      </p:sp>
      <p:sp>
        <p:nvSpPr>
          <p:cNvPr id="114" name="Text Placeholder 3">
            <a:extLst>
              <a:ext uri="{FF2B5EF4-FFF2-40B4-BE49-F238E27FC236}">
                <a16:creationId xmlns:a16="http://schemas.microsoft.com/office/drawing/2014/main" id="{B34C559E-14A1-644D-BF90-A780C6991881}"/>
              </a:ext>
            </a:extLst>
          </p:cNvPr>
          <p:cNvSpPr>
            <a:spLocks noGrp="1"/>
          </p:cNvSpPr>
          <p:nvPr>
            <p:ph type="body" sz="quarter" idx="85" hasCustomPrompt="1"/>
          </p:nvPr>
        </p:nvSpPr>
        <p:spPr>
          <a:xfrm>
            <a:off x="7054370"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15" name="Picture Placeholder 4">
            <a:extLst>
              <a:ext uri="{FF2B5EF4-FFF2-40B4-BE49-F238E27FC236}">
                <a16:creationId xmlns:a16="http://schemas.microsoft.com/office/drawing/2014/main" id="{C1926E7A-2D5A-C647-847C-DC8996B2A41D}"/>
              </a:ext>
            </a:extLst>
          </p:cNvPr>
          <p:cNvSpPr>
            <a:spLocks noGrp="1"/>
          </p:cNvSpPr>
          <p:nvPr>
            <p:ph type="pic" sz="quarter" idx="86" hasCustomPrompt="1"/>
          </p:nvPr>
        </p:nvSpPr>
        <p:spPr>
          <a:xfrm>
            <a:off x="7054370"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dirty="0"/>
              <a:t>Insert picture</a:t>
            </a:r>
          </a:p>
        </p:txBody>
      </p:sp>
      <p:sp>
        <p:nvSpPr>
          <p:cNvPr id="116" name="Text Placeholder 8">
            <a:extLst>
              <a:ext uri="{FF2B5EF4-FFF2-40B4-BE49-F238E27FC236}">
                <a16:creationId xmlns:a16="http://schemas.microsoft.com/office/drawing/2014/main" id="{59E23A9D-94A6-324C-8674-217E114A05C3}"/>
              </a:ext>
            </a:extLst>
          </p:cNvPr>
          <p:cNvSpPr>
            <a:spLocks noGrp="1"/>
          </p:cNvSpPr>
          <p:nvPr>
            <p:ph type="body" sz="quarter" idx="87" hasCustomPrompt="1"/>
          </p:nvPr>
        </p:nvSpPr>
        <p:spPr>
          <a:xfrm>
            <a:off x="9190120" y="6367124"/>
            <a:ext cx="714939"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07</a:t>
            </a:r>
          </a:p>
        </p:txBody>
      </p:sp>
      <p:sp>
        <p:nvSpPr>
          <p:cNvPr id="117" name="Text Placeholder 3">
            <a:extLst>
              <a:ext uri="{FF2B5EF4-FFF2-40B4-BE49-F238E27FC236}">
                <a16:creationId xmlns:a16="http://schemas.microsoft.com/office/drawing/2014/main" id="{68476DEE-89D6-FC49-9533-D3B2BD69D9AA}"/>
              </a:ext>
            </a:extLst>
          </p:cNvPr>
          <p:cNvSpPr>
            <a:spLocks noGrp="1"/>
          </p:cNvSpPr>
          <p:nvPr>
            <p:ph type="body" sz="quarter" idx="88" hasCustomPrompt="1"/>
          </p:nvPr>
        </p:nvSpPr>
        <p:spPr>
          <a:xfrm>
            <a:off x="10305099"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18" name="Picture Placeholder 4">
            <a:extLst>
              <a:ext uri="{FF2B5EF4-FFF2-40B4-BE49-F238E27FC236}">
                <a16:creationId xmlns:a16="http://schemas.microsoft.com/office/drawing/2014/main" id="{7EF2FFFA-54F0-E049-BB17-BF3B51A4C0B6}"/>
              </a:ext>
            </a:extLst>
          </p:cNvPr>
          <p:cNvSpPr>
            <a:spLocks noGrp="1"/>
          </p:cNvSpPr>
          <p:nvPr>
            <p:ph type="pic" sz="quarter" idx="89" hasCustomPrompt="1"/>
          </p:nvPr>
        </p:nvSpPr>
        <p:spPr>
          <a:xfrm>
            <a:off x="10305099"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dirty="0"/>
              <a:t>Insert picture</a:t>
            </a:r>
          </a:p>
        </p:txBody>
      </p:sp>
      <p:sp>
        <p:nvSpPr>
          <p:cNvPr id="119" name="Text Placeholder 8">
            <a:extLst>
              <a:ext uri="{FF2B5EF4-FFF2-40B4-BE49-F238E27FC236}">
                <a16:creationId xmlns:a16="http://schemas.microsoft.com/office/drawing/2014/main" id="{326E29E1-BFFF-F14D-979E-6058C5B2CA5A}"/>
              </a:ext>
            </a:extLst>
          </p:cNvPr>
          <p:cNvSpPr>
            <a:spLocks noGrp="1"/>
          </p:cNvSpPr>
          <p:nvPr>
            <p:ph type="body" sz="quarter" idx="90" hasCustomPrompt="1"/>
          </p:nvPr>
        </p:nvSpPr>
        <p:spPr>
          <a:xfrm>
            <a:off x="12420009" y="6367124"/>
            <a:ext cx="735779"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08</a:t>
            </a:r>
          </a:p>
        </p:txBody>
      </p:sp>
      <p:sp>
        <p:nvSpPr>
          <p:cNvPr id="31" name="Title 1">
            <a:extLst>
              <a:ext uri="{FF2B5EF4-FFF2-40B4-BE49-F238E27FC236}">
                <a16:creationId xmlns:a16="http://schemas.microsoft.com/office/drawing/2014/main" id="{26A78000-FC1E-B746-92F1-9DF172E79BA9}"/>
              </a:ext>
            </a:extLst>
          </p:cNvPr>
          <p:cNvSpPr>
            <a:spLocks noGrp="1"/>
          </p:cNvSpPr>
          <p:nvPr>
            <p:ph type="title" hasCustomPrompt="1"/>
          </p:nvPr>
        </p:nvSpPr>
        <p:spPr>
          <a:xfrm>
            <a:off x="550800" y="536400"/>
            <a:ext cx="3071354"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Table of contents - 3</a:t>
            </a:r>
          </a:p>
        </p:txBody>
      </p:sp>
    </p:spTree>
    <p:extLst>
      <p:ext uri="{BB962C8B-B14F-4D97-AF65-F5344CB8AC3E}">
        <p14:creationId xmlns:p14="http://schemas.microsoft.com/office/powerpoint/2010/main" val="2661899903"/>
      </p:ext>
    </p:extLst>
  </p:cSld>
  <p:clrMapOvr>
    <a:masterClrMapping/>
  </p:clrMapOvr>
  <p:extLst>
    <p:ext uri="{DCECCB84-F9BA-43D5-87BE-67443E8EF086}">
      <p15:sldGuideLst xmlns:p15="http://schemas.microsoft.com/office/powerpoint/2012/main">
        <p15:guide id="2" pos="4352" userDrawn="1">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ext Layout with Heading">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8B92C6C8-0315-E449-8F96-D2D2EA5BED07}"/>
              </a:ext>
            </a:extLst>
          </p:cNvPr>
          <p:cNvSpPr>
            <a:spLocks noGrp="1"/>
          </p:cNvSpPr>
          <p:nvPr>
            <p:ph type="body" sz="quarter" idx="11" hasCustomPrompt="1"/>
          </p:nvPr>
        </p:nvSpPr>
        <p:spPr>
          <a:xfrm>
            <a:off x="546484" y="1751586"/>
            <a:ext cx="10528387" cy="4465091"/>
          </a:xfrm>
          <a:prstGeom prst="rect">
            <a:avLst/>
          </a:prstGeom>
        </p:spPr>
        <p:txBody>
          <a:bodyPr lIns="0" tIns="0" rIns="0" bIns="0"/>
          <a:lstStyle>
            <a:lvl1pPr marL="0" marR="0" indent="0" algn="l" defTabSz="1018824" rtl="0" eaLnBrk="1" fontAlgn="auto" latinLnBrk="0" hangingPunct="0">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4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vl5pPr marL="201168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5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lvl="1"/>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1008000" marR="0" lvl="2"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1008000" marR="0" lvl="2"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2011680" marR="0" lvl="4"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2011680" marR="0" lvl="4"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8" name="Text Placeholder 6">
            <a:extLst>
              <a:ext uri="{FF2B5EF4-FFF2-40B4-BE49-F238E27FC236}">
                <a16:creationId xmlns:a16="http://schemas.microsoft.com/office/drawing/2014/main" id="{4985AA7E-3376-C549-9B08-CA7348F24A78}"/>
              </a:ext>
            </a:extLst>
          </p:cNvPr>
          <p:cNvSpPr>
            <a:spLocks noGrp="1"/>
          </p:cNvSpPr>
          <p:nvPr>
            <p:ph type="body" sz="quarter" idx="10" hasCustomPrompt="1"/>
          </p:nvPr>
        </p:nvSpPr>
        <p:spPr>
          <a:xfrm>
            <a:off x="546484" y="1380136"/>
            <a:ext cx="2442976" cy="265457"/>
          </a:xfrm>
          <a:prstGeom prst="rect">
            <a:avLst/>
          </a:prstGeom>
        </p:spPr>
        <p:txBody>
          <a:bodyPr wrap="none" lIns="0" tIns="0" rIns="0" bIns="0" anchor="t" anchorCtr="0">
            <a:spAutoFit/>
          </a:bodyPr>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12" name="Slide Number Placeholder 5">
            <a:extLst>
              <a:ext uri="{FF2B5EF4-FFF2-40B4-BE49-F238E27FC236}">
                <a16:creationId xmlns:a16="http://schemas.microsoft.com/office/drawing/2014/main" id="{2D90CFC7-C5BC-CE49-83FB-DC1FD8F8C0E8}"/>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9" name="Title 1">
            <a:extLst>
              <a:ext uri="{FF2B5EF4-FFF2-40B4-BE49-F238E27FC236}">
                <a16:creationId xmlns:a16="http://schemas.microsoft.com/office/drawing/2014/main" id="{B6E17209-2C3A-D54D-83D3-43BB4A6FF79A}"/>
              </a:ext>
            </a:extLst>
          </p:cNvPr>
          <p:cNvSpPr>
            <a:spLocks noGrp="1"/>
          </p:cNvSpPr>
          <p:nvPr>
            <p:ph type="title" hasCustomPrompt="1"/>
          </p:nvPr>
        </p:nvSpPr>
        <p:spPr>
          <a:xfrm>
            <a:off x="551139" y="536400"/>
            <a:ext cx="3701334"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Text layout with heading</a:t>
            </a:r>
          </a:p>
        </p:txBody>
      </p:sp>
    </p:spTree>
    <p:extLst>
      <p:ext uri="{BB962C8B-B14F-4D97-AF65-F5344CB8AC3E}">
        <p14:creationId xmlns:p14="http://schemas.microsoft.com/office/powerpoint/2010/main" val="1894288709"/>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ext Layout Only">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D990413D-483D-1743-826A-0D73ED0AF7F2}"/>
              </a:ext>
            </a:extLst>
          </p:cNvPr>
          <p:cNvSpPr>
            <a:spLocks noGrp="1"/>
          </p:cNvSpPr>
          <p:nvPr>
            <p:ph type="body" sz="quarter" idx="11" hasCustomPrompt="1"/>
          </p:nvPr>
        </p:nvSpPr>
        <p:spPr>
          <a:xfrm>
            <a:off x="546488" y="1376504"/>
            <a:ext cx="10528383" cy="5516962"/>
          </a:xfrm>
          <a:prstGeom prst="rect">
            <a:avLst/>
          </a:prstGeom>
        </p:spPr>
        <p:txBody>
          <a:bodyPr lIns="0" tIns="0" rIns="0" bIns="0"/>
          <a:lstStyle>
            <a:lvl1pPr marL="0" marR="0" indent="0" algn="l" defTabSz="1018824" rtl="0" eaLnBrk="1" fontAlgn="auto" latinLnBrk="0" hangingPunct="0">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4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lvl="1"/>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1"/>
            <a:endParaRPr lang="en-US" dirty="0"/>
          </a:p>
          <a:p>
            <a:pPr marL="1008000" marR="0" lvl="2"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9" name="Slide Number Placeholder 5">
            <a:extLst>
              <a:ext uri="{FF2B5EF4-FFF2-40B4-BE49-F238E27FC236}">
                <a16:creationId xmlns:a16="http://schemas.microsoft.com/office/drawing/2014/main" id="{F7A63097-A103-8646-8AD7-3EA81DD046C1}"/>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7" name="Title 1">
            <a:extLst>
              <a:ext uri="{FF2B5EF4-FFF2-40B4-BE49-F238E27FC236}">
                <a16:creationId xmlns:a16="http://schemas.microsoft.com/office/drawing/2014/main" id="{1BEF16B4-61F3-B644-AD10-C54F29ECAA94}"/>
              </a:ext>
            </a:extLst>
          </p:cNvPr>
          <p:cNvSpPr>
            <a:spLocks noGrp="1"/>
          </p:cNvSpPr>
          <p:nvPr>
            <p:ph type="title" hasCustomPrompt="1"/>
          </p:nvPr>
        </p:nvSpPr>
        <p:spPr>
          <a:xfrm>
            <a:off x="551139" y="536400"/>
            <a:ext cx="2378856"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Text layout only</a:t>
            </a:r>
          </a:p>
        </p:txBody>
      </p:sp>
    </p:spTree>
    <p:extLst>
      <p:ext uri="{BB962C8B-B14F-4D97-AF65-F5344CB8AC3E}">
        <p14:creationId xmlns:p14="http://schemas.microsoft.com/office/powerpoint/2010/main" val="3038475501"/>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 Text Bullets">
    <p:spTree>
      <p:nvGrpSpPr>
        <p:cNvPr id="1" name=""/>
        <p:cNvGrpSpPr/>
        <p:nvPr/>
      </p:nvGrpSpPr>
      <p:grpSpPr>
        <a:xfrm>
          <a:off x="0" y="0"/>
          <a:ext cx="0" cy="0"/>
          <a:chOff x="0" y="0"/>
          <a:chExt cx="0" cy="0"/>
        </a:xfrm>
      </p:grpSpPr>
      <p:sp>
        <p:nvSpPr>
          <p:cNvPr id="16" name="Text Placeholder 6">
            <a:extLst>
              <a:ext uri="{FF2B5EF4-FFF2-40B4-BE49-F238E27FC236}">
                <a16:creationId xmlns:a16="http://schemas.microsoft.com/office/drawing/2014/main" id="{EA7A7EB9-7715-B54C-8B80-381A1F136633}"/>
              </a:ext>
            </a:extLst>
          </p:cNvPr>
          <p:cNvSpPr>
            <a:spLocks noGrp="1"/>
          </p:cNvSpPr>
          <p:nvPr>
            <p:ph type="body" sz="quarter" idx="12" hasCustomPrompt="1"/>
          </p:nvPr>
        </p:nvSpPr>
        <p:spPr>
          <a:xfrm>
            <a:off x="546484" y="2652892"/>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7" name="Text Placeholder 3">
            <a:extLst>
              <a:ext uri="{FF2B5EF4-FFF2-40B4-BE49-F238E27FC236}">
                <a16:creationId xmlns:a16="http://schemas.microsoft.com/office/drawing/2014/main" id="{8821B862-D439-824C-9CA4-D76DF4A5246F}"/>
              </a:ext>
            </a:extLst>
          </p:cNvPr>
          <p:cNvSpPr>
            <a:spLocks noGrp="1"/>
          </p:cNvSpPr>
          <p:nvPr>
            <p:ph type="body" sz="quarter" idx="42" hasCustomPrompt="1"/>
          </p:nvPr>
        </p:nvSpPr>
        <p:spPr>
          <a:xfrm>
            <a:off x="546484" y="2273775"/>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5" name="Text Placeholder 6">
            <a:extLst>
              <a:ext uri="{FF2B5EF4-FFF2-40B4-BE49-F238E27FC236}">
                <a16:creationId xmlns:a16="http://schemas.microsoft.com/office/drawing/2014/main" id="{5B215E39-360B-B840-898F-12EA9361E1F7}"/>
              </a:ext>
            </a:extLst>
          </p:cNvPr>
          <p:cNvSpPr>
            <a:spLocks noGrp="1"/>
          </p:cNvSpPr>
          <p:nvPr>
            <p:ph type="body" sz="quarter" idx="10" hasCustomPrompt="1"/>
          </p:nvPr>
        </p:nvSpPr>
        <p:spPr>
          <a:xfrm>
            <a:off x="546484" y="1376503"/>
            <a:ext cx="3263714" cy="353943"/>
          </a:xfrm>
          <a:prstGeom prst="rect">
            <a:avLst/>
          </a:prstGeom>
        </p:spPr>
        <p:txBody>
          <a:bodyPr wrap="none" lIns="0" tIns="0" rIns="0" bIns="0" anchor="t" anchorCtr="0">
            <a:spAutoFit/>
          </a:bodyPr>
          <a:lstStyle>
            <a:lvl1pPr marL="0" algn="l" defTabSz="1018824" rtl="0" eaLnBrk="1" latinLnBrk="0" hangingPunct="1">
              <a:lnSpc>
                <a:spcPct val="120000"/>
              </a:lnSpc>
              <a:defRPr lang="en-US" sz="2000" b="0" kern="1200" spc="0" baseline="0" dirty="0" smtClean="0">
                <a:solidFill>
                  <a:schemeClr val="bg2"/>
                </a:solidFill>
                <a:latin typeface="Josefin Sans" pitchFamily="2" charset="77"/>
                <a:ea typeface="+mn-ea"/>
                <a:cs typeface="+mn-cs"/>
              </a:defRPr>
            </a:lvl1pPr>
          </a:lstStyle>
          <a:p>
            <a:pPr lvl="0"/>
            <a:r>
              <a:rPr lang="en-US" dirty="0"/>
              <a:t>Beautiful heading goes here</a:t>
            </a:r>
          </a:p>
        </p:txBody>
      </p:sp>
      <p:sp>
        <p:nvSpPr>
          <p:cNvPr id="19" name="Slide Number Placeholder 5">
            <a:extLst>
              <a:ext uri="{FF2B5EF4-FFF2-40B4-BE49-F238E27FC236}">
                <a16:creationId xmlns:a16="http://schemas.microsoft.com/office/drawing/2014/main" id="{0B7F126E-6EA8-8745-BA13-4F6D151E35DF}"/>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5" name="Text Placeholder 6">
            <a:extLst>
              <a:ext uri="{FF2B5EF4-FFF2-40B4-BE49-F238E27FC236}">
                <a16:creationId xmlns:a16="http://schemas.microsoft.com/office/drawing/2014/main" id="{5576AEAA-ADA1-ED4A-9752-97965C69F2C5}"/>
              </a:ext>
            </a:extLst>
          </p:cNvPr>
          <p:cNvSpPr>
            <a:spLocks noGrp="1"/>
          </p:cNvSpPr>
          <p:nvPr>
            <p:ph type="body" sz="quarter" idx="83" hasCustomPrompt="1"/>
          </p:nvPr>
        </p:nvSpPr>
        <p:spPr>
          <a:xfrm>
            <a:off x="546484" y="4936338"/>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6" name="Text Placeholder 3">
            <a:extLst>
              <a:ext uri="{FF2B5EF4-FFF2-40B4-BE49-F238E27FC236}">
                <a16:creationId xmlns:a16="http://schemas.microsoft.com/office/drawing/2014/main" id="{BB32F3E2-08C2-0747-AB6A-681F0FCE8B8C}"/>
              </a:ext>
            </a:extLst>
          </p:cNvPr>
          <p:cNvSpPr>
            <a:spLocks noGrp="1"/>
          </p:cNvSpPr>
          <p:nvPr>
            <p:ph type="body" sz="quarter" idx="84" hasCustomPrompt="1"/>
          </p:nvPr>
        </p:nvSpPr>
        <p:spPr>
          <a:xfrm>
            <a:off x="546484" y="4564501"/>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28" name="Text Placeholder 6">
            <a:extLst>
              <a:ext uri="{FF2B5EF4-FFF2-40B4-BE49-F238E27FC236}">
                <a16:creationId xmlns:a16="http://schemas.microsoft.com/office/drawing/2014/main" id="{705DBCA0-28BA-394B-9C28-E38DDE9B17B9}"/>
              </a:ext>
            </a:extLst>
          </p:cNvPr>
          <p:cNvSpPr>
            <a:spLocks noGrp="1"/>
          </p:cNvSpPr>
          <p:nvPr>
            <p:ph type="body" sz="quarter" idx="85" hasCustomPrompt="1"/>
          </p:nvPr>
        </p:nvSpPr>
        <p:spPr>
          <a:xfrm>
            <a:off x="7505793" y="2652892"/>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9" name="Text Placeholder 3">
            <a:extLst>
              <a:ext uri="{FF2B5EF4-FFF2-40B4-BE49-F238E27FC236}">
                <a16:creationId xmlns:a16="http://schemas.microsoft.com/office/drawing/2014/main" id="{8E4DCD55-A778-A047-A1FF-475F3CD1CB39}"/>
              </a:ext>
            </a:extLst>
          </p:cNvPr>
          <p:cNvSpPr>
            <a:spLocks noGrp="1"/>
          </p:cNvSpPr>
          <p:nvPr>
            <p:ph type="body" sz="quarter" idx="86" hasCustomPrompt="1"/>
          </p:nvPr>
        </p:nvSpPr>
        <p:spPr>
          <a:xfrm>
            <a:off x="7505793" y="2273775"/>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1" name="Text Placeholder 6">
            <a:extLst>
              <a:ext uri="{FF2B5EF4-FFF2-40B4-BE49-F238E27FC236}">
                <a16:creationId xmlns:a16="http://schemas.microsoft.com/office/drawing/2014/main" id="{BE4E4D59-922B-CF4E-8EBB-6D019A5E1E84}"/>
              </a:ext>
            </a:extLst>
          </p:cNvPr>
          <p:cNvSpPr>
            <a:spLocks noGrp="1"/>
          </p:cNvSpPr>
          <p:nvPr>
            <p:ph type="body" sz="quarter" idx="87" hasCustomPrompt="1"/>
          </p:nvPr>
        </p:nvSpPr>
        <p:spPr>
          <a:xfrm>
            <a:off x="7505793" y="4936338"/>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32" name="Text Placeholder 3">
            <a:extLst>
              <a:ext uri="{FF2B5EF4-FFF2-40B4-BE49-F238E27FC236}">
                <a16:creationId xmlns:a16="http://schemas.microsoft.com/office/drawing/2014/main" id="{4980C4A8-5722-3F48-A43A-39DC07365DDD}"/>
              </a:ext>
            </a:extLst>
          </p:cNvPr>
          <p:cNvSpPr>
            <a:spLocks noGrp="1"/>
          </p:cNvSpPr>
          <p:nvPr>
            <p:ph type="body" sz="quarter" idx="88" hasCustomPrompt="1"/>
          </p:nvPr>
        </p:nvSpPr>
        <p:spPr>
          <a:xfrm>
            <a:off x="7505793" y="4564501"/>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7" name="Title 1">
            <a:extLst>
              <a:ext uri="{FF2B5EF4-FFF2-40B4-BE49-F238E27FC236}">
                <a16:creationId xmlns:a16="http://schemas.microsoft.com/office/drawing/2014/main" id="{B2D09005-C033-514B-A157-AB312C5A7369}"/>
              </a:ext>
            </a:extLst>
          </p:cNvPr>
          <p:cNvSpPr>
            <a:spLocks noGrp="1"/>
          </p:cNvSpPr>
          <p:nvPr>
            <p:ph type="title" hasCustomPrompt="1"/>
          </p:nvPr>
        </p:nvSpPr>
        <p:spPr>
          <a:xfrm>
            <a:off x="551139" y="536400"/>
            <a:ext cx="2848537"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Two col text bullets</a:t>
            </a:r>
          </a:p>
        </p:txBody>
      </p:sp>
    </p:spTree>
    <p:extLst>
      <p:ext uri="{BB962C8B-B14F-4D97-AF65-F5344CB8AC3E}">
        <p14:creationId xmlns:p14="http://schemas.microsoft.com/office/powerpoint/2010/main" val="4215945860"/>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ody Text with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58A0BC-E1BD-C84D-ADCE-86D664DED77A}"/>
              </a:ext>
            </a:extLst>
          </p:cNvPr>
          <p:cNvSpPr>
            <a:spLocks noGrp="1"/>
          </p:cNvSpPr>
          <p:nvPr>
            <p:ph type="pic" sz="quarter" idx="12" hasCustomPrompt="1"/>
          </p:nvPr>
        </p:nvSpPr>
        <p:spPr>
          <a:xfrm>
            <a:off x="547374" y="2785402"/>
            <a:ext cx="12709490" cy="4448835"/>
          </a:xfrm>
          <a:prstGeom prst="rect">
            <a:avLst/>
          </a:prstGeom>
        </p:spPr>
        <p:txBody>
          <a:bodyPr anchor="ctr"/>
          <a:lstStyle>
            <a:lvl1pPr algn="ctr">
              <a:defRPr sz="2000"/>
            </a:lvl1pPr>
          </a:lstStyle>
          <a:p>
            <a:r>
              <a:rPr lang="en-US"/>
              <a:t>Insert Process Diagram</a:t>
            </a:r>
          </a:p>
        </p:txBody>
      </p:sp>
      <p:sp>
        <p:nvSpPr>
          <p:cNvPr id="14" name="Slide Number Placeholder 5">
            <a:extLst>
              <a:ext uri="{FF2B5EF4-FFF2-40B4-BE49-F238E27FC236}">
                <a16:creationId xmlns:a16="http://schemas.microsoft.com/office/drawing/2014/main" id="{820AE147-6E64-7A49-BCCB-EC457A1C1E1A}"/>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9" name="Text Placeholder 6">
            <a:extLst>
              <a:ext uri="{FF2B5EF4-FFF2-40B4-BE49-F238E27FC236}">
                <a16:creationId xmlns:a16="http://schemas.microsoft.com/office/drawing/2014/main" id="{1EBCE237-A5BF-C34A-BEBF-8F3DD0DD09A3}"/>
              </a:ext>
            </a:extLst>
          </p:cNvPr>
          <p:cNvSpPr>
            <a:spLocks noGrp="1"/>
          </p:cNvSpPr>
          <p:nvPr>
            <p:ph type="body" sz="quarter" idx="83" hasCustomPrompt="1"/>
          </p:nvPr>
        </p:nvSpPr>
        <p:spPr>
          <a:xfrm>
            <a:off x="547374" y="1778305"/>
            <a:ext cx="10528387" cy="654538"/>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a:t>
            </a:r>
          </a:p>
        </p:txBody>
      </p:sp>
      <p:sp>
        <p:nvSpPr>
          <p:cNvPr id="11" name="Text Placeholder 3">
            <a:extLst>
              <a:ext uri="{FF2B5EF4-FFF2-40B4-BE49-F238E27FC236}">
                <a16:creationId xmlns:a16="http://schemas.microsoft.com/office/drawing/2014/main" id="{B038F098-DFA4-BB41-9D92-6FA007D9CFD6}"/>
              </a:ext>
            </a:extLst>
          </p:cNvPr>
          <p:cNvSpPr>
            <a:spLocks noGrp="1"/>
          </p:cNvSpPr>
          <p:nvPr>
            <p:ph type="body" sz="quarter" idx="42" hasCustomPrompt="1"/>
          </p:nvPr>
        </p:nvSpPr>
        <p:spPr>
          <a:xfrm>
            <a:off x="547374" y="1452343"/>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0" name="Title 1">
            <a:extLst>
              <a:ext uri="{FF2B5EF4-FFF2-40B4-BE49-F238E27FC236}">
                <a16:creationId xmlns:a16="http://schemas.microsoft.com/office/drawing/2014/main" id="{9ED5C8A9-8AAE-6D4F-8741-43CF1535B5E0}"/>
              </a:ext>
            </a:extLst>
          </p:cNvPr>
          <p:cNvSpPr>
            <a:spLocks noGrp="1"/>
          </p:cNvSpPr>
          <p:nvPr>
            <p:ph type="title" hasCustomPrompt="1"/>
          </p:nvPr>
        </p:nvSpPr>
        <p:spPr>
          <a:xfrm>
            <a:off x="551139" y="536400"/>
            <a:ext cx="3167534"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Body text with image</a:t>
            </a:r>
          </a:p>
        </p:txBody>
      </p:sp>
    </p:spTree>
    <p:extLst>
      <p:ext uri="{BB962C8B-B14F-4D97-AF65-F5344CB8AC3E}">
        <p14:creationId xmlns:p14="http://schemas.microsoft.com/office/powerpoint/2010/main" val="2987466262"/>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Paragraph Bullets x 3">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49608C8-9F43-764B-A7A4-056507AE7C71}"/>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2" name="Text Placeholder 6">
            <a:extLst>
              <a:ext uri="{FF2B5EF4-FFF2-40B4-BE49-F238E27FC236}">
                <a16:creationId xmlns:a16="http://schemas.microsoft.com/office/drawing/2014/main" id="{35F72510-AF31-5941-A602-D77A87B75B8C}"/>
              </a:ext>
            </a:extLst>
          </p:cNvPr>
          <p:cNvSpPr>
            <a:spLocks noGrp="1"/>
          </p:cNvSpPr>
          <p:nvPr>
            <p:ph type="body" sz="quarter" idx="12" hasCustomPrompt="1"/>
          </p:nvPr>
        </p:nvSpPr>
        <p:spPr>
          <a:xfrm>
            <a:off x="549188" y="1778305"/>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3" name="Text Placeholder 3">
            <a:extLst>
              <a:ext uri="{FF2B5EF4-FFF2-40B4-BE49-F238E27FC236}">
                <a16:creationId xmlns:a16="http://schemas.microsoft.com/office/drawing/2014/main" id="{EEB9D9D1-519D-394B-BAC0-D82A0B6C4F68}"/>
              </a:ext>
            </a:extLst>
          </p:cNvPr>
          <p:cNvSpPr>
            <a:spLocks noGrp="1"/>
          </p:cNvSpPr>
          <p:nvPr>
            <p:ph type="body" sz="quarter" idx="42" hasCustomPrompt="1"/>
          </p:nvPr>
        </p:nvSpPr>
        <p:spPr>
          <a:xfrm>
            <a:off x="549188" y="1452343"/>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6" name="Text Placeholder 6">
            <a:extLst>
              <a:ext uri="{FF2B5EF4-FFF2-40B4-BE49-F238E27FC236}">
                <a16:creationId xmlns:a16="http://schemas.microsoft.com/office/drawing/2014/main" id="{B2A457DC-91FA-6047-A917-F9DCB3963449}"/>
              </a:ext>
            </a:extLst>
          </p:cNvPr>
          <p:cNvSpPr>
            <a:spLocks noGrp="1"/>
          </p:cNvSpPr>
          <p:nvPr>
            <p:ph type="body" sz="quarter" idx="83" hasCustomPrompt="1"/>
          </p:nvPr>
        </p:nvSpPr>
        <p:spPr>
          <a:xfrm>
            <a:off x="549188" y="3846603"/>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37" name="Text Placeholder 3">
            <a:extLst>
              <a:ext uri="{FF2B5EF4-FFF2-40B4-BE49-F238E27FC236}">
                <a16:creationId xmlns:a16="http://schemas.microsoft.com/office/drawing/2014/main" id="{CD1261B3-E372-B74F-AA63-881077704A4E}"/>
              </a:ext>
            </a:extLst>
          </p:cNvPr>
          <p:cNvSpPr>
            <a:spLocks noGrp="1"/>
          </p:cNvSpPr>
          <p:nvPr>
            <p:ph type="body" sz="quarter" idx="84" hasCustomPrompt="1"/>
          </p:nvPr>
        </p:nvSpPr>
        <p:spPr>
          <a:xfrm>
            <a:off x="549188" y="3520641"/>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8" name="Text Placeholder 6">
            <a:extLst>
              <a:ext uri="{FF2B5EF4-FFF2-40B4-BE49-F238E27FC236}">
                <a16:creationId xmlns:a16="http://schemas.microsoft.com/office/drawing/2014/main" id="{CFEA5F63-4BA5-514A-878C-28114919D788}"/>
              </a:ext>
            </a:extLst>
          </p:cNvPr>
          <p:cNvSpPr>
            <a:spLocks noGrp="1"/>
          </p:cNvSpPr>
          <p:nvPr>
            <p:ph type="body" sz="quarter" idx="85" hasCustomPrompt="1"/>
          </p:nvPr>
        </p:nvSpPr>
        <p:spPr>
          <a:xfrm>
            <a:off x="549188" y="5914902"/>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39" name="Text Placeholder 3">
            <a:extLst>
              <a:ext uri="{FF2B5EF4-FFF2-40B4-BE49-F238E27FC236}">
                <a16:creationId xmlns:a16="http://schemas.microsoft.com/office/drawing/2014/main" id="{2C68C1D5-6756-AB4F-9068-95D0A271408D}"/>
              </a:ext>
            </a:extLst>
          </p:cNvPr>
          <p:cNvSpPr>
            <a:spLocks noGrp="1"/>
          </p:cNvSpPr>
          <p:nvPr>
            <p:ph type="body" sz="quarter" idx="86" hasCustomPrompt="1"/>
          </p:nvPr>
        </p:nvSpPr>
        <p:spPr>
          <a:xfrm>
            <a:off x="549188" y="5588940"/>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6" name="Title 1">
            <a:extLst>
              <a:ext uri="{FF2B5EF4-FFF2-40B4-BE49-F238E27FC236}">
                <a16:creationId xmlns:a16="http://schemas.microsoft.com/office/drawing/2014/main" id="{42929C94-81D7-E849-B440-ECC8F370B5EE}"/>
              </a:ext>
            </a:extLst>
          </p:cNvPr>
          <p:cNvSpPr>
            <a:spLocks noGrp="1"/>
          </p:cNvSpPr>
          <p:nvPr>
            <p:ph type="title" hasCustomPrompt="1"/>
          </p:nvPr>
        </p:nvSpPr>
        <p:spPr>
          <a:xfrm>
            <a:off x="551139" y="536400"/>
            <a:ext cx="3220433"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Paragraph bullets x 3</a:t>
            </a:r>
          </a:p>
        </p:txBody>
      </p:sp>
    </p:spTree>
    <p:extLst>
      <p:ext uri="{BB962C8B-B14F-4D97-AF65-F5344CB8AC3E}">
        <p14:creationId xmlns:p14="http://schemas.microsoft.com/office/powerpoint/2010/main" val="3955466761"/>
      </p:ext>
    </p:extLst>
  </p:cSld>
  <p:clrMapOvr>
    <a:masterClrMapping/>
  </p:clrMapOvr>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Paragraph bullets x 5">
    <p:spTree>
      <p:nvGrpSpPr>
        <p:cNvPr id="1" name=""/>
        <p:cNvGrpSpPr/>
        <p:nvPr/>
      </p:nvGrpSpPr>
      <p:grpSpPr>
        <a:xfrm>
          <a:off x="0" y="0"/>
          <a:ext cx="0" cy="0"/>
          <a:chOff x="0" y="0"/>
          <a:chExt cx="0" cy="0"/>
        </a:xfrm>
      </p:grpSpPr>
      <p:sp>
        <p:nvSpPr>
          <p:cNvPr id="32" name="Slide Number Placeholder 5">
            <a:extLst>
              <a:ext uri="{FF2B5EF4-FFF2-40B4-BE49-F238E27FC236}">
                <a16:creationId xmlns:a16="http://schemas.microsoft.com/office/drawing/2014/main" id="{F3F7C9F4-DAA8-7D44-8405-861EAA88C66B}"/>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6" name="Text Placeholder 6">
            <a:extLst>
              <a:ext uri="{FF2B5EF4-FFF2-40B4-BE49-F238E27FC236}">
                <a16:creationId xmlns:a16="http://schemas.microsoft.com/office/drawing/2014/main" id="{080F0D5D-23DA-5744-8AF3-B9018ED64AE0}"/>
              </a:ext>
            </a:extLst>
          </p:cNvPr>
          <p:cNvSpPr>
            <a:spLocks noGrp="1"/>
          </p:cNvSpPr>
          <p:nvPr>
            <p:ph type="body" sz="quarter" idx="12" hasCustomPrompt="1"/>
          </p:nvPr>
        </p:nvSpPr>
        <p:spPr>
          <a:xfrm>
            <a:off x="549188" y="1764237"/>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22" name="Text Placeholder 3">
            <a:extLst>
              <a:ext uri="{FF2B5EF4-FFF2-40B4-BE49-F238E27FC236}">
                <a16:creationId xmlns:a16="http://schemas.microsoft.com/office/drawing/2014/main" id="{E6D15D1F-18C7-4840-95C3-F3972F1A4ADD}"/>
              </a:ext>
            </a:extLst>
          </p:cNvPr>
          <p:cNvSpPr>
            <a:spLocks noGrp="1"/>
          </p:cNvSpPr>
          <p:nvPr>
            <p:ph type="body" sz="quarter" idx="42" hasCustomPrompt="1"/>
          </p:nvPr>
        </p:nvSpPr>
        <p:spPr>
          <a:xfrm>
            <a:off x="549188" y="1452343"/>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29" name="Text Placeholder 6">
            <a:extLst>
              <a:ext uri="{FF2B5EF4-FFF2-40B4-BE49-F238E27FC236}">
                <a16:creationId xmlns:a16="http://schemas.microsoft.com/office/drawing/2014/main" id="{FC51FC9C-65F1-B84B-8904-40365880C49A}"/>
              </a:ext>
            </a:extLst>
          </p:cNvPr>
          <p:cNvSpPr>
            <a:spLocks noGrp="1"/>
          </p:cNvSpPr>
          <p:nvPr>
            <p:ph type="body" sz="quarter" idx="83" hasCustomPrompt="1"/>
          </p:nvPr>
        </p:nvSpPr>
        <p:spPr>
          <a:xfrm>
            <a:off x="549188" y="3023503"/>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34" name="Text Placeholder 3">
            <a:extLst>
              <a:ext uri="{FF2B5EF4-FFF2-40B4-BE49-F238E27FC236}">
                <a16:creationId xmlns:a16="http://schemas.microsoft.com/office/drawing/2014/main" id="{E96E91F8-1AFB-9544-866E-67DB3B50694B}"/>
              </a:ext>
            </a:extLst>
          </p:cNvPr>
          <p:cNvSpPr>
            <a:spLocks noGrp="1"/>
          </p:cNvSpPr>
          <p:nvPr>
            <p:ph type="body" sz="quarter" idx="84" hasCustomPrompt="1"/>
          </p:nvPr>
        </p:nvSpPr>
        <p:spPr>
          <a:xfrm>
            <a:off x="549188" y="2711609"/>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5" name="Text Placeholder 6">
            <a:extLst>
              <a:ext uri="{FF2B5EF4-FFF2-40B4-BE49-F238E27FC236}">
                <a16:creationId xmlns:a16="http://schemas.microsoft.com/office/drawing/2014/main" id="{922084A4-0DAD-4142-9AE2-E8ACE294712F}"/>
              </a:ext>
            </a:extLst>
          </p:cNvPr>
          <p:cNvSpPr>
            <a:spLocks noGrp="1"/>
          </p:cNvSpPr>
          <p:nvPr>
            <p:ph type="body" sz="quarter" idx="85" hasCustomPrompt="1"/>
          </p:nvPr>
        </p:nvSpPr>
        <p:spPr>
          <a:xfrm>
            <a:off x="549188" y="4282769"/>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36" name="Text Placeholder 3">
            <a:extLst>
              <a:ext uri="{FF2B5EF4-FFF2-40B4-BE49-F238E27FC236}">
                <a16:creationId xmlns:a16="http://schemas.microsoft.com/office/drawing/2014/main" id="{8B75C7A8-7156-9C4D-B377-DAB7DBAC688B}"/>
              </a:ext>
            </a:extLst>
          </p:cNvPr>
          <p:cNvSpPr>
            <a:spLocks noGrp="1"/>
          </p:cNvSpPr>
          <p:nvPr>
            <p:ph type="body" sz="quarter" idx="86" hasCustomPrompt="1"/>
          </p:nvPr>
        </p:nvSpPr>
        <p:spPr>
          <a:xfrm>
            <a:off x="549188" y="3970875"/>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7" name="Text Placeholder 6">
            <a:extLst>
              <a:ext uri="{FF2B5EF4-FFF2-40B4-BE49-F238E27FC236}">
                <a16:creationId xmlns:a16="http://schemas.microsoft.com/office/drawing/2014/main" id="{ED867B5E-6277-6D40-9E9C-0FB8051E24D8}"/>
              </a:ext>
            </a:extLst>
          </p:cNvPr>
          <p:cNvSpPr>
            <a:spLocks noGrp="1"/>
          </p:cNvSpPr>
          <p:nvPr>
            <p:ph type="body" sz="quarter" idx="87" hasCustomPrompt="1"/>
          </p:nvPr>
        </p:nvSpPr>
        <p:spPr>
          <a:xfrm>
            <a:off x="549188" y="5542035"/>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38" name="Text Placeholder 3">
            <a:extLst>
              <a:ext uri="{FF2B5EF4-FFF2-40B4-BE49-F238E27FC236}">
                <a16:creationId xmlns:a16="http://schemas.microsoft.com/office/drawing/2014/main" id="{0DE0C5D9-1C11-A247-97BA-385FC9D33392}"/>
              </a:ext>
            </a:extLst>
          </p:cNvPr>
          <p:cNvSpPr>
            <a:spLocks noGrp="1"/>
          </p:cNvSpPr>
          <p:nvPr>
            <p:ph type="body" sz="quarter" idx="88" hasCustomPrompt="1"/>
          </p:nvPr>
        </p:nvSpPr>
        <p:spPr>
          <a:xfrm>
            <a:off x="549188" y="5230141"/>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9" name="Text Placeholder 6">
            <a:extLst>
              <a:ext uri="{FF2B5EF4-FFF2-40B4-BE49-F238E27FC236}">
                <a16:creationId xmlns:a16="http://schemas.microsoft.com/office/drawing/2014/main" id="{54CB20D3-65FF-F741-B18A-CC1CA7A527B3}"/>
              </a:ext>
            </a:extLst>
          </p:cNvPr>
          <p:cNvSpPr>
            <a:spLocks noGrp="1"/>
          </p:cNvSpPr>
          <p:nvPr>
            <p:ph type="body" sz="quarter" idx="89" hasCustomPrompt="1"/>
          </p:nvPr>
        </p:nvSpPr>
        <p:spPr>
          <a:xfrm>
            <a:off x="549188" y="6801299"/>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40" name="Text Placeholder 3">
            <a:extLst>
              <a:ext uri="{FF2B5EF4-FFF2-40B4-BE49-F238E27FC236}">
                <a16:creationId xmlns:a16="http://schemas.microsoft.com/office/drawing/2014/main" id="{AB4D5C17-CD42-8740-8D8F-F75358251821}"/>
              </a:ext>
            </a:extLst>
          </p:cNvPr>
          <p:cNvSpPr>
            <a:spLocks noGrp="1"/>
          </p:cNvSpPr>
          <p:nvPr>
            <p:ph type="body" sz="quarter" idx="90" hasCustomPrompt="1"/>
          </p:nvPr>
        </p:nvSpPr>
        <p:spPr>
          <a:xfrm>
            <a:off x="549188" y="6489405"/>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5" name="Title 1">
            <a:extLst>
              <a:ext uri="{FF2B5EF4-FFF2-40B4-BE49-F238E27FC236}">
                <a16:creationId xmlns:a16="http://schemas.microsoft.com/office/drawing/2014/main" id="{540058E2-67B7-AD4F-9F02-2E385DE73780}"/>
              </a:ext>
            </a:extLst>
          </p:cNvPr>
          <p:cNvSpPr>
            <a:spLocks noGrp="1"/>
          </p:cNvSpPr>
          <p:nvPr>
            <p:ph type="title" hasCustomPrompt="1"/>
          </p:nvPr>
        </p:nvSpPr>
        <p:spPr>
          <a:xfrm>
            <a:off x="551139" y="536400"/>
            <a:ext cx="3220433"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Paragraph bullets x 5</a:t>
            </a:r>
          </a:p>
        </p:txBody>
      </p:sp>
    </p:spTree>
    <p:extLst>
      <p:ext uri="{BB962C8B-B14F-4D97-AF65-F5344CB8AC3E}">
        <p14:creationId xmlns:p14="http://schemas.microsoft.com/office/powerpoint/2010/main" val="905222605"/>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stimonials">
    <p:spTree>
      <p:nvGrpSpPr>
        <p:cNvPr id="1" name=""/>
        <p:cNvGrpSpPr/>
        <p:nvPr/>
      </p:nvGrpSpPr>
      <p:grpSpPr>
        <a:xfrm>
          <a:off x="0" y="0"/>
          <a:ext cx="0" cy="0"/>
          <a:chOff x="0" y="0"/>
          <a:chExt cx="0" cy="0"/>
        </a:xfrm>
      </p:grpSpPr>
      <p:sp>
        <p:nvSpPr>
          <p:cNvPr id="27" name="Picture Placeholder 4">
            <a:extLst>
              <a:ext uri="{FF2B5EF4-FFF2-40B4-BE49-F238E27FC236}">
                <a16:creationId xmlns:a16="http://schemas.microsoft.com/office/drawing/2014/main" id="{5F5CFC11-5D8E-934D-A35F-F175CF3373C9}"/>
              </a:ext>
            </a:extLst>
          </p:cNvPr>
          <p:cNvSpPr>
            <a:spLocks noGrp="1"/>
          </p:cNvSpPr>
          <p:nvPr>
            <p:ph type="pic" sz="quarter" idx="28" hasCustomPrompt="1"/>
          </p:nvPr>
        </p:nvSpPr>
        <p:spPr>
          <a:xfrm>
            <a:off x="548506" y="1442721"/>
            <a:ext cx="3172400" cy="2858914"/>
          </a:xfrm>
          <a:prstGeom prst="rect">
            <a:avLst/>
          </a:prstGeom>
        </p:spPr>
        <p:txBody>
          <a:bodyPr anchor="ctr" anchorCtr="0"/>
          <a:lstStyle>
            <a:lvl1pPr algn="ctr">
              <a:defRPr sz="1200" b="0"/>
            </a:lvl1pPr>
          </a:lstStyle>
          <a:p>
            <a:r>
              <a:rPr lang="en-US"/>
              <a:t>Insert image</a:t>
            </a:r>
          </a:p>
        </p:txBody>
      </p:sp>
      <p:sp>
        <p:nvSpPr>
          <p:cNvPr id="37" name="Slide Number Placeholder 5">
            <a:extLst>
              <a:ext uri="{FF2B5EF4-FFF2-40B4-BE49-F238E27FC236}">
                <a16:creationId xmlns:a16="http://schemas.microsoft.com/office/drawing/2014/main" id="{2B11E7C4-8BF9-AA4E-BA8D-1DC4C5C83D0D}"/>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4" name="Text Placeholder 6">
            <a:extLst>
              <a:ext uri="{FF2B5EF4-FFF2-40B4-BE49-F238E27FC236}">
                <a16:creationId xmlns:a16="http://schemas.microsoft.com/office/drawing/2014/main" id="{336CBB9F-A20C-E04F-B4C4-90601E343E69}"/>
              </a:ext>
            </a:extLst>
          </p:cNvPr>
          <p:cNvSpPr>
            <a:spLocks noGrp="1"/>
          </p:cNvSpPr>
          <p:nvPr>
            <p:ph type="body" sz="quarter" idx="12" hasCustomPrompt="1"/>
          </p:nvPr>
        </p:nvSpPr>
        <p:spPr>
          <a:xfrm>
            <a:off x="549188" y="5249073"/>
            <a:ext cx="3189255"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a:t>
            </a:r>
          </a:p>
        </p:txBody>
      </p:sp>
      <p:sp>
        <p:nvSpPr>
          <p:cNvPr id="15" name="Text Placeholder 3">
            <a:extLst>
              <a:ext uri="{FF2B5EF4-FFF2-40B4-BE49-F238E27FC236}">
                <a16:creationId xmlns:a16="http://schemas.microsoft.com/office/drawing/2014/main" id="{7A5A7307-1D6E-F647-85ED-C401DF425425}"/>
              </a:ext>
            </a:extLst>
          </p:cNvPr>
          <p:cNvSpPr>
            <a:spLocks noGrp="1"/>
          </p:cNvSpPr>
          <p:nvPr>
            <p:ph type="body" sz="quarter" idx="42" hasCustomPrompt="1"/>
          </p:nvPr>
        </p:nvSpPr>
        <p:spPr>
          <a:xfrm>
            <a:off x="549188" y="4529215"/>
            <a:ext cx="318925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a:pPr>
            <a:r>
              <a:rPr lang="en-US" dirty="0"/>
              <a:t>Name</a:t>
            </a:r>
          </a:p>
        </p:txBody>
      </p:sp>
      <p:sp>
        <p:nvSpPr>
          <p:cNvPr id="17" name="Text Placeholder 3">
            <a:extLst>
              <a:ext uri="{FF2B5EF4-FFF2-40B4-BE49-F238E27FC236}">
                <a16:creationId xmlns:a16="http://schemas.microsoft.com/office/drawing/2014/main" id="{D6AAF2F7-0CF6-5D4F-BEFC-1D31E71276BE}"/>
              </a:ext>
            </a:extLst>
          </p:cNvPr>
          <p:cNvSpPr>
            <a:spLocks noGrp="1"/>
          </p:cNvSpPr>
          <p:nvPr>
            <p:ph type="body" sz="quarter" idx="84" hasCustomPrompt="1"/>
          </p:nvPr>
        </p:nvSpPr>
        <p:spPr>
          <a:xfrm>
            <a:off x="549188" y="4837532"/>
            <a:ext cx="3189255" cy="183961"/>
          </a:xfrm>
          <a:prstGeom prst="rect">
            <a:avLst/>
          </a:prstGeom>
        </p:spPr>
        <p:txBody>
          <a:bodyPr wrap="square" lIns="0" tIns="0" rIns="0" bIns="0" anchor="b">
            <a:spAutoFit/>
          </a:bodyPr>
          <a:lstStyle>
            <a:lvl1pPr>
              <a:defRPr lang="en-US" sz="1300" b="0" i="0" dirty="0">
                <a:latin typeface="Proxima Nova Rg" panose="02000506030000020004" pitchFamily="2" charset="0"/>
              </a:defRPr>
            </a:lvl1pPr>
          </a:lstStyle>
          <a:p>
            <a:pPr lvl="0"/>
            <a:r>
              <a:rPr lang="en-US" dirty="0"/>
              <a:t>Designation, Company</a:t>
            </a:r>
          </a:p>
        </p:txBody>
      </p:sp>
      <p:sp>
        <p:nvSpPr>
          <p:cNvPr id="18" name="Picture Placeholder 4">
            <a:extLst>
              <a:ext uri="{FF2B5EF4-FFF2-40B4-BE49-F238E27FC236}">
                <a16:creationId xmlns:a16="http://schemas.microsoft.com/office/drawing/2014/main" id="{3E958BED-8C64-3B4E-A1F0-42F292F51B9C}"/>
              </a:ext>
            </a:extLst>
          </p:cNvPr>
          <p:cNvSpPr>
            <a:spLocks noGrp="1"/>
          </p:cNvSpPr>
          <p:nvPr>
            <p:ph type="pic" sz="quarter" idx="85" hasCustomPrompt="1"/>
          </p:nvPr>
        </p:nvSpPr>
        <p:spPr>
          <a:xfrm>
            <a:off x="5322600" y="1442721"/>
            <a:ext cx="3172400" cy="2858914"/>
          </a:xfrm>
          <a:prstGeom prst="rect">
            <a:avLst/>
          </a:prstGeom>
        </p:spPr>
        <p:txBody>
          <a:bodyPr anchor="ctr" anchorCtr="0"/>
          <a:lstStyle>
            <a:lvl1pPr algn="ctr">
              <a:defRPr sz="1200" b="0"/>
            </a:lvl1pPr>
          </a:lstStyle>
          <a:p>
            <a:r>
              <a:rPr lang="en-US"/>
              <a:t>Insert image</a:t>
            </a:r>
          </a:p>
        </p:txBody>
      </p:sp>
      <p:sp>
        <p:nvSpPr>
          <p:cNvPr id="19" name="Text Placeholder 6">
            <a:extLst>
              <a:ext uri="{FF2B5EF4-FFF2-40B4-BE49-F238E27FC236}">
                <a16:creationId xmlns:a16="http://schemas.microsoft.com/office/drawing/2014/main" id="{9EECF080-57C3-4A44-9ABC-31784509C8BE}"/>
              </a:ext>
            </a:extLst>
          </p:cNvPr>
          <p:cNvSpPr>
            <a:spLocks noGrp="1"/>
          </p:cNvSpPr>
          <p:nvPr>
            <p:ph type="body" sz="quarter" idx="86" hasCustomPrompt="1"/>
          </p:nvPr>
        </p:nvSpPr>
        <p:spPr>
          <a:xfrm>
            <a:off x="5314173" y="5249073"/>
            <a:ext cx="3189255"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a:t>
            </a:r>
          </a:p>
        </p:txBody>
      </p:sp>
      <p:sp>
        <p:nvSpPr>
          <p:cNvPr id="20" name="Text Placeholder 3">
            <a:extLst>
              <a:ext uri="{FF2B5EF4-FFF2-40B4-BE49-F238E27FC236}">
                <a16:creationId xmlns:a16="http://schemas.microsoft.com/office/drawing/2014/main" id="{98004F89-0B5D-C54C-936F-1B331E96F111}"/>
              </a:ext>
            </a:extLst>
          </p:cNvPr>
          <p:cNvSpPr>
            <a:spLocks noGrp="1"/>
          </p:cNvSpPr>
          <p:nvPr>
            <p:ph type="body" sz="quarter" idx="87" hasCustomPrompt="1"/>
          </p:nvPr>
        </p:nvSpPr>
        <p:spPr>
          <a:xfrm>
            <a:off x="5314173" y="4529215"/>
            <a:ext cx="318925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a:pPr>
            <a:r>
              <a:rPr lang="en-US" dirty="0"/>
              <a:t>Name</a:t>
            </a:r>
          </a:p>
        </p:txBody>
      </p:sp>
      <p:sp>
        <p:nvSpPr>
          <p:cNvPr id="21" name="Text Placeholder 3">
            <a:extLst>
              <a:ext uri="{FF2B5EF4-FFF2-40B4-BE49-F238E27FC236}">
                <a16:creationId xmlns:a16="http://schemas.microsoft.com/office/drawing/2014/main" id="{995C6170-6933-ED45-9D4A-37B73613E28F}"/>
              </a:ext>
            </a:extLst>
          </p:cNvPr>
          <p:cNvSpPr>
            <a:spLocks noGrp="1"/>
          </p:cNvSpPr>
          <p:nvPr>
            <p:ph type="body" sz="quarter" idx="88" hasCustomPrompt="1"/>
          </p:nvPr>
        </p:nvSpPr>
        <p:spPr>
          <a:xfrm>
            <a:off x="5314173" y="4837532"/>
            <a:ext cx="3189255" cy="183961"/>
          </a:xfrm>
          <a:prstGeom prst="rect">
            <a:avLst/>
          </a:prstGeom>
        </p:spPr>
        <p:txBody>
          <a:bodyPr wrap="square" lIns="0" tIns="0" rIns="0" bIns="0" anchor="b">
            <a:spAutoFit/>
          </a:bodyPr>
          <a:lstStyle>
            <a:lvl1pPr>
              <a:defRPr lang="en-US" sz="1300" b="0" i="0" dirty="0">
                <a:latin typeface="Proxima Nova Rg" panose="02000506030000020004" pitchFamily="2" charset="0"/>
              </a:defRPr>
            </a:lvl1pPr>
          </a:lstStyle>
          <a:p>
            <a:pPr lvl="0"/>
            <a:r>
              <a:rPr lang="en-US" dirty="0"/>
              <a:t>Designation, Company</a:t>
            </a:r>
          </a:p>
        </p:txBody>
      </p:sp>
      <p:sp>
        <p:nvSpPr>
          <p:cNvPr id="22" name="Picture Placeholder 4">
            <a:extLst>
              <a:ext uri="{FF2B5EF4-FFF2-40B4-BE49-F238E27FC236}">
                <a16:creationId xmlns:a16="http://schemas.microsoft.com/office/drawing/2014/main" id="{A8114E27-B5F9-F24D-92A7-E58274473BB2}"/>
              </a:ext>
            </a:extLst>
          </p:cNvPr>
          <p:cNvSpPr>
            <a:spLocks noGrp="1"/>
          </p:cNvSpPr>
          <p:nvPr>
            <p:ph type="pic" sz="quarter" idx="89" hasCustomPrompt="1"/>
          </p:nvPr>
        </p:nvSpPr>
        <p:spPr>
          <a:xfrm>
            <a:off x="10082671" y="1455421"/>
            <a:ext cx="3172400" cy="2858914"/>
          </a:xfrm>
          <a:prstGeom prst="rect">
            <a:avLst/>
          </a:prstGeom>
        </p:spPr>
        <p:txBody>
          <a:bodyPr anchor="ctr" anchorCtr="0"/>
          <a:lstStyle>
            <a:lvl1pPr algn="ctr">
              <a:defRPr sz="1200" b="0"/>
            </a:lvl1pPr>
          </a:lstStyle>
          <a:p>
            <a:r>
              <a:rPr lang="en-US"/>
              <a:t>Insert image</a:t>
            </a:r>
          </a:p>
        </p:txBody>
      </p:sp>
      <p:sp>
        <p:nvSpPr>
          <p:cNvPr id="23" name="Text Placeholder 6">
            <a:extLst>
              <a:ext uri="{FF2B5EF4-FFF2-40B4-BE49-F238E27FC236}">
                <a16:creationId xmlns:a16="http://schemas.microsoft.com/office/drawing/2014/main" id="{E1B331C4-79A1-194D-A12D-AB87E295D819}"/>
              </a:ext>
            </a:extLst>
          </p:cNvPr>
          <p:cNvSpPr>
            <a:spLocks noGrp="1"/>
          </p:cNvSpPr>
          <p:nvPr>
            <p:ph type="body" sz="quarter" idx="90" hasCustomPrompt="1"/>
          </p:nvPr>
        </p:nvSpPr>
        <p:spPr>
          <a:xfrm>
            <a:off x="10068603" y="5261773"/>
            <a:ext cx="3189255"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a:t>
            </a:r>
          </a:p>
        </p:txBody>
      </p:sp>
      <p:sp>
        <p:nvSpPr>
          <p:cNvPr id="24" name="Text Placeholder 3">
            <a:extLst>
              <a:ext uri="{FF2B5EF4-FFF2-40B4-BE49-F238E27FC236}">
                <a16:creationId xmlns:a16="http://schemas.microsoft.com/office/drawing/2014/main" id="{AF8646A5-A94D-B54C-ADE9-B1B3A53FC04D}"/>
              </a:ext>
            </a:extLst>
          </p:cNvPr>
          <p:cNvSpPr>
            <a:spLocks noGrp="1"/>
          </p:cNvSpPr>
          <p:nvPr>
            <p:ph type="body" sz="quarter" idx="91" hasCustomPrompt="1"/>
          </p:nvPr>
        </p:nvSpPr>
        <p:spPr>
          <a:xfrm>
            <a:off x="10068603" y="4541915"/>
            <a:ext cx="318925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a:pPr>
            <a:r>
              <a:rPr lang="en-US" dirty="0"/>
              <a:t>Name</a:t>
            </a:r>
          </a:p>
        </p:txBody>
      </p:sp>
      <p:sp>
        <p:nvSpPr>
          <p:cNvPr id="32" name="Text Placeholder 3">
            <a:extLst>
              <a:ext uri="{FF2B5EF4-FFF2-40B4-BE49-F238E27FC236}">
                <a16:creationId xmlns:a16="http://schemas.microsoft.com/office/drawing/2014/main" id="{1381C4D6-FFF6-6C45-AA7E-75CB86B14580}"/>
              </a:ext>
            </a:extLst>
          </p:cNvPr>
          <p:cNvSpPr>
            <a:spLocks noGrp="1"/>
          </p:cNvSpPr>
          <p:nvPr>
            <p:ph type="body" sz="quarter" idx="92" hasCustomPrompt="1"/>
          </p:nvPr>
        </p:nvSpPr>
        <p:spPr>
          <a:xfrm>
            <a:off x="10068603" y="4850232"/>
            <a:ext cx="3189255" cy="183961"/>
          </a:xfrm>
          <a:prstGeom prst="rect">
            <a:avLst/>
          </a:prstGeom>
        </p:spPr>
        <p:txBody>
          <a:bodyPr wrap="square" lIns="0" tIns="0" rIns="0" bIns="0" anchor="b">
            <a:spAutoFit/>
          </a:bodyPr>
          <a:lstStyle>
            <a:lvl1pPr>
              <a:defRPr lang="en-US" sz="1300" b="0" i="0" dirty="0">
                <a:latin typeface="Proxima Nova Rg" panose="02000506030000020004" pitchFamily="2" charset="0"/>
              </a:defRPr>
            </a:lvl1pPr>
          </a:lstStyle>
          <a:p>
            <a:pPr lvl="0"/>
            <a:r>
              <a:rPr lang="en-US" dirty="0"/>
              <a:t>Designation, Company</a:t>
            </a:r>
          </a:p>
        </p:txBody>
      </p:sp>
      <p:sp>
        <p:nvSpPr>
          <p:cNvPr id="25" name="Title 1">
            <a:extLst>
              <a:ext uri="{FF2B5EF4-FFF2-40B4-BE49-F238E27FC236}">
                <a16:creationId xmlns:a16="http://schemas.microsoft.com/office/drawing/2014/main" id="{E8368796-CF0B-1146-93DF-5A0ABEEA72C4}"/>
              </a:ext>
            </a:extLst>
          </p:cNvPr>
          <p:cNvSpPr>
            <a:spLocks noGrp="1"/>
          </p:cNvSpPr>
          <p:nvPr>
            <p:ph type="title" hasCustomPrompt="1"/>
          </p:nvPr>
        </p:nvSpPr>
        <p:spPr>
          <a:xfrm>
            <a:off x="551139" y="536400"/>
            <a:ext cx="1837041"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Testimonials</a:t>
            </a:r>
          </a:p>
        </p:txBody>
      </p:sp>
    </p:spTree>
    <p:extLst>
      <p:ext uri="{BB962C8B-B14F-4D97-AF65-F5344CB8AC3E}">
        <p14:creationId xmlns:p14="http://schemas.microsoft.com/office/powerpoint/2010/main" val="4215048558"/>
      </p:ext>
    </p:extLst>
  </p:cSld>
  <p:clrMapOvr>
    <a:masterClrMapping/>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hree Col with Features Text &amp; Image">
    <p:spTree>
      <p:nvGrpSpPr>
        <p:cNvPr id="1" name=""/>
        <p:cNvGrpSpPr/>
        <p:nvPr/>
      </p:nvGrpSpPr>
      <p:grpSpPr>
        <a:xfrm>
          <a:off x="0" y="0"/>
          <a:ext cx="0" cy="0"/>
          <a:chOff x="0" y="0"/>
          <a:chExt cx="0" cy="0"/>
        </a:xfrm>
      </p:grpSpPr>
      <p:sp>
        <p:nvSpPr>
          <p:cNvPr id="21" name="Picture Placeholder 5">
            <a:extLst>
              <a:ext uri="{FF2B5EF4-FFF2-40B4-BE49-F238E27FC236}">
                <a16:creationId xmlns:a16="http://schemas.microsoft.com/office/drawing/2014/main" id="{22CF9FF9-9927-8344-9E84-192002EB01AD}"/>
              </a:ext>
            </a:extLst>
          </p:cNvPr>
          <p:cNvSpPr>
            <a:spLocks noGrp="1"/>
          </p:cNvSpPr>
          <p:nvPr>
            <p:ph type="pic" sz="quarter" idx="10" hasCustomPrompt="1"/>
          </p:nvPr>
        </p:nvSpPr>
        <p:spPr>
          <a:xfrm>
            <a:off x="2630036" y="2964146"/>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18" name="Picture Placeholder 5">
            <a:extLst>
              <a:ext uri="{FF2B5EF4-FFF2-40B4-BE49-F238E27FC236}">
                <a16:creationId xmlns:a16="http://schemas.microsoft.com/office/drawing/2014/main" id="{12C689CF-0F40-344D-8DB4-09C88B417CA4}"/>
              </a:ext>
            </a:extLst>
          </p:cNvPr>
          <p:cNvSpPr>
            <a:spLocks noGrp="1"/>
          </p:cNvSpPr>
          <p:nvPr>
            <p:ph type="pic" sz="quarter" idx="20" hasCustomPrompt="1"/>
          </p:nvPr>
        </p:nvSpPr>
        <p:spPr>
          <a:xfrm>
            <a:off x="547688" y="2964146"/>
            <a:ext cx="1931021" cy="2237738"/>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19" name="Picture Placeholder 5">
            <a:extLst>
              <a:ext uri="{FF2B5EF4-FFF2-40B4-BE49-F238E27FC236}">
                <a16:creationId xmlns:a16="http://schemas.microsoft.com/office/drawing/2014/main" id="{986E34F8-116A-0742-BA86-250A34A5D41B}"/>
              </a:ext>
            </a:extLst>
          </p:cNvPr>
          <p:cNvSpPr>
            <a:spLocks noGrp="1"/>
          </p:cNvSpPr>
          <p:nvPr>
            <p:ph type="pic" sz="quarter" idx="21" hasCustomPrompt="1"/>
          </p:nvPr>
        </p:nvSpPr>
        <p:spPr>
          <a:xfrm>
            <a:off x="2630036" y="4124767"/>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66" name="Picture Placeholder 5">
            <a:extLst>
              <a:ext uri="{FF2B5EF4-FFF2-40B4-BE49-F238E27FC236}">
                <a16:creationId xmlns:a16="http://schemas.microsoft.com/office/drawing/2014/main" id="{65350DCA-8D1C-A74E-9E5E-56DE85F8E6F4}"/>
              </a:ext>
            </a:extLst>
          </p:cNvPr>
          <p:cNvSpPr>
            <a:spLocks noGrp="1"/>
          </p:cNvSpPr>
          <p:nvPr>
            <p:ph type="pic" sz="quarter" idx="32" hasCustomPrompt="1"/>
          </p:nvPr>
        </p:nvSpPr>
        <p:spPr>
          <a:xfrm>
            <a:off x="7155130" y="2964146"/>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67" name="Picture Placeholder 5">
            <a:extLst>
              <a:ext uri="{FF2B5EF4-FFF2-40B4-BE49-F238E27FC236}">
                <a16:creationId xmlns:a16="http://schemas.microsoft.com/office/drawing/2014/main" id="{88E1DF76-479F-F444-9704-391AC133A67B}"/>
              </a:ext>
            </a:extLst>
          </p:cNvPr>
          <p:cNvSpPr>
            <a:spLocks noGrp="1"/>
          </p:cNvSpPr>
          <p:nvPr>
            <p:ph type="pic" sz="quarter" idx="33" hasCustomPrompt="1"/>
          </p:nvPr>
        </p:nvSpPr>
        <p:spPr>
          <a:xfrm>
            <a:off x="5069607" y="2964146"/>
            <a:ext cx="1931021" cy="2237738"/>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68" name="Picture Placeholder 5">
            <a:extLst>
              <a:ext uri="{FF2B5EF4-FFF2-40B4-BE49-F238E27FC236}">
                <a16:creationId xmlns:a16="http://schemas.microsoft.com/office/drawing/2014/main" id="{3B0A237B-DBEF-ED44-80FF-A7E678A1A48A}"/>
              </a:ext>
            </a:extLst>
          </p:cNvPr>
          <p:cNvSpPr>
            <a:spLocks noGrp="1"/>
          </p:cNvSpPr>
          <p:nvPr>
            <p:ph type="pic" sz="quarter" idx="34" hasCustomPrompt="1"/>
          </p:nvPr>
        </p:nvSpPr>
        <p:spPr>
          <a:xfrm>
            <a:off x="7155130" y="4124767"/>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71" name="Picture Placeholder 5">
            <a:extLst>
              <a:ext uri="{FF2B5EF4-FFF2-40B4-BE49-F238E27FC236}">
                <a16:creationId xmlns:a16="http://schemas.microsoft.com/office/drawing/2014/main" id="{1D2EA53D-223F-8A40-AAA4-7719F08064B4}"/>
              </a:ext>
            </a:extLst>
          </p:cNvPr>
          <p:cNvSpPr>
            <a:spLocks noGrp="1"/>
          </p:cNvSpPr>
          <p:nvPr>
            <p:ph type="pic" sz="quarter" idx="37" hasCustomPrompt="1"/>
          </p:nvPr>
        </p:nvSpPr>
        <p:spPr>
          <a:xfrm>
            <a:off x="11634429" y="2964146"/>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72" name="Picture Placeholder 5">
            <a:extLst>
              <a:ext uri="{FF2B5EF4-FFF2-40B4-BE49-F238E27FC236}">
                <a16:creationId xmlns:a16="http://schemas.microsoft.com/office/drawing/2014/main" id="{9716FD7C-43D7-1643-AF2C-112307825BDE}"/>
              </a:ext>
            </a:extLst>
          </p:cNvPr>
          <p:cNvSpPr>
            <a:spLocks noGrp="1"/>
          </p:cNvSpPr>
          <p:nvPr>
            <p:ph type="pic" sz="quarter" idx="38" hasCustomPrompt="1"/>
          </p:nvPr>
        </p:nvSpPr>
        <p:spPr>
          <a:xfrm>
            <a:off x="9594701" y="2964146"/>
            <a:ext cx="1931021" cy="2237738"/>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73" name="Picture Placeholder 5">
            <a:extLst>
              <a:ext uri="{FF2B5EF4-FFF2-40B4-BE49-F238E27FC236}">
                <a16:creationId xmlns:a16="http://schemas.microsoft.com/office/drawing/2014/main" id="{8E72468B-5F00-C544-BEC6-DFC3A8368D31}"/>
              </a:ext>
            </a:extLst>
          </p:cNvPr>
          <p:cNvSpPr>
            <a:spLocks noGrp="1"/>
          </p:cNvSpPr>
          <p:nvPr>
            <p:ph type="pic" sz="quarter" idx="39" hasCustomPrompt="1"/>
          </p:nvPr>
        </p:nvSpPr>
        <p:spPr>
          <a:xfrm>
            <a:off x="11634429" y="4124767"/>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4" name="Text Placeholder 3">
            <a:extLst>
              <a:ext uri="{FF2B5EF4-FFF2-40B4-BE49-F238E27FC236}">
                <a16:creationId xmlns:a16="http://schemas.microsoft.com/office/drawing/2014/main" id="{722FD1A2-26E1-6E4B-AFDF-98D1719EC150}"/>
              </a:ext>
            </a:extLst>
          </p:cNvPr>
          <p:cNvSpPr>
            <a:spLocks noGrp="1"/>
          </p:cNvSpPr>
          <p:nvPr>
            <p:ph type="body" sz="quarter" idx="42" hasCustomPrompt="1"/>
          </p:nvPr>
        </p:nvSpPr>
        <p:spPr>
          <a:xfrm>
            <a:off x="547688" y="2668756"/>
            <a:ext cx="3724291" cy="233932"/>
          </a:xfrm>
          <a:prstGeom prst="rect">
            <a:avLst/>
          </a:prstGeom>
        </p:spPr>
        <p:txBody>
          <a:bodyPr lIns="0" tIns="0" rIns="0" bIns="0" anchor="ctr"/>
          <a:lstStyle>
            <a:lvl1pPr>
              <a:defRPr sz="1200" b="1" i="0">
                <a:latin typeface="Proxima Nova Semibold" panose="02000506030000020004" pitchFamily="2" charset="0"/>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goes here</a:t>
            </a:r>
          </a:p>
        </p:txBody>
      </p:sp>
      <p:sp>
        <p:nvSpPr>
          <p:cNvPr id="28" name="Text Placeholder 3">
            <a:extLst>
              <a:ext uri="{FF2B5EF4-FFF2-40B4-BE49-F238E27FC236}">
                <a16:creationId xmlns:a16="http://schemas.microsoft.com/office/drawing/2014/main" id="{FCC2A04B-F3F9-0740-8E8A-C959ADFA55D5}"/>
              </a:ext>
            </a:extLst>
          </p:cNvPr>
          <p:cNvSpPr>
            <a:spLocks noGrp="1"/>
          </p:cNvSpPr>
          <p:nvPr>
            <p:ph type="body" sz="quarter" idx="43" hasCustomPrompt="1"/>
          </p:nvPr>
        </p:nvSpPr>
        <p:spPr>
          <a:xfrm>
            <a:off x="5069607" y="2668756"/>
            <a:ext cx="3684905" cy="233932"/>
          </a:xfrm>
          <a:prstGeom prst="rect">
            <a:avLst/>
          </a:prstGeom>
        </p:spPr>
        <p:txBody>
          <a:bodyPr lIns="0" tIns="0" rIns="0" bIns="0" anchor="ctr"/>
          <a:lstStyle>
            <a:lvl1pPr>
              <a:defRPr sz="1200" b="1" i="0">
                <a:latin typeface="Proxima Nova Semibold" panose="02000506030000020004" pitchFamily="2" charset="0"/>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goes here</a:t>
            </a:r>
          </a:p>
        </p:txBody>
      </p:sp>
      <p:sp>
        <p:nvSpPr>
          <p:cNvPr id="29" name="Text Placeholder 3">
            <a:extLst>
              <a:ext uri="{FF2B5EF4-FFF2-40B4-BE49-F238E27FC236}">
                <a16:creationId xmlns:a16="http://schemas.microsoft.com/office/drawing/2014/main" id="{7483D405-7837-BA48-9CD5-ADA5A0366931}"/>
              </a:ext>
            </a:extLst>
          </p:cNvPr>
          <p:cNvSpPr>
            <a:spLocks noGrp="1"/>
          </p:cNvSpPr>
          <p:nvPr>
            <p:ph type="body" sz="quarter" idx="44" hasCustomPrompt="1"/>
          </p:nvPr>
        </p:nvSpPr>
        <p:spPr>
          <a:xfrm>
            <a:off x="9594701" y="2668756"/>
            <a:ext cx="3673338" cy="215958"/>
          </a:xfrm>
          <a:prstGeom prst="rect">
            <a:avLst/>
          </a:prstGeom>
        </p:spPr>
        <p:txBody>
          <a:bodyPr lIns="0" tIns="0" rIns="0" bIns="0" anchor="ctr"/>
          <a:lstStyle>
            <a:lvl1pPr>
              <a:defRPr sz="1200" b="1" i="0">
                <a:latin typeface="Proxima Nova Semibold" panose="02000506030000020004" pitchFamily="2" charset="0"/>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goes here</a:t>
            </a:r>
          </a:p>
        </p:txBody>
      </p:sp>
      <p:sp>
        <p:nvSpPr>
          <p:cNvPr id="8" name="Text Placeholder 7">
            <a:extLst>
              <a:ext uri="{FF2B5EF4-FFF2-40B4-BE49-F238E27FC236}">
                <a16:creationId xmlns:a16="http://schemas.microsoft.com/office/drawing/2014/main" id="{CD6A4D86-AD57-C744-AD2E-5B585F11559E}"/>
              </a:ext>
            </a:extLst>
          </p:cNvPr>
          <p:cNvSpPr>
            <a:spLocks noGrp="1"/>
          </p:cNvSpPr>
          <p:nvPr>
            <p:ph type="body" sz="quarter" idx="46" hasCustomPrompt="1"/>
          </p:nvPr>
        </p:nvSpPr>
        <p:spPr>
          <a:xfrm>
            <a:off x="547688" y="5345113"/>
            <a:ext cx="3716097" cy="1889125"/>
          </a:xfrm>
          <a:prstGeom prst="rect">
            <a:avLst/>
          </a:prstGeom>
        </p:spPr>
        <p:txBody>
          <a:bodyPr lIns="0" tIns="0" rIns="0" bIns="0"/>
          <a:lstStyle>
            <a:lvl1pPr>
              <a:lnSpc>
                <a:spcPct val="120000"/>
              </a:lnSpc>
              <a:spcBef>
                <a:spcPts val="0"/>
              </a:spcBef>
              <a:defRPr sz="1200"/>
            </a:lvl1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34" name="Text Placeholder 7">
            <a:extLst>
              <a:ext uri="{FF2B5EF4-FFF2-40B4-BE49-F238E27FC236}">
                <a16:creationId xmlns:a16="http://schemas.microsoft.com/office/drawing/2014/main" id="{10D7C76F-D77A-944B-BABE-5AB286DE0CE2}"/>
              </a:ext>
            </a:extLst>
          </p:cNvPr>
          <p:cNvSpPr>
            <a:spLocks noGrp="1"/>
          </p:cNvSpPr>
          <p:nvPr>
            <p:ph type="body" sz="quarter" idx="47" hasCustomPrompt="1"/>
          </p:nvPr>
        </p:nvSpPr>
        <p:spPr>
          <a:xfrm>
            <a:off x="5069607" y="5345113"/>
            <a:ext cx="3716097" cy="1889125"/>
          </a:xfrm>
          <a:prstGeom prst="rect">
            <a:avLst/>
          </a:prstGeom>
        </p:spPr>
        <p:txBody>
          <a:bodyPr lIns="0" tIns="0" rIns="0" bIns="0"/>
          <a:lstStyle>
            <a:lvl1pPr>
              <a:lnSpc>
                <a:spcPct val="120000"/>
              </a:lnSpc>
              <a:spcBef>
                <a:spcPts val="0"/>
              </a:spcBef>
              <a:defRPr sz="1200"/>
            </a:lvl1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35" name="Text Placeholder 7">
            <a:extLst>
              <a:ext uri="{FF2B5EF4-FFF2-40B4-BE49-F238E27FC236}">
                <a16:creationId xmlns:a16="http://schemas.microsoft.com/office/drawing/2014/main" id="{21AACF17-B1B5-A549-896D-98D737538A52}"/>
              </a:ext>
            </a:extLst>
          </p:cNvPr>
          <p:cNvSpPr>
            <a:spLocks noGrp="1"/>
          </p:cNvSpPr>
          <p:nvPr>
            <p:ph type="body" sz="quarter" idx="48" hasCustomPrompt="1"/>
          </p:nvPr>
        </p:nvSpPr>
        <p:spPr>
          <a:xfrm>
            <a:off x="9594701" y="5345113"/>
            <a:ext cx="3673338" cy="1889125"/>
          </a:xfrm>
          <a:prstGeom prst="rect">
            <a:avLst/>
          </a:prstGeom>
        </p:spPr>
        <p:txBody>
          <a:bodyPr lIns="0" tIns="0" rIns="0" bIns="0"/>
          <a:lstStyle>
            <a:lvl1pPr>
              <a:lnSpc>
                <a:spcPct val="120000"/>
              </a:lnSpc>
              <a:spcBef>
                <a:spcPts val="0"/>
              </a:spcBef>
              <a:defRPr sz="1200"/>
            </a:lvl1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a:t>
            </a:r>
          </a:p>
        </p:txBody>
      </p:sp>
      <p:sp>
        <p:nvSpPr>
          <p:cNvPr id="22" name="Slide Number Placeholder 5">
            <a:extLst>
              <a:ext uri="{FF2B5EF4-FFF2-40B4-BE49-F238E27FC236}">
                <a16:creationId xmlns:a16="http://schemas.microsoft.com/office/drawing/2014/main" id="{71E95E08-EFEE-AB41-9363-B5D1DFD0F093}"/>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6" name="Text Placeholder 6">
            <a:extLst>
              <a:ext uri="{FF2B5EF4-FFF2-40B4-BE49-F238E27FC236}">
                <a16:creationId xmlns:a16="http://schemas.microsoft.com/office/drawing/2014/main" id="{122E0A64-E04D-A840-9E45-855596EAFF4F}"/>
              </a:ext>
            </a:extLst>
          </p:cNvPr>
          <p:cNvSpPr>
            <a:spLocks noGrp="1"/>
          </p:cNvSpPr>
          <p:nvPr>
            <p:ph type="body" sz="quarter" idx="12" hasCustomPrompt="1"/>
          </p:nvPr>
        </p:nvSpPr>
        <p:spPr>
          <a:xfrm>
            <a:off x="549187" y="1742911"/>
            <a:ext cx="10528388"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30" name="Text Placeholder 3">
            <a:extLst>
              <a:ext uri="{FF2B5EF4-FFF2-40B4-BE49-F238E27FC236}">
                <a16:creationId xmlns:a16="http://schemas.microsoft.com/office/drawing/2014/main" id="{49E73460-590E-934E-9B3B-330297B3BC67}"/>
              </a:ext>
            </a:extLst>
          </p:cNvPr>
          <p:cNvSpPr>
            <a:spLocks noGrp="1"/>
          </p:cNvSpPr>
          <p:nvPr>
            <p:ph type="body" sz="quarter" idx="83" hasCustomPrompt="1"/>
          </p:nvPr>
        </p:nvSpPr>
        <p:spPr>
          <a:xfrm>
            <a:off x="549188" y="1416949"/>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23" name="Title 1">
            <a:extLst>
              <a:ext uri="{FF2B5EF4-FFF2-40B4-BE49-F238E27FC236}">
                <a16:creationId xmlns:a16="http://schemas.microsoft.com/office/drawing/2014/main" id="{4C623034-2F91-D840-9C38-21184990E0CE}"/>
              </a:ext>
            </a:extLst>
          </p:cNvPr>
          <p:cNvSpPr>
            <a:spLocks noGrp="1"/>
          </p:cNvSpPr>
          <p:nvPr>
            <p:ph type="title" hasCustomPrompt="1"/>
          </p:nvPr>
        </p:nvSpPr>
        <p:spPr>
          <a:xfrm>
            <a:off x="551139" y="536400"/>
            <a:ext cx="5522346"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Three col with features text &amp; image</a:t>
            </a:r>
          </a:p>
        </p:txBody>
      </p:sp>
    </p:spTree>
    <p:extLst>
      <p:ext uri="{BB962C8B-B14F-4D97-AF65-F5344CB8AC3E}">
        <p14:creationId xmlns:p14="http://schemas.microsoft.com/office/powerpoint/2010/main" val="338899129"/>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Features Text and 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AF6CEE8-1E00-5F4B-A2AA-80EFD795DCE9}"/>
              </a:ext>
            </a:extLst>
          </p:cNvPr>
          <p:cNvSpPr>
            <a:spLocks noGrp="1"/>
          </p:cNvSpPr>
          <p:nvPr>
            <p:ph type="pic" sz="quarter" idx="21" hasCustomPrompt="1"/>
          </p:nvPr>
        </p:nvSpPr>
        <p:spPr>
          <a:xfrm>
            <a:off x="7315200" y="1438274"/>
            <a:ext cx="5953125" cy="5794517"/>
          </a:xfrm>
          <a:prstGeom prst="rect">
            <a:avLst/>
          </a:prstGeom>
        </p:spPr>
        <p:txBody>
          <a:bodyPr anchor="ctr" anchorCtr="0"/>
          <a:lstStyle>
            <a:lvl1pPr algn="ctr">
              <a:defRPr sz="1200"/>
            </a:lvl1pPr>
          </a:lstStyle>
          <a:p>
            <a:r>
              <a:rPr lang="en-US"/>
              <a:t>Image / Logo / </a:t>
            </a:r>
            <a:r>
              <a:rPr lang="en-US" err="1"/>
              <a:t>Etc</a:t>
            </a:r>
            <a:endParaRPr lang="en-US"/>
          </a:p>
        </p:txBody>
      </p:sp>
      <p:sp>
        <p:nvSpPr>
          <p:cNvPr id="23" name="Slide Number Placeholder 5">
            <a:extLst>
              <a:ext uri="{FF2B5EF4-FFF2-40B4-BE49-F238E27FC236}">
                <a16:creationId xmlns:a16="http://schemas.microsoft.com/office/drawing/2014/main" id="{D5EC09CC-C090-0C4C-8540-4D65B6842AE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4" name="Text Placeholder 6">
            <a:extLst>
              <a:ext uri="{FF2B5EF4-FFF2-40B4-BE49-F238E27FC236}">
                <a16:creationId xmlns:a16="http://schemas.microsoft.com/office/drawing/2014/main" id="{D62CE1E5-9FD8-524D-9D8F-D0C019B43691}"/>
              </a:ext>
            </a:extLst>
          </p:cNvPr>
          <p:cNvSpPr>
            <a:spLocks noGrp="1"/>
          </p:cNvSpPr>
          <p:nvPr>
            <p:ph type="body" sz="quarter" idx="12" hasCustomPrompt="1"/>
          </p:nvPr>
        </p:nvSpPr>
        <p:spPr>
          <a:xfrm>
            <a:off x="549188" y="1745053"/>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5" name="Text Placeholder 3">
            <a:extLst>
              <a:ext uri="{FF2B5EF4-FFF2-40B4-BE49-F238E27FC236}">
                <a16:creationId xmlns:a16="http://schemas.microsoft.com/office/drawing/2014/main" id="{8B42B192-D97D-C947-A768-6E97DE6B4CB5}"/>
              </a:ext>
            </a:extLst>
          </p:cNvPr>
          <p:cNvSpPr>
            <a:spLocks noGrp="1"/>
          </p:cNvSpPr>
          <p:nvPr>
            <p:ph type="body" sz="quarter" idx="42" hasCustomPrompt="1"/>
          </p:nvPr>
        </p:nvSpPr>
        <p:spPr>
          <a:xfrm>
            <a:off x="549188" y="1419091"/>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6" name="Text Placeholder 6">
            <a:extLst>
              <a:ext uri="{FF2B5EF4-FFF2-40B4-BE49-F238E27FC236}">
                <a16:creationId xmlns:a16="http://schemas.microsoft.com/office/drawing/2014/main" id="{EDC627F2-7306-8740-9B37-567828E9F9EF}"/>
              </a:ext>
            </a:extLst>
          </p:cNvPr>
          <p:cNvSpPr>
            <a:spLocks noGrp="1"/>
          </p:cNvSpPr>
          <p:nvPr>
            <p:ph type="body" sz="quarter" idx="83" hasCustomPrompt="1"/>
          </p:nvPr>
        </p:nvSpPr>
        <p:spPr>
          <a:xfrm>
            <a:off x="549188" y="3672326"/>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7" name="Text Placeholder 3">
            <a:extLst>
              <a:ext uri="{FF2B5EF4-FFF2-40B4-BE49-F238E27FC236}">
                <a16:creationId xmlns:a16="http://schemas.microsoft.com/office/drawing/2014/main" id="{6C7885CE-F8AD-A44E-837C-1D71C2800DDF}"/>
              </a:ext>
            </a:extLst>
          </p:cNvPr>
          <p:cNvSpPr>
            <a:spLocks noGrp="1"/>
          </p:cNvSpPr>
          <p:nvPr>
            <p:ph type="body" sz="quarter" idx="84" hasCustomPrompt="1"/>
          </p:nvPr>
        </p:nvSpPr>
        <p:spPr>
          <a:xfrm>
            <a:off x="549188" y="3360432"/>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8" name="Text Placeholder 6">
            <a:extLst>
              <a:ext uri="{FF2B5EF4-FFF2-40B4-BE49-F238E27FC236}">
                <a16:creationId xmlns:a16="http://schemas.microsoft.com/office/drawing/2014/main" id="{A5015141-0653-5B42-A722-FD84CAE4D5EC}"/>
              </a:ext>
            </a:extLst>
          </p:cNvPr>
          <p:cNvSpPr>
            <a:spLocks noGrp="1"/>
          </p:cNvSpPr>
          <p:nvPr>
            <p:ph type="body" sz="quarter" idx="85" hasCustomPrompt="1"/>
          </p:nvPr>
        </p:nvSpPr>
        <p:spPr>
          <a:xfrm>
            <a:off x="549188" y="5613666"/>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9" name="Text Placeholder 3">
            <a:extLst>
              <a:ext uri="{FF2B5EF4-FFF2-40B4-BE49-F238E27FC236}">
                <a16:creationId xmlns:a16="http://schemas.microsoft.com/office/drawing/2014/main" id="{46D7BAD7-9DF9-0D40-8D31-FE03F1054A89}"/>
              </a:ext>
            </a:extLst>
          </p:cNvPr>
          <p:cNvSpPr>
            <a:spLocks noGrp="1"/>
          </p:cNvSpPr>
          <p:nvPr>
            <p:ph type="body" sz="quarter" idx="86" hasCustomPrompt="1"/>
          </p:nvPr>
        </p:nvSpPr>
        <p:spPr>
          <a:xfrm>
            <a:off x="549188" y="5287704"/>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2" name="Title 1">
            <a:extLst>
              <a:ext uri="{FF2B5EF4-FFF2-40B4-BE49-F238E27FC236}">
                <a16:creationId xmlns:a16="http://schemas.microsoft.com/office/drawing/2014/main" id="{718E53FD-5E1D-CE4F-812F-36BB03B08E88}"/>
              </a:ext>
            </a:extLst>
          </p:cNvPr>
          <p:cNvSpPr>
            <a:spLocks noGrp="1"/>
          </p:cNvSpPr>
          <p:nvPr>
            <p:ph type="title" hasCustomPrompt="1"/>
          </p:nvPr>
        </p:nvSpPr>
        <p:spPr>
          <a:xfrm>
            <a:off x="551139" y="536400"/>
            <a:ext cx="4554132"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Features text and large image</a:t>
            </a:r>
          </a:p>
        </p:txBody>
      </p:sp>
    </p:spTree>
    <p:extLst>
      <p:ext uri="{BB962C8B-B14F-4D97-AF65-F5344CB8AC3E}">
        <p14:creationId xmlns:p14="http://schemas.microsoft.com/office/powerpoint/2010/main" val="3368656549"/>
      </p:ext>
    </p:extLst>
  </p:cSld>
  <p:clrMapOvr>
    <a:masterClrMapping/>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lient Performance - Three Columns">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7B804846-0AB7-1143-AC99-17CDF2991296}"/>
              </a:ext>
            </a:extLst>
          </p:cNvPr>
          <p:cNvCxnSpPr>
            <a:cxnSpLocks/>
          </p:cNvCxnSpPr>
          <p:nvPr userDrawn="1"/>
        </p:nvCxnSpPr>
        <p:spPr>
          <a:xfrm>
            <a:off x="3544284" y="3429829"/>
            <a:ext cx="972404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 Placeholder 13">
            <a:extLst>
              <a:ext uri="{FF2B5EF4-FFF2-40B4-BE49-F238E27FC236}">
                <a16:creationId xmlns:a16="http://schemas.microsoft.com/office/drawing/2014/main" id="{509E8939-7125-1642-A2B0-D7512756E234}"/>
              </a:ext>
            </a:extLst>
          </p:cNvPr>
          <p:cNvSpPr>
            <a:spLocks noGrp="1"/>
          </p:cNvSpPr>
          <p:nvPr userDrawn="1">
            <p:ph type="body" sz="quarter" idx="18" hasCustomPrompt="1"/>
          </p:nvPr>
        </p:nvSpPr>
        <p:spPr>
          <a:xfrm>
            <a:off x="8817416" y="3130894"/>
            <a:ext cx="1030731" cy="211340"/>
          </a:xfrm>
          <a:prstGeom prst="rect">
            <a:avLst/>
          </a:prstGeom>
        </p:spPr>
        <p:txBody>
          <a:bodyPr wrap="none" lIns="0" tIns="0" rIns="0" bIns="0" anchor="ctr">
            <a:spAutoFit/>
          </a:bodyPr>
          <a:lstStyle>
            <a:lvl1pPr>
              <a:defRPr lang="en-US" sz="1200" b="0" i="0" kern="1200" dirty="0">
                <a:solidFill>
                  <a:schemeClr val="tx1"/>
                </a:solidFill>
                <a:latin typeface="Proxima Nova Rg" panose="02000506030000020004" pitchFamily="2" charset="0"/>
                <a:ea typeface="+mn-ea"/>
                <a:cs typeface="+mn-cs"/>
              </a:defRPr>
            </a:lvl1pPr>
            <a:lvl2pPr>
              <a:defRPr sz="1300" b="0" i="0">
                <a:solidFill>
                  <a:schemeClr val="tx2"/>
                </a:solidFill>
                <a:latin typeface="Josefin Sans" pitchFamily="2" charset="77"/>
              </a:defRPr>
            </a:lvl2pPr>
            <a:lvl3pPr>
              <a:defRPr sz="1300" b="0" i="0">
                <a:solidFill>
                  <a:schemeClr val="tx2"/>
                </a:solidFill>
                <a:latin typeface="Josefin Sans" pitchFamily="2" charset="77"/>
              </a:defRPr>
            </a:lvl3pPr>
            <a:lvl4pPr>
              <a:defRPr sz="1300" b="0" i="0">
                <a:solidFill>
                  <a:schemeClr val="tx2"/>
                </a:solidFill>
                <a:latin typeface="Josefin Sans" pitchFamily="2" charset="77"/>
              </a:defRPr>
            </a:lvl4pPr>
            <a:lvl5pPr>
              <a:defRPr sz="1300" b="0" i="0">
                <a:solidFill>
                  <a:schemeClr val="tx2"/>
                </a:solidFill>
                <a:latin typeface="Josefin Sans" pitchFamily="2" charset="77"/>
              </a:defRPr>
            </a:lvl5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text here</a:t>
            </a:r>
          </a:p>
        </p:txBody>
      </p:sp>
      <p:sp>
        <p:nvSpPr>
          <p:cNvPr id="71" name="Text Placeholder 33">
            <a:extLst>
              <a:ext uri="{FF2B5EF4-FFF2-40B4-BE49-F238E27FC236}">
                <a16:creationId xmlns:a16="http://schemas.microsoft.com/office/drawing/2014/main" id="{D2A877CF-7003-624D-B632-ACD023E109C3}"/>
              </a:ext>
            </a:extLst>
          </p:cNvPr>
          <p:cNvSpPr>
            <a:spLocks noGrp="1"/>
          </p:cNvSpPr>
          <p:nvPr userDrawn="1">
            <p:ph type="body" sz="quarter" idx="60" hasCustomPrompt="1"/>
          </p:nvPr>
        </p:nvSpPr>
        <p:spPr>
          <a:xfrm>
            <a:off x="3544282" y="361272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55" name="Picture Placeholder 12">
            <a:extLst>
              <a:ext uri="{FF2B5EF4-FFF2-40B4-BE49-F238E27FC236}">
                <a16:creationId xmlns:a16="http://schemas.microsoft.com/office/drawing/2014/main" id="{677D2F7F-44FC-4744-888B-A3466BAF9D5C}"/>
              </a:ext>
            </a:extLst>
          </p:cNvPr>
          <p:cNvSpPr>
            <a:spLocks noGrp="1"/>
          </p:cNvSpPr>
          <p:nvPr userDrawn="1">
            <p:ph type="pic" sz="quarter" idx="61" hasCustomPrompt="1"/>
          </p:nvPr>
        </p:nvSpPr>
        <p:spPr>
          <a:xfrm>
            <a:off x="3544282" y="1438275"/>
            <a:ext cx="4450909" cy="1359840"/>
          </a:xfrm>
          <a:prstGeom prst="rect">
            <a:avLst/>
          </a:prstGeom>
        </p:spPr>
        <p:txBody>
          <a:bodyPr anchor="ctr" anchorCtr="0"/>
          <a:lstStyle>
            <a:lvl1pPr algn="ctr">
              <a:defRPr lang="en-US" sz="1600" b="0" dirty="0"/>
            </a:lvl1pPr>
          </a:lstStyle>
          <a:p>
            <a:pPr lvl="0" algn="ctr"/>
            <a:r>
              <a:rPr lang="en-US"/>
              <a:t>Insert logo here</a:t>
            </a:r>
          </a:p>
        </p:txBody>
      </p:sp>
      <p:sp>
        <p:nvSpPr>
          <p:cNvPr id="79" name="Text Placeholder 3">
            <a:extLst>
              <a:ext uri="{FF2B5EF4-FFF2-40B4-BE49-F238E27FC236}">
                <a16:creationId xmlns:a16="http://schemas.microsoft.com/office/drawing/2014/main" id="{3F8D84CD-9AE6-1B4A-8547-40B794B2D320}"/>
              </a:ext>
            </a:extLst>
          </p:cNvPr>
          <p:cNvSpPr>
            <a:spLocks noGrp="1"/>
          </p:cNvSpPr>
          <p:nvPr userDrawn="1">
            <p:ph type="body" sz="quarter" idx="62" hasCustomPrompt="1"/>
          </p:nvPr>
        </p:nvSpPr>
        <p:spPr>
          <a:xfrm>
            <a:off x="549187" y="3612720"/>
            <a:ext cx="2282676" cy="265457"/>
          </a:xfrm>
          <a:prstGeom prst="rect">
            <a:avLst/>
          </a:prstGeom>
        </p:spPr>
        <p:txBody>
          <a:bodyPr wrap="none" lIns="0" tIns="0" rIns="0" bIns="0" anchor="t">
            <a:spAutoFit/>
          </a:bodyPr>
          <a:lstStyle>
            <a:lvl1pPr>
              <a:lnSpc>
                <a:spcPct val="120000"/>
              </a:lnSpc>
              <a:spcBef>
                <a:spcPts val="0"/>
              </a:spcBef>
              <a:defRPr sz="1500" b="0" i="0">
                <a:solidFill>
                  <a:schemeClr val="tx2"/>
                </a:solidFill>
                <a:latin typeface="+mj-lt"/>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here</a:t>
            </a:r>
          </a:p>
        </p:txBody>
      </p:sp>
      <p:sp>
        <p:nvSpPr>
          <p:cNvPr id="86" name="Text Placeholder 33">
            <a:extLst>
              <a:ext uri="{FF2B5EF4-FFF2-40B4-BE49-F238E27FC236}">
                <a16:creationId xmlns:a16="http://schemas.microsoft.com/office/drawing/2014/main" id="{5A54FDE7-4E9E-8F41-90A5-26BD8AAEA2F5}"/>
              </a:ext>
            </a:extLst>
          </p:cNvPr>
          <p:cNvSpPr>
            <a:spLocks noGrp="1"/>
          </p:cNvSpPr>
          <p:nvPr userDrawn="1">
            <p:ph type="body" sz="quarter" idx="63" hasCustomPrompt="1"/>
          </p:nvPr>
        </p:nvSpPr>
        <p:spPr>
          <a:xfrm>
            <a:off x="8817416" y="361272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1" name="Text Placeholder 33">
            <a:extLst>
              <a:ext uri="{FF2B5EF4-FFF2-40B4-BE49-F238E27FC236}">
                <a16:creationId xmlns:a16="http://schemas.microsoft.com/office/drawing/2014/main" id="{5625BE47-9441-5446-B834-1D3F50A17969}"/>
              </a:ext>
            </a:extLst>
          </p:cNvPr>
          <p:cNvSpPr>
            <a:spLocks noGrp="1"/>
          </p:cNvSpPr>
          <p:nvPr>
            <p:ph type="body" sz="quarter" idx="64" hasCustomPrompt="1"/>
          </p:nvPr>
        </p:nvSpPr>
        <p:spPr>
          <a:xfrm>
            <a:off x="3544282" y="509621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3" name="Text Placeholder 3">
            <a:extLst>
              <a:ext uri="{FF2B5EF4-FFF2-40B4-BE49-F238E27FC236}">
                <a16:creationId xmlns:a16="http://schemas.microsoft.com/office/drawing/2014/main" id="{AD26D818-58DD-2446-ABD7-118684202163}"/>
              </a:ext>
            </a:extLst>
          </p:cNvPr>
          <p:cNvSpPr>
            <a:spLocks noGrp="1"/>
          </p:cNvSpPr>
          <p:nvPr>
            <p:ph type="body" sz="quarter" idx="65" hasCustomPrompt="1"/>
          </p:nvPr>
        </p:nvSpPr>
        <p:spPr>
          <a:xfrm>
            <a:off x="549187" y="5096210"/>
            <a:ext cx="2282676" cy="265457"/>
          </a:xfrm>
          <a:prstGeom prst="rect">
            <a:avLst/>
          </a:prstGeom>
        </p:spPr>
        <p:txBody>
          <a:bodyPr wrap="none" lIns="0" tIns="0" rIns="0" bIns="0" anchor="t">
            <a:spAutoFit/>
          </a:bodyPr>
          <a:lstStyle>
            <a:lvl1pPr>
              <a:lnSpc>
                <a:spcPct val="120000"/>
              </a:lnSpc>
              <a:spcBef>
                <a:spcPts val="0"/>
              </a:spcBef>
              <a:defRPr sz="1500" b="0" i="0">
                <a:solidFill>
                  <a:schemeClr val="tx2"/>
                </a:solidFill>
                <a:latin typeface="+mj-lt"/>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here</a:t>
            </a:r>
          </a:p>
        </p:txBody>
      </p:sp>
      <p:sp>
        <p:nvSpPr>
          <p:cNvPr id="24" name="Text Placeholder 33">
            <a:extLst>
              <a:ext uri="{FF2B5EF4-FFF2-40B4-BE49-F238E27FC236}">
                <a16:creationId xmlns:a16="http://schemas.microsoft.com/office/drawing/2014/main" id="{CA8D8757-2615-6046-A087-AFCDCE6624C9}"/>
              </a:ext>
            </a:extLst>
          </p:cNvPr>
          <p:cNvSpPr>
            <a:spLocks noGrp="1"/>
          </p:cNvSpPr>
          <p:nvPr>
            <p:ph type="body" sz="quarter" idx="66" hasCustomPrompt="1"/>
          </p:nvPr>
        </p:nvSpPr>
        <p:spPr>
          <a:xfrm>
            <a:off x="8817416" y="509621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6" name="Text Placeholder 33">
            <a:extLst>
              <a:ext uri="{FF2B5EF4-FFF2-40B4-BE49-F238E27FC236}">
                <a16:creationId xmlns:a16="http://schemas.microsoft.com/office/drawing/2014/main" id="{F3E7D97C-9456-3349-AA6F-3E06E188B8AC}"/>
              </a:ext>
            </a:extLst>
          </p:cNvPr>
          <p:cNvSpPr>
            <a:spLocks noGrp="1"/>
          </p:cNvSpPr>
          <p:nvPr>
            <p:ph type="body" sz="quarter" idx="67" hasCustomPrompt="1"/>
          </p:nvPr>
        </p:nvSpPr>
        <p:spPr>
          <a:xfrm>
            <a:off x="3544282" y="657970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7" name="Text Placeholder 3">
            <a:extLst>
              <a:ext uri="{FF2B5EF4-FFF2-40B4-BE49-F238E27FC236}">
                <a16:creationId xmlns:a16="http://schemas.microsoft.com/office/drawing/2014/main" id="{BCF82292-47F8-C942-8B12-DC9AA8C41F2B}"/>
              </a:ext>
            </a:extLst>
          </p:cNvPr>
          <p:cNvSpPr>
            <a:spLocks noGrp="1"/>
          </p:cNvSpPr>
          <p:nvPr>
            <p:ph type="body" sz="quarter" idx="68" hasCustomPrompt="1"/>
          </p:nvPr>
        </p:nvSpPr>
        <p:spPr>
          <a:xfrm>
            <a:off x="549187" y="6579700"/>
            <a:ext cx="2282676" cy="265457"/>
          </a:xfrm>
          <a:prstGeom prst="rect">
            <a:avLst/>
          </a:prstGeom>
        </p:spPr>
        <p:txBody>
          <a:bodyPr wrap="none" lIns="0" tIns="0" rIns="0" bIns="0" anchor="t">
            <a:spAutoFit/>
          </a:bodyPr>
          <a:lstStyle>
            <a:lvl1pPr>
              <a:lnSpc>
                <a:spcPct val="120000"/>
              </a:lnSpc>
              <a:spcBef>
                <a:spcPts val="0"/>
              </a:spcBef>
              <a:defRPr sz="1500" b="0" i="0">
                <a:solidFill>
                  <a:schemeClr val="tx2"/>
                </a:solidFill>
                <a:latin typeface="+mj-lt"/>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here</a:t>
            </a:r>
          </a:p>
        </p:txBody>
      </p:sp>
      <p:sp>
        <p:nvSpPr>
          <p:cNvPr id="32" name="Text Placeholder 33">
            <a:extLst>
              <a:ext uri="{FF2B5EF4-FFF2-40B4-BE49-F238E27FC236}">
                <a16:creationId xmlns:a16="http://schemas.microsoft.com/office/drawing/2014/main" id="{E0F38C64-06CD-CA49-A303-E5EEF94E2F87}"/>
              </a:ext>
            </a:extLst>
          </p:cNvPr>
          <p:cNvSpPr>
            <a:spLocks noGrp="1"/>
          </p:cNvSpPr>
          <p:nvPr>
            <p:ph type="body" sz="quarter" idx="69" hasCustomPrompt="1"/>
          </p:nvPr>
        </p:nvSpPr>
        <p:spPr>
          <a:xfrm>
            <a:off x="8817416" y="657970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18" name="Text Placeholder 13">
            <a:extLst>
              <a:ext uri="{FF2B5EF4-FFF2-40B4-BE49-F238E27FC236}">
                <a16:creationId xmlns:a16="http://schemas.microsoft.com/office/drawing/2014/main" id="{721BABF6-E129-2044-8F18-13EB8F06AD15}"/>
              </a:ext>
            </a:extLst>
          </p:cNvPr>
          <p:cNvSpPr>
            <a:spLocks noGrp="1"/>
          </p:cNvSpPr>
          <p:nvPr>
            <p:ph type="body" sz="quarter" idx="70" hasCustomPrompt="1"/>
          </p:nvPr>
        </p:nvSpPr>
        <p:spPr>
          <a:xfrm>
            <a:off x="3544282" y="3130894"/>
            <a:ext cx="1030731" cy="211340"/>
          </a:xfrm>
          <a:prstGeom prst="rect">
            <a:avLst/>
          </a:prstGeom>
        </p:spPr>
        <p:txBody>
          <a:bodyPr wrap="none" lIns="0" tIns="0" rIns="0" bIns="0" anchor="ctr">
            <a:spAutoFit/>
          </a:bodyPr>
          <a:lstStyle>
            <a:lvl1pPr>
              <a:defRPr lang="en-US" sz="1200" b="0" i="0" kern="1200" dirty="0">
                <a:solidFill>
                  <a:schemeClr val="tx1"/>
                </a:solidFill>
                <a:latin typeface="Proxima Nova Rg" panose="02000506030000020004" pitchFamily="2" charset="0"/>
                <a:ea typeface="+mn-ea"/>
                <a:cs typeface="+mn-cs"/>
              </a:defRPr>
            </a:lvl1pPr>
            <a:lvl2pPr>
              <a:defRPr sz="1300" b="0" i="0">
                <a:solidFill>
                  <a:schemeClr val="tx2"/>
                </a:solidFill>
                <a:latin typeface="Josefin Sans" pitchFamily="2" charset="77"/>
              </a:defRPr>
            </a:lvl2pPr>
            <a:lvl3pPr>
              <a:defRPr sz="1300" b="0" i="0">
                <a:solidFill>
                  <a:schemeClr val="tx2"/>
                </a:solidFill>
                <a:latin typeface="Josefin Sans" pitchFamily="2" charset="77"/>
              </a:defRPr>
            </a:lvl3pPr>
            <a:lvl4pPr>
              <a:defRPr sz="1300" b="0" i="0">
                <a:solidFill>
                  <a:schemeClr val="tx2"/>
                </a:solidFill>
                <a:latin typeface="Josefin Sans" pitchFamily="2" charset="77"/>
              </a:defRPr>
            </a:lvl4pPr>
            <a:lvl5pPr>
              <a:defRPr sz="1300" b="0" i="0">
                <a:solidFill>
                  <a:schemeClr val="tx2"/>
                </a:solidFill>
                <a:latin typeface="Josefin Sans" pitchFamily="2" charset="77"/>
              </a:defRPr>
            </a:lvl5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text here</a:t>
            </a:r>
          </a:p>
        </p:txBody>
      </p:sp>
      <p:sp>
        <p:nvSpPr>
          <p:cNvPr id="25" name="Slide Number Placeholder 5">
            <a:extLst>
              <a:ext uri="{FF2B5EF4-FFF2-40B4-BE49-F238E27FC236}">
                <a16:creationId xmlns:a16="http://schemas.microsoft.com/office/drawing/2014/main" id="{22BD6EC1-382A-2A4C-9FE7-1F579C59FB4A}"/>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0" name="Title 1">
            <a:extLst>
              <a:ext uri="{FF2B5EF4-FFF2-40B4-BE49-F238E27FC236}">
                <a16:creationId xmlns:a16="http://schemas.microsoft.com/office/drawing/2014/main" id="{C02B987D-FD61-464C-BD90-8DC6D9A2E0D6}"/>
              </a:ext>
            </a:extLst>
          </p:cNvPr>
          <p:cNvSpPr>
            <a:spLocks noGrp="1"/>
          </p:cNvSpPr>
          <p:nvPr>
            <p:ph type="title" hasCustomPrompt="1"/>
          </p:nvPr>
        </p:nvSpPr>
        <p:spPr>
          <a:xfrm>
            <a:off x="551139" y="536400"/>
            <a:ext cx="5329985"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Client performance – three columns</a:t>
            </a:r>
          </a:p>
        </p:txBody>
      </p:sp>
    </p:spTree>
    <p:extLst>
      <p:ext uri="{BB962C8B-B14F-4D97-AF65-F5344CB8AC3E}">
        <p14:creationId xmlns:p14="http://schemas.microsoft.com/office/powerpoint/2010/main" val="89656271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F6C9942-C735-2648-B9D4-EA5710E19F2C}"/>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dirty="0"/>
              <a:t>.</a:t>
            </a:r>
          </a:p>
        </p:txBody>
      </p:sp>
      <p:sp>
        <p:nvSpPr>
          <p:cNvPr id="8" name="Title 1">
            <a:extLst>
              <a:ext uri="{FF2B5EF4-FFF2-40B4-BE49-F238E27FC236}">
                <a16:creationId xmlns:a16="http://schemas.microsoft.com/office/drawing/2014/main" id="{7A020C4E-7AAA-824E-8546-D4C257121559}"/>
              </a:ext>
            </a:extLst>
          </p:cNvPr>
          <p:cNvSpPr>
            <a:spLocks noGrp="1"/>
          </p:cNvSpPr>
          <p:nvPr>
            <p:ph type="title" hasCustomPrompt="1"/>
          </p:nvPr>
        </p:nvSpPr>
        <p:spPr>
          <a:xfrm>
            <a:off x="551139" y="536400"/>
            <a:ext cx="1846659"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Header only</a:t>
            </a:r>
          </a:p>
        </p:txBody>
      </p:sp>
    </p:spTree>
    <p:extLst>
      <p:ext uri="{BB962C8B-B14F-4D97-AF65-F5344CB8AC3E}">
        <p14:creationId xmlns:p14="http://schemas.microsoft.com/office/powerpoint/2010/main" val="33272359"/>
      </p:ext>
    </p:extLst>
  </p:cSld>
  <p:clrMapOvr>
    <a:masterClrMapping/>
  </p:clrMapOvr>
  <p:extLst>
    <p:ext uri="{DCECCB84-F9BA-43D5-87BE-67443E8EF086}">
      <p15:sldGuideLst xmlns:p15="http://schemas.microsoft.com/office/powerpoint/2012/main">
        <p15:guide id="2" pos="4352" userDrawn="1">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40" name="Text Placeholder 33">
            <a:extLst>
              <a:ext uri="{FF2B5EF4-FFF2-40B4-BE49-F238E27FC236}">
                <a16:creationId xmlns:a16="http://schemas.microsoft.com/office/drawing/2014/main" id="{32183F34-80EC-4A4B-AD6D-606FDA3875D6}"/>
              </a:ext>
            </a:extLst>
          </p:cNvPr>
          <p:cNvSpPr>
            <a:spLocks noGrp="1"/>
          </p:cNvSpPr>
          <p:nvPr>
            <p:ph type="body" sz="quarter" idx="60" hasCustomPrompt="1"/>
          </p:nvPr>
        </p:nvSpPr>
        <p:spPr>
          <a:xfrm>
            <a:off x="549056" y="51554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42" name="Text Placeholder 3">
            <a:extLst>
              <a:ext uri="{FF2B5EF4-FFF2-40B4-BE49-F238E27FC236}">
                <a16:creationId xmlns:a16="http://schemas.microsoft.com/office/drawing/2014/main" id="{317F155B-5E20-884B-94E5-2C1EC6749CB3}"/>
              </a:ext>
            </a:extLst>
          </p:cNvPr>
          <p:cNvSpPr>
            <a:spLocks noGrp="1"/>
          </p:cNvSpPr>
          <p:nvPr>
            <p:ph type="body" sz="quarter" idx="62" hasCustomPrompt="1"/>
          </p:nvPr>
        </p:nvSpPr>
        <p:spPr>
          <a:xfrm>
            <a:off x="549056" y="47594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3" name="Chart Placeholder 2">
            <a:extLst>
              <a:ext uri="{FF2B5EF4-FFF2-40B4-BE49-F238E27FC236}">
                <a16:creationId xmlns:a16="http://schemas.microsoft.com/office/drawing/2014/main" id="{A98F5A51-8359-B84C-A663-0A3469599335}"/>
              </a:ext>
            </a:extLst>
          </p:cNvPr>
          <p:cNvSpPr>
            <a:spLocks noGrp="1"/>
          </p:cNvSpPr>
          <p:nvPr>
            <p:ph type="chart" sz="quarter" idx="115"/>
          </p:nvPr>
        </p:nvSpPr>
        <p:spPr>
          <a:xfrm>
            <a:off x="549056" y="2615554"/>
            <a:ext cx="2719467" cy="1859523"/>
          </a:xfrm>
          <a:prstGeom prst="rect">
            <a:avLst/>
          </a:prstGeom>
        </p:spPr>
        <p:txBody>
          <a:bodyPr anchor="ctr"/>
          <a:lstStyle>
            <a:lvl1pPr algn="ctr">
              <a:defRPr sz="1050"/>
            </a:lvl1pPr>
          </a:lstStyle>
          <a:p>
            <a:r>
              <a:rPr lang="en-US"/>
              <a:t>Click icon to add chart</a:t>
            </a:r>
          </a:p>
        </p:txBody>
      </p:sp>
      <p:sp>
        <p:nvSpPr>
          <p:cNvPr id="56" name="Picture Placeholder 4">
            <a:extLst>
              <a:ext uri="{FF2B5EF4-FFF2-40B4-BE49-F238E27FC236}">
                <a16:creationId xmlns:a16="http://schemas.microsoft.com/office/drawing/2014/main" id="{87D0A276-F721-B047-B06C-07FB2C2A5516}"/>
              </a:ext>
            </a:extLst>
          </p:cNvPr>
          <p:cNvSpPr>
            <a:spLocks noGrp="1"/>
          </p:cNvSpPr>
          <p:nvPr>
            <p:ph type="pic" sz="quarter" idx="119" hasCustomPrompt="1"/>
          </p:nvPr>
        </p:nvSpPr>
        <p:spPr>
          <a:xfrm>
            <a:off x="549056" y="1440453"/>
            <a:ext cx="2719468" cy="890735"/>
          </a:xfrm>
          <a:prstGeom prst="rect">
            <a:avLst/>
          </a:prstGeom>
        </p:spPr>
        <p:txBody>
          <a:bodyPr anchor="ctr"/>
          <a:lstStyle>
            <a:lvl1pPr algn="ctr">
              <a:defRPr sz="1050"/>
            </a:lvl1pPr>
          </a:lstStyle>
          <a:p>
            <a:r>
              <a:rPr lang="en-US"/>
              <a:t>Insert logo</a:t>
            </a:r>
          </a:p>
        </p:txBody>
      </p:sp>
      <p:sp>
        <p:nvSpPr>
          <p:cNvPr id="33" name="Slide Number Placeholder 5">
            <a:extLst>
              <a:ext uri="{FF2B5EF4-FFF2-40B4-BE49-F238E27FC236}">
                <a16:creationId xmlns:a16="http://schemas.microsoft.com/office/drawing/2014/main" id="{9E2AAF67-A1A1-8B4E-A222-D5DE9F84635F}"/>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30" name="Text Placeholder 33">
            <a:extLst>
              <a:ext uri="{FF2B5EF4-FFF2-40B4-BE49-F238E27FC236}">
                <a16:creationId xmlns:a16="http://schemas.microsoft.com/office/drawing/2014/main" id="{36D29DCD-7772-7449-8032-DCF9AE3C09EB}"/>
              </a:ext>
            </a:extLst>
          </p:cNvPr>
          <p:cNvSpPr>
            <a:spLocks noGrp="1"/>
          </p:cNvSpPr>
          <p:nvPr>
            <p:ph type="body" sz="quarter" idx="131" hasCustomPrompt="1"/>
          </p:nvPr>
        </p:nvSpPr>
        <p:spPr>
          <a:xfrm>
            <a:off x="3878556" y="51681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31" name="Text Placeholder 3">
            <a:extLst>
              <a:ext uri="{FF2B5EF4-FFF2-40B4-BE49-F238E27FC236}">
                <a16:creationId xmlns:a16="http://schemas.microsoft.com/office/drawing/2014/main" id="{31967B6F-E76A-E64B-8932-25D76E17C4D3}"/>
              </a:ext>
            </a:extLst>
          </p:cNvPr>
          <p:cNvSpPr>
            <a:spLocks noGrp="1"/>
          </p:cNvSpPr>
          <p:nvPr>
            <p:ph type="body" sz="quarter" idx="132" hasCustomPrompt="1"/>
          </p:nvPr>
        </p:nvSpPr>
        <p:spPr>
          <a:xfrm>
            <a:off x="3878556" y="47721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35" name="Chart Placeholder 2">
            <a:extLst>
              <a:ext uri="{FF2B5EF4-FFF2-40B4-BE49-F238E27FC236}">
                <a16:creationId xmlns:a16="http://schemas.microsoft.com/office/drawing/2014/main" id="{7245908C-4334-0A4F-9E5E-4F393D09362A}"/>
              </a:ext>
            </a:extLst>
          </p:cNvPr>
          <p:cNvSpPr>
            <a:spLocks noGrp="1"/>
          </p:cNvSpPr>
          <p:nvPr>
            <p:ph type="chart" sz="quarter" idx="133"/>
          </p:nvPr>
        </p:nvSpPr>
        <p:spPr>
          <a:xfrm>
            <a:off x="3878556" y="2628254"/>
            <a:ext cx="2719467" cy="1859523"/>
          </a:xfrm>
          <a:prstGeom prst="rect">
            <a:avLst/>
          </a:prstGeom>
        </p:spPr>
        <p:txBody>
          <a:bodyPr anchor="ctr"/>
          <a:lstStyle>
            <a:lvl1pPr algn="ctr">
              <a:defRPr sz="1050"/>
            </a:lvl1pPr>
          </a:lstStyle>
          <a:p>
            <a:r>
              <a:rPr lang="en-US"/>
              <a:t>Click icon to add chart</a:t>
            </a:r>
          </a:p>
        </p:txBody>
      </p:sp>
      <p:sp>
        <p:nvSpPr>
          <p:cNvPr id="36" name="Text Placeholder 33">
            <a:extLst>
              <a:ext uri="{FF2B5EF4-FFF2-40B4-BE49-F238E27FC236}">
                <a16:creationId xmlns:a16="http://schemas.microsoft.com/office/drawing/2014/main" id="{14D9E3D0-EDE5-A047-8772-5BE36E12BA04}"/>
              </a:ext>
            </a:extLst>
          </p:cNvPr>
          <p:cNvSpPr>
            <a:spLocks noGrp="1"/>
          </p:cNvSpPr>
          <p:nvPr>
            <p:ph type="body" sz="quarter" idx="134" hasCustomPrompt="1"/>
          </p:nvPr>
        </p:nvSpPr>
        <p:spPr>
          <a:xfrm>
            <a:off x="7198531" y="51681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37" name="Text Placeholder 3">
            <a:extLst>
              <a:ext uri="{FF2B5EF4-FFF2-40B4-BE49-F238E27FC236}">
                <a16:creationId xmlns:a16="http://schemas.microsoft.com/office/drawing/2014/main" id="{00861E4A-D8F6-7E49-B6BB-AA95CD67431E}"/>
              </a:ext>
            </a:extLst>
          </p:cNvPr>
          <p:cNvSpPr>
            <a:spLocks noGrp="1"/>
          </p:cNvSpPr>
          <p:nvPr>
            <p:ph type="body" sz="quarter" idx="135" hasCustomPrompt="1"/>
          </p:nvPr>
        </p:nvSpPr>
        <p:spPr>
          <a:xfrm>
            <a:off x="7198531" y="47721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38" name="Chart Placeholder 2">
            <a:extLst>
              <a:ext uri="{FF2B5EF4-FFF2-40B4-BE49-F238E27FC236}">
                <a16:creationId xmlns:a16="http://schemas.microsoft.com/office/drawing/2014/main" id="{FE3F9542-022B-C345-93D7-BDBF56E4B2CF}"/>
              </a:ext>
            </a:extLst>
          </p:cNvPr>
          <p:cNvSpPr>
            <a:spLocks noGrp="1"/>
          </p:cNvSpPr>
          <p:nvPr>
            <p:ph type="chart" sz="quarter" idx="136"/>
          </p:nvPr>
        </p:nvSpPr>
        <p:spPr>
          <a:xfrm>
            <a:off x="7198531" y="2628254"/>
            <a:ext cx="2719467" cy="1859523"/>
          </a:xfrm>
          <a:prstGeom prst="rect">
            <a:avLst/>
          </a:prstGeom>
        </p:spPr>
        <p:txBody>
          <a:bodyPr anchor="ctr"/>
          <a:lstStyle>
            <a:lvl1pPr algn="ctr">
              <a:defRPr sz="1050"/>
            </a:lvl1pPr>
          </a:lstStyle>
          <a:p>
            <a:r>
              <a:rPr lang="en-US"/>
              <a:t>Click icon to add chart</a:t>
            </a:r>
          </a:p>
        </p:txBody>
      </p:sp>
      <p:sp>
        <p:nvSpPr>
          <p:cNvPr id="39" name="Text Placeholder 33">
            <a:extLst>
              <a:ext uri="{FF2B5EF4-FFF2-40B4-BE49-F238E27FC236}">
                <a16:creationId xmlns:a16="http://schemas.microsoft.com/office/drawing/2014/main" id="{40F65651-EC6B-0A4D-BA60-C88DD97329A9}"/>
              </a:ext>
            </a:extLst>
          </p:cNvPr>
          <p:cNvSpPr>
            <a:spLocks noGrp="1"/>
          </p:cNvSpPr>
          <p:nvPr>
            <p:ph type="body" sz="quarter" idx="137" hasCustomPrompt="1"/>
          </p:nvPr>
        </p:nvSpPr>
        <p:spPr>
          <a:xfrm>
            <a:off x="10550255" y="51681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41" name="Text Placeholder 3">
            <a:extLst>
              <a:ext uri="{FF2B5EF4-FFF2-40B4-BE49-F238E27FC236}">
                <a16:creationId xmlns:a16="http://schemas.microsoft.com/office/drawing/2014/main" id="{BFFFE27D-9097-2A40-A46B-426483498222}"/>
              </a:ext>
            </a:extLst>
          </p:cNvPr>
          <p:cNvSpPr>
            <a:spLocks noGrp="1"/>
          </p:cNvSpPr>
          <p:nvPr>
            <p:ph type="body" sz="quarter" idx="138" hasCustomPrompt="1"/>
          </p:nvPr>
        </p:nvSpPr>
        <p:spPr>
          <a:xfrm>
            <a:off x="10550255" y="47721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43" name="Chart Placeholder 2">
            <a:extLst>
              <a:ext uri="{FF2B5EF4-FFF2-40B4-BE49-F238E27FC236}">
                <a16:creationId xmlns:a16="http://schemas.microsoft.com/office/drawing/2014/main" id="{A6B1E930-2361-CC4D-B5AB-A8111EFF241F}"/>
              </a:ext>
            </a:extLst>
          </p:cNvPr>
          <p:cNvSpPr>
            <a:spLocks noGrp="1"/>
          </p:cNvSpPr>
          <p:nvPr>
            <p:ph type="chart" sz="quarter" idx="139"/>
          </p:nvPr>
        </p:nvSpPr>
        <p:spPr>
          <a:xfrm>
            <a:off x="10550255" y="2628254"/>
            <a:ext cx="2719467" cy="1859523"/>
          </a:xfrm>
          <a:prstGeom prst="rect">
            <a:avLst/>
          </a:prstGeom>
        </p:spPr>
        <p:txBody>
          <a:bodyPr anchor="ctr"/>
          <a:lstStyle>
            <a:lvl1pPr algn="ctr">
              <a:defRPr sz="1050"/>
            </a:lvl1pPr>
          </a:lstStyle>
          <a:p>
            <a:r>
              <a:rPr lang="en-US"/>
              <a:t>Click icon to add chart</a:t>
            </a:r>
          </a:p>
        </p:txBody>
      </p:sp>
      <p:sp>
        <p:nvSpPr>
          <p:cNvPr id="18" name="Title 1">
            <a:extLst>
              <a:ext uri="{FF2B5EF4-FFF2-40B4-BE49-F238E27FC236}">
                <a16:creationId xmlns:a16="http://schemas.microsoft.com/office/drawing/2014/main" id="{3C097B37-AD63-3146-8BCE-D16423A215D8}"/>
              </a:ext>
            </a:extLst>
          </p:cNvPr>
          <p:cNvSpPr>
            <a:spLocks noGrp="1"/>
          </p:cNvSpPr>
          <p:nvPr>
            <p:ph type="title" hasCustomPrompt="1"/>
          </p:nvPr>
        </p:nvSpPr>
        <p:spPr>
          <a:xfrm>
            <a:off x="549860" y="536400"/>
            <a:ext cx="2337178"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Charts and text</a:t>
            </a:r>
          </a:p>
        </p:txBody>
      </p:sp>
    </p:spTree>
    <p:extLst>
      <p:ext uri="{BB962C8B-B14F-4D97-AF65-F5344CB8AC3E}">
        <p14:creationId xmlns:p14="http://schemas.microsoft.com/office/powerpoint/2010/main" val="527711383"/>
      </p:ext>
    </p:extLst>
  </p:cSld>
  <p:clrMapOvr>
    <a:masterClrMapping/>
  </p:clrMapOvr>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wo Column Features">
    <p:spTree>
      <p:nvGrpSpPr>
        <p:cNvPr id="1" name=""/>
        <p:cNvGrpSpPr/>
        <p:nvPr/>
      </p:nvGrpSpPr>
      <p:grpSpPr>
        <a:xfrm>
          <a:off x="0" y="0"/>
          <a:ext cx="0" cy="0"/>
          <a:chOff x="0" y="0"/>
          <a:chExt cx="0" cy="0"/>
        </a:xfrm>
      </p:grpSpPr>
      <p:sp>
        <p:nvSpPr>
          <p:cNvPr id="71" name="Text Placeholder 33">
            <a:extLst>
              <a:ext uri="{FF2B5EF4-FFF2-40B4-BE49-F238E27FC236}">
                <a16:creationId xmlns:a16="http://schemas.microsoft.com/office/drawing/2014/main" id="{D2A877CF-7003-624D-B632-ACD023E109C3}"/>
              </a:ext>
            </a:extLst>
          </p:cNvPr>
          <p:cNvSpPr>
            <a:spLocks noGrp="1"/>
          </p:cNvSpPr>
          <p:nvPr userDrawn="1">
            <p:ph type="body" sz="quarter" idx="60" hasCustomPrompt="1"/>
          </p:nvPr>
        </p:nvSpPr>
        <p:spPr>
          <a:xfrm>
            <a:off x="4062669" y="1976702"/>
            <a:ext cx="7538986" cy="1088140"/>
          </a:xfrm>
          <a:prstGeom prst="rect">
            <a:avLst/>
          </a:prstGeom>
          <a:ln>
            <a:noFill/>
          </a:ln>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79" name="Text Placeholder 3">
            <a:extLst>
              <a:ext uri="{FF2B5EF4-FFF2-40B4-BE49-F238E27FC236}">
                <a16:creationId xmlns:a16="http://schemas.microsoft.com/office/drawing/2014/main" id="{3F8D84CD-9AE6-1B4A-8547-40B794B2D320}"/>
              </a:ext>
            </a:extLst>
          </p:cNvPr>
          <p:cNvSpPr>
            <a:spLocks noGrp="1"/>
          </p:cNvSpPr>
          <p:nvPr userDrawn="1">
            <p:ph type="body" sz="quarter" idx="62" hasCustomPrompt="1"/>
          </p:nvPr>
        </p:nvSpPr>
        <p:spPr>
          <a:xfrm>
            <a:off x="549187" y="1976702"/>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34" name="Text Placeholder 33">
            <a:extLst>
              <a:ext uri="{FF2B5EF4-FFF2-40B4-BE49-F238E27FC236}">
                <a16:creationId xmlns:a16="http://schemas.microsoft.com/office/drawing/2014/main" id="{4957E86D-B7BE-0C44-8EDD-61DA860765B9}"/>
              </a:ext>
            </a:extLst>
          </p:cNvPr>
          <p:cNvSpPr>
            <a:spLocks noGrp="1"/>
          </p:cNvSpPr>
          <p:nvPr>
            <p:ph type="body" sz="quarter" idx="63" hasCustomPrompt="1"/>
          </p:nvPr>
        </p:nvSpPr>
        <p:spPr>
          <a:xfrm>
            <a:off x="4062669" y="3363326"/>
            <a:ext cx="7538986" cy="1088140"/>
          </a:xfrm>
          <a:prstGeom prst="rect">
            <a:avLst/>
          </a:prstGeom>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38" name="Text Placeholder 33">
            <a:extLst>
              <a:ext uri="{FF2B5EF4-FFF2-40B4-BE49-F238E27FC236}">
                <a16:creationId xmlns:a16="http://schemas.microsoft.com/office/drawing/2014/main" id="{48CC69C4-9514-5144-9C0C-6C5DB2092854}"/>
              </a:ext>
            </a:extLst>
          </p:cNvPr>
          <p:cNvSpPr>
            <a:spLocks noGrp="1"/>
          </p:cNvSpPr>
          <p:nvPr>
            <p:ph type="body" sz="quarter" idx="65" hasCustomPrompt="1"/>
          </p:nvPr>
        </p:nvSpPr>
        <p:spPr>
          <a:xfrm>
            <a:off x="4062669" y="4749950"/>
            <a:ext cx="7538986" cy="1088140"/>
          </a:xfrm>
          <a:prstGeom prst="rect">
            <a:avLst/>
          </a:prstGeom>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16" name="Text Placeholder 33">
            <a:extLst>
              <a:ext uri="{FF2B5EF4-FFF2-40B4-BE49-F238E27FC236}">
                <a16:creationId xmlns:a16="http://schemas.microsoft.com/office/drawing/2014/main" id="{7EB548CF-AB8C-474D-B30D-0C5F234C8001}"/>
              </a:ext>
            </a:extLst>
          </p:cNvPr>
          <p:cNvSpPr>
            <a:spLocks noGrp="1"/>
          </p:cNvSpPr>
          <p:nvPr>
            <p:ph type="body" sz="quarter" idx="67" hasCustomPrompt="1"/>
          </p:nvPr>
        </p:nvSpPr>
        <p:spPr>
          <a:xfrm>
            <a:off x="4062669" y="6136573"/>
            <a:ext cx="7538986" cy="1088140"/>
          </a:xfrm>
          <a:prstGeom prst="rect">
            <a:avLst/>
          </a:prstGeom>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18" name="Text Placeholder 3">
            <a:extLst>
              <a:ext uri="{FF2B5EF4-FFF2-40B4-BE49-F238E27FC236}">
                <a16:creationId xmlns:a16="http://schemas.microsoft.com/office/drawing/2014/main" id="{CE780CEF-B625-E949-B9B0-37B41893A115}"/>
              </a:ext>
            </a:extLst>
          </p:cNvPr>
          <p:cNvSpPr>
            <a:spLocks noGrp="1"/>
          </p:cNvSpPr>
          <p:nvPr>
            <p:ph type="body" sz="quarter" idx="68" hasCustomPrompt="1"/>
          </p:nvPr>
        </p:nvSpPr>
        <p:spPr>
          <a:xfrm>
            <a:off x="549187" y="3363325"/>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19" name="Text Placeholder 3">
            <a:extLst>
              <a:ext uri="{FF2B5EF4-FFF2-40B4-BE49-F238E27FC236}">
                <a16:creationId xmlns:a16="http://schemas.microsoft.com/office/drawing/2014/main" id="{3C1C7716-856E-8C49-940D-072893CD7F4D}"/>
              </a:ext>
            </a:extLst>
          </p:cNvPr>
          <p:cNvSpPr>
            <a:spLocks noGrp="1"/>
          </p:cNvSpPr>
          <p:nvPr>
            <p:ph type="body" sz="quarter" idx="69" hasCustomPrompt="1"/>
          </p:nvPr>
        </p:nvSpPr>
        <p:spPr>
          <a:xfrm>
            <a:off x="549187" y="4749948"/>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20" name="Text Placeholder 3">
            <a:extLst>
              <a:ext uri="{FF2B5EF4-FFF2-40B4-BE49-F238E27FC236}">
                <a16:creationId xmlns:a16="http://schemas.microsoft.com/office/drawing/2014/main" id="{4FAB9AD8-400F-DC45-B26F-50442D2692B8}"/>
              </a:ext>
            </a:extLst>
          </p:cNvPr>
          <p:cNvSpPr>
            <a:spLocks noGrp="1"/>
          </p:cNvSpPr>
          <p:nvPr>
            <p:ph type="body" sz="quarter" idx="70" hasCustomPrompt="1"/>
          </p:nvPr>
        </p:nvSpPr>
        <p:spPr>
          <a:xfrm>
            <a:off x="549187" y="6132333"/>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17" name="Slide Number Placeholder 5">
            <a:extLst>
              <a:ext uri="{FF2B5EF4-FFF2-40B4-BE49-F238E27FC236}">
                <a16:creationId xmlns:a16="http://schemas.microsoft.com/office/drawing/2014/main" id="{6076A52B-E289-D343-9F29-96076E550B16}"/>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2" name="Text Placeholder 6">
            <a:extLst>
              <a:ext uri="{FF2B5EF4-FFF2-40B4-BE49-F238E27FC236}">
                <a16:creationId xmlns:a16="http://schemas.microsoft.com/office/drawing/2014/main" id="{08F00427-2789-B946-93DD-932CB3C4F17E}"/>
              </a:ext>
            </a:extLst>
          </p:cNvPr>
          <p:cNvSpPr>
            <a:spLocks noGrp="1"/>
          </p:cNvSpPr>
          <p:nvPr>
            <p:ph type="body" sz="quarter" idx="131" hasCustomPrompt="1"/>
          </p:nvPr>
        </p:nvSpPr>
        <p:spPr>
          <a:xfrm>
            <a:off x="549188" y="1380834"/>
            <a:ext cx="10890394"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15" name="Title 1">
            <a:extLst>
              <a:ext uri="{FF2B5EF4-FFF2-40B4-BE49-F238E27FC236}">
                <a16:creationId xmlns:a16="http://schemas.microsoft.com/office/drawing/2014/main" id="{04EA2A11-A366-E446-853A-F1B435BAA71A}"/>
              </a:ext>
            </a:extLst>
          </p:cNvPr>
          <p:cNvSpPr>
            <a:spLocks noGrp="1"/>
          </p:cNvSpPr>
          <p:nvPr>
            <p:ph type="title" hasCustomPrompt="1"/>
          </p:nvPr>
        </p:nvSpPr>
        <p:spPr>
          <a:xfrm>
            <a:off x="549860" y="536400"/>
            <a:ext cx="3098605"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Two column features</a:t>
            </a:r>
          </a:p>
        </p:txBody>
      </p:sp>
    </p:spTree>
    <p:extLst>
      <p:ext uri="{BB962C8B-B14F-4D97-AF65-F5344CB8AC3E}">
        <p14:creationId xmlns:p14="http://schemas.microsoft.com/office/powerpoint/2010/main" val="1614581473"/>
      </p:ext>
    </p:extLst>
  </p:cSld>
  <p:clrMapOvr>
    <a:masterClrMapping/>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Key points x 4">
    <p:spTree>
      <p:nvGrpSpPr>
        <p:cNvPr id="1" name=""/>
        <p:cNvGrpSpPr/>
        <p:nvPr/>
      </p:nvGrpSpPr>
      <p:grpSpPr>
        <a:xfrm>
          <a:off x="0" y="0"/>
          <a:ext cx="0" cy="0"/>
          <a:chOff x="0" y="0"/>
          <a:chExt cx="0" cy="0"/>
        </a:xfrm>
      </p:grpSpPr>
      <p:sp>
        <p:nvSpPr>
          <p:cNvPr id="17" name="Text Placeholder 33">
            <a:extLst>
              <a:ext uri="{FF2B5EF4-FFF2-40B4-BE49-F238E27FC236}">
                <a16:creationId xmlns:a16="http://schemas.microsoft.com/office/drawing/2014/main" id="{8FF4EF0D-E4FB-F242-AD5D-6492AF9F01F1}"/>
              </a:ext>
            </a:extLst>
          </p:cNvPr>
          <p:cNvSpPr>
            <a:spLocks noGrp="1"/>
          </p:cNvSpPr>
          <p:nvPr>
            <p:ph type="body" sz="quarter" idx="76" hasCustomPrompt="1"/>
          </p:nvPr>
        </p:nvSpPr>
        <p:spPr>
          <a:xfrm>
            <a:off x="552133" y="1735526"/>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8" name="Text Placeholder 6">
            <a:extLst>
              <a:ext uri="{FF2B5EF4-FFF2-40B4-BE49-F238E27FC236}">
                <a16:creationId xmlns:a16="http://schemas.microsoft.com/office/drawing/2014/main" id="{E45AC684-DD86-4446-A68A-1DED2A9E2E71}"/>
              </a:ext>
            </a:extLst>
          </p:cNvPr>
          <p:cNvSpPr>
            <a:spLocks noGrp="1"/>
          </p:cNvSpPr>
          <p:nvPr>
            <p:ph type="body" sz="quarter" idx="80" hasCustomPrompt="1"/>
          </p:nvPr>
        </p:nvSpPr>
        <p:spPr>
          <a:xfrm>
            <a:off x="552133" y="1375596"/>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19" name="Slide Number Placeholder 5">
            <a:extLst>
              <a:ext uri="{FF2B5EF4-FFF2-40B4-BE49-F238E27FC236}">
                <a16:creationId xmlns:a16="http://schemas.microsoft.com/office/drawing/2014/main" id="{19B312FA-EC1E-8047-8E31-320F5822E2C6}"/>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4" name="Text Placeholder 33">
            <a:extLst>
              <a:ext uri="{FF2B5EF4-FFF2-40B4-BE49-F238E27FC236}">
                <a16:creationId xmlns:a16="http://schemas.microsoft.com/office/drawing/2014/main" id="{307D55BA-858A-A649-BB1F-F09907958664}"/>
              </a:ext>
            </a:extLst>
          </p:cNvPr>
          <p:cNvSpPr>
            <a:spLocks noGrp="1"/>
          </p:cNvSpPr>
          <p:nvPr>
            <p:ph type="body" sz="quarter" idx="131" hasCustomPrompt="1"/>
          </p:nvPr>
        </p:nvSpPr>
        <p:spPr>
          <a:xfrm>
            <a:off x="552133" y="3972289"/>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5" name="Text Placeholder 6">
            <a:extLst>
              <a:ext uri="{FF2B5EF4-FFF2-40B4-BE49-F238E27FC236}">
                <a16:creationId xmlns:a16="http://schemas.microsoft.com/office/drawing/2014/main" id="{22EDF3B7-0C7C-484B-9617-24C5F42E565F}"/>
              </a:ext>
            </a:extLst>
          </p:cNvPr>
          <p:cNvSpPr>
            <a:spLocks noGrp="1"/>
          </p:cNvSpPr>
          <p:nvPr>
            <p:ph type="body" sz="quarter" idx="132" hasCustomPrompt="1"/>
          </p:nvPr>
        </p:nvSpPr>
        <p:spPr>
          <a:xfrm>
            <a:off x="552133" y="3612359"/>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16" name="Text Placeholder 33">
            <a:extLst>
              <a:ext uri="{FF2B5EF4-FFF2-40B4-BE49-F238E27FC236}">
                <a16:creationId xmlns:a16="http://schemas.microsoft.com/office/drawing/2014/main" id="{4989102F-76F9-CC4F-8E62-2F6A263CA0E3}"/>
              </a:ext>
            </a:extLst>
          </p:cNvPr>
          <p:cNvSpPr>
            <a:spLocks noGrp="1"/>
          </p:cNvSpPr>
          <p:nvPr>
            <p:ph type="body" sz="quarter" idx="133" hasCustomPrompt="1"/>
          </p:nvPr>
        </p:nvSpPr>
        <p:spPr>
          <a:xfrm>
            <a:off x="7614114" y="1735526"/>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1" name="Text Placeholder 6">
            <a:extLst>
              <a:ext uri="{FF2B5EF4-FFF2-40B4-BE49-F238E27FC236}">
                <a16:creationId xmlns:a16="http://schemas.microsoft.com/office/drawing/2014/main" id="{53AD2F69-746B-E443-A3B7-788DA8FE84E9}"/>
              </a:ext>
            </a:extLst>
          </p:cNvPr>
          <p:cNvSpPr>
            <a:spLocks noGrp="1"/>
          </p:cNvSpPr>
          <p:nvPr>
            <p:ph type="body" sz="quarter" idx="134" hasCustomPrompt="1"/>
          </p:nvPr>
        </p:nvSpPr>
        <p:spPr>
          <a:xfrm>
            <a:off x="7614114" y="1375596"/>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2" name="Text Placeholder 33">
            <a:extLst>
              <a:ext uri="{FF2B5EF4-FFF2-40B4-BE49-F238E27FC236}">
                <a16:creationId xmlns:a16="http://schemas.microsoft.com/office/drawing/2014/main" id="{296BBB85-65C9-8145-A4CD-833439B6352B}"/>
              </a:ext>
            </a:extLst>
          </p:cNvPr>
          <p:cNvSpPr>
            <a:spLocks noGrp="1"/>
          </p:cNvSpPr>
          <p:nvPr>
            <p:ph type="body" sz="quarter" idx="135" hasCustomPrompt="1"/>
          </p:nvPr>
        </p:nvSpPr>
        <p:spPr>
          <a:xfrm>
            <a:off x="7614114" y="3972289"/>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3" name="Text Placeholder 6">
            <a:extLst>
              <a:ext uri="{FF2B5EF4-FFF2-40B4-BE49-F238E27FC236}">
                <a16:creationId xmlns:a16="http://schemas.microsoft.com/office/drawing/2014/main" id="{C091FA4A-7CDD-3A4B-8E78-9E4D6317FA72}"/>
              </a:ext>
            </a:extLst>
          </p:cNvPr>
          <p:cNvSpPr>
            <a:spLocks noGrp="1"/>
          </p:cNvSpPr>
          <p:nvPr>
            <p:ph type="body" sz="quarter" idx="136" hasCustomPrompt="1"/>
          </p:nvPr>
        </p:nvSpPr>
        <p:spPr>
          <a:xfrm>
            <a:off x="7614114" y="3612359"/>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4" name="Title 1">
            <a:extLst>
              <a:ext uri="{FF2B5EF4-FFF2-40B4-BE49-F238E27FC236}">
                <a16:creationId xmlns:a16="http://schemas.microsoft.com/office/drawing/2014/main" id="{16681E7F-8F9F-C844-BBA8-64425FC00F3F}"/>
              </a:ext>
            </a:extLst>
          </p:cNvPr>
          <p:cNvSpPr>
            <a:spLocks noGrp="1"/>
          </p:cNvSpPr>
          <p:nvPr>
            <p:ph type="title" hasCustomPrompt="1"/>
          </p:nvPr>
        </p:nvSpPr>
        <p:spPr>
          <a:xfrm>
            <a:off x="549860" y="536400"/>
            <a:ext cx="2103140"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Key points x 4</a:t>
            </a:r>
          </a:p>
        </p:txBody>
      </p:sp>
    </p:spTree>
    <p:extLst>
      <p:ext uri="{BB962C8B-B14F-4D97-AF65-F5344CB8AC3E}">
        <p14:creationId xmlns:p14="http://schemas.microsoft.com/office/powerpoint/2010/main" val="3506579373"/>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Key Points x 6">
    <p:spTree>
      <p:nvGrpSpPr>
        <p:cNvPr id="1" name=""/>
        <p:cNvGrpSpPr/>
        <p:nvPr/>
      </p:nvGrpSpPr>
      <p:grpSpPr>
        <a:xfrm>
          <a:off x="0" y="0"/>
          <a:ext cx="0" cy="0"/>
          <a:chOff x="0" y="0"/>
          <a:chExt cx="0" cy="0"/>
        </a:xfrm>
      </p:grpSpPr>
      <p:sp>
        <p:nvSpPr>
          <p:cNvPr id="37" name="Text Placeholder 33">
            <a:extLst>
              <a:ext uri="{FF2B5EF4-FFF2-40B4-BE49-F238E27FC236}">
                <a16:creationId xmlns:a16="http://schemas.microsoft.com/office/drawing/2014/main" id="{2CE83577-C895-E944-B7AB-043A1982843E}"/>
              </a:ext>
            </a:extLst>
          </p:cNvPr>
          <p:cNvSpPr>
            <a:spLocks noGrp="1"/>
          </p:cNvSpPr>
          <p:nvPr>
            <p:ph type="body" sz="quarter" idx="76" hasCustomPrompt="1"/>
          </p:nvPr>
        </p:nvSpPr>
        <p:spPr>
          <a:xfrm>
            <a:off x="549213" y="1707399"/>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1" name="Text Placeholder 6">
            <a:extLst>
              <a:ext uri="{FF2B5EF4-FFF2-40B4-BE49-F238E27FC236}">
                <a16:creationId xmlns:a16="http://schemas.microsoft.com/office/drawing/2014/main" id="{A31397DF-6396-7543-A8F5-3722B683DDE7}"/>
              </a:ext>
            </a:extLst>
          </p:cNvPr>
          <p:cNvSpPr>
            <a:spLocks noGrp="1"/>
          </p:cNvSpPr>
          <p:nvPr>
            <p:ph type="body" sz="quarter" idx="80" hasCustomPrompt="1"/>
          </p:nvPr>
        </p:nvSpPr>
        <p:spPr>
          <a:xfrm>
            <a:off x="549214" y="1374190"/>
            <a:ext cx="357985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18" name="Text Placeholder 33">
            <a:extLst>
              <a:ext uri="{FF2B5EF4-FFF2-40B4-BE49-F238E27FC236}">
                <a16:creationId xmlns:a16="http://schemas.microsoft.com/office/drawing/2014/main" id="{A0BEB827-0F75-A44D-9DFF-4BC74605B2A0}"/>
              </a:ext>
            </a:extLst>
          </p:cNvPr>
          <p:cNvSpPr>
            <a:spLocks noGrp="1"/>
          </p:cNvSpPr>
          <p:nvPr>
            <p:ph type="body" sz="quarter" idx="81" hasCustomPrompt="1"/>
          </p:nvPr>
        </p:nvSpPr>
        <p:spPr>
          <a:xfrm>
            <a:off x="5119970" y="1707399"/>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19" name="Text Placeholder 6">
            <a:extLst>
              <a:ext uri="{FF2B5EF4-FFF2-40B4-BE49-F238E27FC236}">
                <a16:creationId xmlns:a16="http://schemas.microsoft.com/office/drawing/2014/main" id="{E102D3C9-D8D5-394D-90F7-6E604B3B86FA}"/>
              </a:ext>
            </a:extLst>
          </p:cNvPr>
          <p:cNvSpPr>
            <a:spLocks noGrp="1"/>
          </p:cNvSpPr>
          <p:nvPr>
            <p:ph type="body" sz="quarter" idx="82" hasCustomPrompt="1"/>
          </p:nvPr>
        </p:nvSpPr>
        <p:spPr>
          <a:xfrm>
            <a:off x="5119970" y="1374190"/>
            <a:ext cx="3590963"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0" name="Text Placeholder 33">
            <a:extLst>
              <a:ext uri="{FF2B5EF4-FFF2-40B4-BE49-F238E27FC236}">
                <a16:creationId xmlns:a16="http://schemas.microsoft.com/office/drawing/2014/main" id="{12AC9219-0B20-3342-A6EB-1C9D01A28557}"/>
              </a:ext>
            </a:extLst>
          </p:cNvPr>
          <p:cNvSpPr>
            <a:spLocks noGrp="1"/>
          </p:cNvSpPr>
          <p:nvPr>
            <p:ph type="body" sz="quarter" idx="83" hasCustomPrompt="1"/>
          </p:nvPr>
        </p:nvSpPr>
        <p:spPr>
          <a:xfrm>
            <a:off x="9687551" y="1707399"/>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21" name="Text Placeholder 6">
            <a:extLst>
              <a:ext uri="{FF2B5EF4-FFF2-40B4-BE49-F238E27FC236}">
                <a16:creationId xmlns:a16="http://schemas.microsoft.com/office/drawing/2014/main" id="{A30FF18C-DE3E-9840-8639-ED76ABBB8C59}"/>
              </a:ext>
            </a:extLst>
          </p:cNvPr>
          <p:cNvSpPr>
            <a:spLocks noGrp="1"/>
          </p:cNvSpPr>
          <p:nvPr>
            <p:ph type="body" sz="quarter" idx="84" hasCustomPrompt="1"/>
          </p:nvPr>
        </p:nvSpPr>
        <p:spPr>
          <a:xfrm>
            <a:off x="9687552" y="1374190"/>
            <a:ext cx="3580774"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39" name="Text Placeholder 33">
            <a:extLst>
              <a:ext uri="{FF2B5EF4-FFF2-40B4-BE49-F238E27FC236}">
                <a16:creationId xmlns:a16="http://schemas.microsoft.com/office/drawing/2014/main" id="{1DA3C821-ED9C-9E4D-AF6F-5903E6E4AA68}"/>
              </a:ext>
            </a:extLst>
          </p:cNvPr>
          <p:cNvSpPr>
            <a:spLocks noGrp="1"/>
          </p:cNvSpPr>
          <p:nvPr>
            <p:ph type="body" sz="quarter" idx="85" hasCustomPrompt="1"/>
          </p:nvPr>
        </p:nvSpPr>
        <p:spPr>
          <a:xfrm>
            <a:off x="549213" y="5013381"/>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0" name="Text Placeholder 6">
            <a:extLst>
              <a:ext uri="{FF2B5EF4-FFF2-40B4-BE49-F238E27FC236}">
                <a16:creationId xmlns:a16="http://schemas.microsoft.com/office/drawing/2014/main" id="{0A452A7D-BA2C-2C42-8BE0-20FAC48FBDC8}"/>
              </a:ext>
            </a:extLst>
          </p:cNvPr>
          <p:cNvSpPr>
            <a:spLocks noGrp="1"/>
          </p:cNvSpPr>
          <p:nvPr>
            <p:ph type="body" sz="quarter" idx="86" hasCustomPrompt="1"/>
          </p:nvPr>
        </p:nvSpPr>
        <p:spPr>
          <a:xfrm>
            <a:off x="549214" y="4670481"/>
            <a:ext cx="357985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43" name="Text Placeholder 33">
            <a:extLst>
              <a:ext uri="{FF2B5EF4-FFF2-40B4-BE49-F238E27FC236}">
                <a16:creationId xmlns:a16="http://schemas.microsoft.com/office/drawing/2014/main" id="{A46F2046-0DE0-6B41-9A04-AB99890A8EBA}"/>
              </a:ext>
            </a:extLst>
          </p:cNvPr>
          <p:cNvSpPr>
            <a:spLocks noGrp="1"/>
          </p:cNvSpPr>
          <p:nvPr>
            <p:ph type="body" sz="quarter" idx="87" hasCustomPrompt="1"/>
          </p:nvPr>
        </p:nvSpPr>
        <p:spPr>
          <a:xfrm>
            <a:off x="5119970" y="5013381"/>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4" name="Text Placeholder 6">
            <a:extLst>
              <a:ext uri="{FF2B5EF4-FFF2-40B4-BE49-F238E27FC236}">
                <a16:creationId xmlns:a16="http://schemas.microsoft.com/office/drawing/2014/main" id="{0ECD79D4-CD1C-7A44-A79B-10CB433431ED}"/>
              </a:ext>
            </a:extLst>
          </p:cNvPr>
          <p:cNvSpPr>
            <a:spLocks noGrp="1"/>
          </p:cNvSpPr>
          <p:nvPr>
            <p:ph type="body" sz="quarter" idx="88" hasCustomPrompt="1"/>
          </p:nvPr>
        </p:nvSpPr>
        <p:spPr>
          <a:xfrm>
            <a:off x="5119970" y="4670481"/>
            <a:ext cx="3590963"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45" name="Text Placeholder 33">
            <a:extLst>
              <a:ext uri="{FF2B5EF4-FFF2-40B4-BE49-F238E27FC236}">
                <a16:creationId xmlns:a16="http://schemas.microsoft.com/office/drawing/2014/main" id="{7BDE8B12-CD5D-0B44-B449-03221466C605}"/>
              </a:ext>
            </a:extLst>
          </p:cNvPr>
          <p:cNvSpPr>
            <a:spLocks noGrp="1"/>
          </p:cNvSpPr>
          <p:nvPr>
            <p:ph type="body" sz="quarter" idx="89" hasCustomPrompt="1"/>
          </p:nvPr>
        </p:nvSpPr>
        <p:spPr>
          <a:xfrm>
            <a:off x="9687551" y="5013381"/>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6" name="Text Placeholder 6">
            <a:extLst>
              <a:ext uri="{FF2B5EF4-FFF2-40B4-BE49-F238E27FC236}">
                <a16:creationId xmlns:a16="http://schemas.microsoft.com/office/drawing/2014/main" id="{12B9C37A-99B4-C94A-AFFE-7636ECE2336F}"/>
              </a:ext>
            </a:extLst>
          </p:cNvPr>
          <p:cNvSpPr>
            <a:spLocks noGrp="1"/>
          </p:cNvSpPr>
          <p:nvPr>
            <p:ph type="body" sz="quarter" idx="90" hasCustomPrompt="1"/>
          </p:nvPr>
        </p:nvSpPr>
        <p:spPr>
          <a:xfrm>
            <a:off x="9687552" y="4670481"/>
            <a:ext cx="3580774"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3" name="Slide Number Placeholder 5">
            <a:extLst>
              <a:ext uri="{FF2B5EF4-FFF2-40B4-BE49-F238E27FC236}">
                <a16:creationId xmlns:a16="http://schemas.microsoft.com/office/drawing/2014/main" id="{F6A72C9F-BE8C-7D48-8D71-84AAEAF08BE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2" name="Title 1">
            <a:extLst>
              <a:ext uri="{FF2B5EF4-FFF2-40B4-BE49-F238E27FC236}">
                <a16:creationId xmlns:a16="http://schemas.microsoft.com/office/drawing/2014/main" id="{8743B607-54B6-A040-97AC-38E94FF42EE7}"/>
              </a:ext>
            </a:extLst>
          </p:cNvPr>
          <p:cNvSpPr>
            <a:spLocks noGrp="1"/>
          </p:cNvSpPr>
          <p:nvPr>
            <p:ph type="title" hasCustomPrompt="1"/>
          </p:nvPr>
        </p:nvSpPr>
        <p:spPr>
          <a:xfrm>
            <a:off x="549860" y="536400"/>
            <a:ext cx="2106346"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Key points x 6</a:t>
            </a:r>
          </a:p>
        </p:txBody>
      </p:sp>
    </p:spTree>
    <p:extLst>
      <p:ext uri="{BB962C8B-B14F-4D97-AF65-F5344CB8AC3E}">
        <p14:creationId xmlns:p14="http://schemas.microsoft.com/office/powerpoint/2010/main" val="1804876845"/>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lients Info">
    <p:spTree>
      <p:nvGrpSpPr>
        <p:cNvPr id="1" name=""/>
        <p:cNvGrpSpPr/>
        <p:nvPr/>
      </p:nvGrpSpPr>
      <p:grpSpPr>
        <a:xfrm>
          <a:off x="0" y="0"/>
          <a:ext cx="0" cy="0"/>
          <a:chOff x="0" y="0"/>
          <a:chExt cx="0" cy="0"/>
        </a:xfrm>
      </p:grpSpPr>
      <p:sp>
        <p:nvSpPr>
          <p:cNvPr id="71" name="Text Placeholder 33">
            <a:extLst>
              <a:ext uri="{FF2B5EF4-FFF2-40B4-BE49-F238E27FC236}">
                <a16:creationId xmlns:a16="http://schemas.microsoft.com/office/drawing/2014/main" id="{D2A877CF-7003-624D-B632-ACD023E109C3}"/>
              </a:ext>
            </a:extLst>
          </p:cNvPr>
          <p:cNvSpPr>
            <a:spLocks noGrp="1"/>
          </p:cNvSpPr>
          <p:nvPr>
            <p:ph type="body" sz="quarter" idx="60" hasCustomPrompt="1"/>
          </p:nvPr>
        </p:nvSpPr>
        <p:spPr>
          <a:xfrm>
            <a:off x="2770014" y="1822977"/>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29" name="Picture Placeholder 4">
            <a:extLst>
              <a:ext uri="{FF2B5EF4-FFF2-40B4-BE49-F238E27FC236}">
                <a16:creationId xmlns:a16="http://schemas.microsoft.com/office/drawing/2014/main" id="{20DEFE35-9F50-6B45-B22F-F06CAF473D52}"/>
              </a:ext>
            </a:extLst>
          </p:cNvPr>
          <p:cNvSpPr>
            <a:spLocks noGrp="1"/>
          </p:cNvSpPr>
          <p:nvPr>
            <p:ph type="pic" sz="quarter" idx="50" hasCustomPrompt="1"/>
          </p:nvPr>
        </p:nvSpPr>
        <p:spPr>
          <a:xfrm>
            <a:off x="549187" y="1719720"/>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26" name="Slide Number Placeholder 5">
            <a:extLst>
              <a:ext uri="{FF2B5EF4-FFF2-40B4-BE49-F238E27FC236}">
                <a16:creationId xmlns:a16="http://schemas.microsoft.com/office/drawing/2014/main" id="{AA31DB22-92E6-F947-8767-5653B134C543}"/>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8" name="Text Placeholder 6">
            <a:extLst>
              <a:ext uri="{FF2B5EF4-FFF2-40B4-BE49-F238E27FC236}">
                <a16:creationId xmlns:a16="http://schemas.microsoft.com/office/drawing/2014/main" id="{2B3102CD-E4DC-274B-9E16-84A3162B8EE6}"/>
              </a:ext>
            </a:extLst>
          </p:cNvPr>
          <p:cNvSpPr>
            <a:spLocks noGrp="1"/>
          </p:cNvSpPr>
          <p:nvPr>
            <p:ph type="body" sz="quarter" idx="83" hasCustomPrompt="1"/>
          </p:nvPr>
        </p:nvSpPr>
        <p:spPr>
          <a:xfrm>
            <a:off x="549187" y="1376825"/>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20" name="Text Placeholder 33">
            <a:extLst>
              <a:ext uri="{FF2B5EF4-FFF2-40B4-BE49-F238E27FC236}">
                <a16:creationId xmlns:a16="http://schemas.microsoft.com/office/drawing/2014/main" id="{6B3AFF96-43AF-FB4F-84B6-27464CB7E1E9}"/>
              </a:ext>
            </a:extLst>
          </p:cNvPr>
          <p:cNvSpPr>
            <a:spLocks noGrp="1"/>
          </p:cNvSpPr>
          <p:nvPr>
            <p:ph type="body" sz="quarter" idx="131" hasCustomPrompt="1"/>
          </p:nvPr>
        </p:nvSpPr>
        <p:spPr>
          <a:xfrm>
            <a:off x="2770014" y="3288192"/>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21" name="Picture Placeholder 4">
            <a:extLst>
              <a:ext uri="{FF2B5EF4-FFF2-40B4-BE49-F238E27FC236}">
                <a16:creationId xmlns:a16="http://schemas.microsoft.com/office/drawing/2014/main" id="{216E0361-EA79-0C47-8AEC-34FB1331C7EC}"/>
              </a:ext>
            </a:extLst>
          </p:cNvPr>
          <p:cNvSpPr>
            <a:spLocks noGrp="1"/>
          </p:cNvSpPr>
          <p:nvPr>
            <p:ph type="pic" sz="quarter" idx="132" hasCustomPrompt="1"/>
          </p:nvPr>
        </p:nvSpPr>
        <p:spPr>
          <a:xfrm>
            <a:off x="549187" y="3184935"/>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22" name="Text Placeholder 6">
            <a:extLst>
              <a:ext uri="{FF2B5EF4-FFF2-40B4-BE49-F238E27FC236}">
                <a16:creationId xmlns:a16="http://schemas.microsoft.com/office/drawing/2014/main" id="{99AC26EE-6FFC-1C48-BE5E-A1C8DCA7F16B}"/>
              </a:ext>
            </a:extLst>
          </p:cNvPr>
          <p:cNvSpPr>
            <a:spLocks noGrp="1"/>
          </p:cNvSpPr>
          <p:nvPr>
            <p:ph type="body" sz="quarter" idx="133" hasCustomPrompt="1"/>
          </p:nvPr>
        </p:nvSpPr>
        <p:spPr>
          <a:xfrm>
            <a:off x="549187" y="2842040"/>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23" name="Text Placeholder 33">
            <a:extLst>
              <a:ext uri="{FF2B5EF4-FFF2-40B4-BE49-F238E27FC236}">
                <a16:creationId xmlns:a16="http://schemas.microsoft.com/office/drawing/2014/main" id="{231BB257-9151-1A43-8448-AEDFB3796999}"/>
              </a:ext>
            </a:extLst>
          </p:cNvPr>
          <p:cNvSpPr>
            <a:spLocks noGrp="1"/>
          </p:cNvSpPr>
          <p:nvPr>
            <p:ph type="body" sz="quarter" idx="134" hasCustomPrompt="1"/>
          </p:nvPr>
        </p:nvSpPr>
        <p:spPr>
          <a:xfrm>
            <a:off x="2770014" y="4753407"/>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24" name="Picture Placeholder 4">
            <a:extLst>
              <a:ext uri="{FF2B5EF4-FFF2-40B4-BE49-F238E27FC236}">
                <a16:creationId xmlns:a16="http://schemas.microsoft.com/office/drawing/2014/main" id="{D9EB68A5-065E-404C-9744-C943B530B4F1}"/>
              </a:ext>
            </a:extLst>
          </p:cNvPr>
          <p:cNvSpPr>
            <a:spLocks noGrp="1"/>
          </p:cNvSpPr>
          <p:nvPr>
            <p:ph type="pic" sz="quarter" idx="135" hasCustomPrompt="1"/>
          </p:nvPr>
        </p:nvSpPr>
        <p:spPr>
          <a:xfrm>
            <a:off x="549187" y="4650150"/>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33" name="Text Placeholder 6">
            <a:extLst>
              <a:ext uri="{FF2B5EF4-FFF2-40B4-BE49-F238E27FC236}">
                <a16:creationId xmlns:a16="http://schemas.microsoft.com/office/drawing/2014/main" id="{48919D60-CB50-9F4B-A35B-53DB30D9856C}"/>
              </a:ext>
            </a:extLst>
          </p:cNvPr>
          <p:cNvSpPr>
            <a:spLocks noGrp="1"/>
          </p:cNvSpPr>
          <p:nvPr>
            <p:ph type="body" sz="quarter" idx="136" hasCustomPrompt="1"/>
          </p:nvPr>
        </p:nvSpPr>
        <p:spPr>
          <a:xfrm>
            <a:off x="549187" y="4307255"/>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34" name="Text Placeholder 33">
            <a:extLst>
              <a:ext uri="{FF2B5EF4-FFF2-40B4-BE49-F238E27FC236}">
                <a16:creationId xmlns:a16="http://schemas.microsoft.com/office/drawing/2014/main" id="{CF33C55C-0BB6-1B45-AF91-C4A183112D4D}"/>
              </a:ext>
            </a:extLst>
          </p:cNvPr>
          <p:cNvSpPr>
            <a:spLocks noGrp="1"/>
          </p:cNvSpPr>
          <p:nvPr>
            <p:ph type="body" sz="quarter" idx="137" hasCustomPrompt="1"/>
          </p:nvPr>
        </p:nvSpPr>
        <p:spPr>
          <a:xfrm>
            <a:off x="2770014" y="6218622"/>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35" name="Picture Placeholder 4">
            <a:extLst>
              <a:ext uri="{FF2B5EF4-FFF2-40B4-BE49-F238E27FC236}">
                <a16:creationId xmlns:a16="http://schemas.microsoft.com/office/drawing/2014/main" id="{750AFF24-459D-4C49-9C53-E394E27597AE}"/>
              </a:ext>
            </a:extLst>
          </p:cNvPr>
          <p:cNvSpPr>
            <a:spLocks noGrp="1"/>
          </p:cNvSpPr>
          <p:nvPr>
            <p:ph type="pic" sz="quarter" idx="138" hasCustomPrompt="1"/>
          </p:nvPr>
        </p:nvSpPr>
        <p:spPr>
          <a:xfrm>
            <a:off x="549187" y="6115365"/>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36" name="Text Placeholder 6">
            <a:extLst>
              <a:ext uri="{FF2B5EF4-FFF2-40B4-BE49-F238E27FC236}">
                <a16:creationId xmlns:a16="http://schemas.microsoft.com/office/drawing/2014/main" id="{EB2E52B4-5246-D641-918B-033190D130CF}"/>
              </a:ext>
            </a:extLst>
          </p:cNvPr>
          <p:cNvSpPr>
            <a:spLocks noGrp="1"/>
          </p:cNvSpPr>
          <p:nvPr>
            <p:ph type="body" sz="quarter" idx="139" hasCustomPrompt="1"/>
          </p:nvPr>
        </p:nvSpPr>
        <p:spPr>
          <a:xfrm>
            <a:off x="549187" y="5772470"/>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17" name="Title 1">
            <a:extLst>
              <a:ext uri="{FF2B5EF4-FFF2-40B4-BE49-F238E27FC236}">
                <a16:creationId xmlns:a16="http://schemas.microsoft.com/office/drawing/2014/main" id="{4B583AF8-A74E-DD48-AEFE-ED26437DF1D7}"/>
              </a:ext>
            </a:extLst>
          </p:cNvPr>
          <p:cNvSpPr>
            <a:spLocks noGrp="1"/>
          </p:cNvSpPr>
          <p:nvPr>
            <p:ph type="title" hasCustomPrompt="1"/>
          </p:nvPr>
        </p:nvSpPr>
        <p:spPr>
          <a:xfrm>
            <a:off x="549860" y="536400"/>
            <a:ext cx="1673535"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Clients info</a:t>
            </a:r>
          </a:p>
        </p:txBody>
      </p:sp>
    </p:spTree>
    <p:extLst>
      <p:ext uri="{BB962C8B-B14F-4D97-AF65-F5344CB8AC3E}">
        <p14:creationId xmlns:p14="http://schemas.microsoft.com/office/powerpoint/2010/main" val="662308096"/>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eam Introduction">
    <p:spTree>
      <p:nvGrpSpPr>
        <p:cNvPr id="1" name=""/>
        <p:cNvGrpSpPr/>
        <p:nvPr/>
      </p:nvGrpSpPr>
      <p:grpSpPr>
        <a:xfrm>
          <a:off x="0" y="0"/>
          <a:ext cx="0" cy="0"/>
          <a:chOff x="0" y="0"/>
          <a:chExt cx="0" cy="0"/>
        </a:xfrm>
      </p:grpSpPr>
      <p:sp>
        <p:nvSpPr>
          <p:cNvPr id="15" name="Text Placeholder 8">
            <a:extLst>
              <a:ext uri="{FF2B5EF4-FFF2-40B4-BE49-F238E27FC236}">
                <a16:creationId xmlns:a16="http://schemas.microsoft.com/office/drawing/2014/main" id="{F7B4614E-1795-704A-A342-9B8A34D4F734}"/>
              </a:ext>
            </a:extLst>
          </p:cNvPr>
          <p:cNvSpPr>
            <a:spLocks noGrp="1"/>
          </p:cNvSpPr>
          <p:nvPr>
            <p:ph type="body" sz="quarter" idx="13" hasCustomPrompt="1"/>
          </p:nvPr>
        </p:nvSpPr>
        <p:spPr>
          <a:xfrm>
            <a:off x="549187" y="1378733"/>
            <a:ext cx="10890394" cy="689412"/>
          </a:xfrm>
          <a:prstGeom prst="rect">
            <a:avLst/>
          </a:prstGeom>
        </p:spPr>
        <p:txBody>
          <a:bodyPr lIns="0" tIns="0" rIns="0" bIns="0" anchor="t"/>
          <a:lstStyle>
            <a:lvl1pPr marL="0" indent="0">
              <a:lnSpc>
                <a:spcPct val="120000"/>
              </a:lnSpc>
              <a:spcBef>
                <a:spcPts val="0"/>
              </a:spcBef>
              <a:buNone/>
              <a:defRPr lang="en-US" sz="1200" kern="1200" dirty="0">
                <a:solidFill>
                  <a:schemeClr val="tx1"/>
                </a:solidFill>
                <a:latin typeface="+mn-lt"/>
                <a:ea typeface="+mn-ea"/>
                <a:cs typeface="+mn-cs"/>
              </a:defRPr>
            </a:lvl1pPr>
            <a:lvl2pPr marL="50292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atin typeface="+mn-lt"/>
              </a:defRPr>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19" name="Text Placeholder 8">
            <a:extLst>
              <a:ext uri="{FF2B5EF4-FFF2-40B4-BE49-F238E27FC236}">
                <a16:creationId xmlns:a16="http://schemas.microsoft.com/office/drawing/2014/main" id="{173B443D-56F7-3142-B6E8-084793F6D5E9}"/>
              </a:ext>
            </a:extLst>
          </p:cNvPr>
          <p:cNvSpPr>
            <a:spLocks noGrp="1"/>
          </p:cNvSpPr>
          <p:nvPr>
            <p:ph type="body" sz="quarter" idx="11" hasCustomPrompt="1"/>
          </p:nvPr>
        </p:nvSpPr>
        <p:spPr>
          <a:xfrm>
            <a:off x="549187" y="2100302"/>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20" name="Text Placeholder 8">
            <a:extLst>
              <a:ext uri="{FF2B5EF4-FFF2-40B4-BE49-F238E27FC236}">
                <a16:creationId xmlns:a16="http://schemas.microsoft.com/office/drawing/2014/main" id="{0EAEA790-34DA-1D4C-B7DC-EF2A4F6F728D}"/>
              </a:ext>
            </a:extLst>
          </p:cNvPr>
          <p:cNvSpPr>
            <a:spLocks noGrp="1"/>
          </p:cNvSpPr>
          <p:nvPr>
            <p:ph type="body" sz="quarter" idx="14" hasCustomPrompt="1"/>
          </p:nvPr>
        </p:nvSpPr>
        <p:spPr>
          <a:xfrm>
            <a:off x="549187" y="2340042"/>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21" name="Text Placeholder 8">
            <a:extLst>
              <a:ext uri="{FF2B5EF4-FFF2-40B4-BE49-F238E27FC236}">
                <a16:creationId xmlns:a16="http://schemas.microsoft.com/office/drawing/2014/main" id="{4F0731AA-9822-634F-85E4-23B699C7433B}"/>
              </a:ext>
            </a:extLst>
          </p:cNvPr>
          <p:cNvSpPr>
            <a:spLocks noGrp="1"/>
          </p:cNvSpPr>
          <p:nvPr>
            <p:ph type="body" sz="quarter" idx="15" hasCustomPrompt="1"/>
          </p:nvPr>
        </p:nvSpPr>
        <p:spPr>
          <a:xfrm>
            <a:off x="549187" y="2570535"/>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23" name="Text Placeholder 8">
            <a:extLst>
              <a:ext uri="{FF2B5EF4-FFF2-40B4-BE49-F238E27FC236}">
                <a16:creationId xmlns:a16="http://schemas.microsoft.com/office/drawing/2014/main" id="{B1A7DA0E-DB8E-D341-BB7F-9E012C7CCB54}"/>
              </a:ext>
            </a:extLst>
          </p:cNvPr>
          <p:cNvSpPr>
            <a:spLocks noGrp="1"/>
          </p:cNvSpPr>
          <p:nvPr>
            <p:ph type="body" sz="quarter" idx="16" hasCustomPrompt="1"/>
          </p:nvPr>
        </p:nvSpPr>
        <p:spPr>
          <a:xfrm>
            <a:off x="549187" y="319162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24" name="Text Placeholder 8">
            <a:extLst>
              <a:ext uri="{FF2B5EF4-FFF2-40B4-BE49-F238E27FC236}">
                <a16:creationId xmlns:a16="http://schemas.microsoft.com/office/drawing/2014/main" id="{3456C7DA-DC45-AD43-8B74-74535208EB73}"/>
              </a:ext>
            </a:extLst>
          </p:cNvPr>
          <p:cNvSpPr>
            <a:spLocks noGrp="1"/>
          </p:cNvSpPr>
          <p:nvPr>
            <p:ph type="body" sz="quarter" idx="17" hasCustomPrompt="1"/>
          </p:nvPr>
        </p:nvSpPr>
        <p:spPr>
          <a:xfrm>
            <a:off x="549187" y="343136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25" name="Text Placeholder 8">
            <a:extLst>
              <a:ext uri="{FF2B5EF4-FFF2-40B4-BE49-F238E27FC236}">
                <a16:creationId xmlns:a16="http://schemas.microsoft.com/office/drawing/2014/main" id="{D4053FA1-513F-DE48-B4B6-39CF0132B251}"/>
              </a:ext>
            </a:extLst>
          </p:cNvPr>
          <p:cNvSpPr>
            <a:spLocks noGrp="1"/>
          </p:cNvSpPr>
          <p:nvPr>
            <p:ph type="body" sz="quarter" idx="18" hasCustomPrompt="1"/>
          </p:nvPr>
        </p:nvSpPr>
        <p:spPr>
          <a:xfrm>
            <a:off x="549187" y="366186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48" name="Text Placeholder 8">
            <a:extLst>
              <a:ext uri="{FF2B5EF4-FFF2-40B4-BE49-F238E27FC236}">
                <a16:creationId xmlns:a16="http://schemas.microsoft.com/office/drawing/2014/main" id="{7DAF8186-56EE-4942-9ECF-DE738A9BD557}"/>
              </a:ext>
            </a:extLst>
          </p:cNvPr>
          <p:cNvSpPr>
            <a:spLocks noGrp="1"/>
          </p:cNvSpPr>
          <p:nvPr>
            <p:ph type="body" sz="quarter" idx="19" hasCustomPrompt="1"/>
          </p:nvPr>
        </p:nvSpPr>
        <p:spPr>
          <a:xfrm>
            <a:off x="549187" y="4279044"/>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49" name="Text Placeholder 8">
            <a:extLst>
              <a:ext uri="{FF2B5EF4-FFF2-40B4-BE49-F238E27FC236}">
                <a16:creationId xmlns:a16="http://schemas.microsoft.com/office/drawing/2014/main" id="{2ABF41CB-1C81-DF42-B1E4-8E1957E6B425}"/>
              </a:ext>
            </a:extLst>
          </p:cNvPr>
          <p:cNvSpPr>
            <a:spLocks noGrp="1"/>
          </p:cNvSpPr>
          <p:nvPr>
            <p:ph type="body" sz="quarter" idx="20" hasCustomPrompt="1"/>
          </p:nvPr>
        </p:nvSpPr>
        <p:spPr>
          <a:xfrm>
            <a:off x="549187" y="4518784"/>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50" name="Text Placeholder 8">
            <a:extLst>
              <a:ext uri="{FF2B5EF4-FFF2-40B4-BE49-F238E27FC236}">
                <a16:creationId xmlns:a16="http://schemas.microsoft.com/office/drawing/2014/main" id="{154A8930-01B6-8445-9F2E-2E7EB5A36557}"/>
              </a:ext>
            </a:extLst>
          </p:cNvPr>
          <p:cNvSpPr>
            <a:spLocks noGrp="1"/>
          </p:cNvSpPr>
          <p:nvPr>
            <p:ph type="body" sz="quarter" idx="21" hasCustomPrompt="1"/>
          </p:nvPr>
        </p:nvSpPr>
        <p:spPr>
          <a:xfrm>
            <a:off x="549187" y="4749277"/>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52" name="Text Placeholder 8">
            <a:extLst>
              <a:ext uri="{FF2B5EF4-FFF2-40B4-BE49-F238E27FC236}">
                <a16:creationId xmlns:a16="http://schemas.microsoft.com/office/drawing/2014/main" id="{94FE467C-9243-EB45-9C5C-998403CFFF1D}"/>
              </a:ext>
            </a:extLst>
          </p:cNvPr>
          <p:cNvSpPr>
            <a:spLocks noGrp="1"/>
          </p:cNvSpPr>
          <p:nvPr>
            <p:ph type="body" sz="quarter" idx="22" hasCustomPrompt="1"/>
          </p:nvPr>
        </p:nvSpPr>
        <p:spPr>
          <a:xfrm>
            <a:off x="549187" y="5361071"/>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53" name="Text Placeholder 8">
            <a:extLst>
              <a:ext uri="{FF2B5EF4-FFF2-40B4-BE49-F238E27FC236}">
                <a16:creationId xmlns:a16="http://schemas.microsoft.com/office/drawing/2014/main" id="{91FF2012-FD7A-3842-A7F8-9E459A1C463D}"/>
              </a:ext>
            </a:extLst>
          </p:cNvPr>
          <p:cNvSpPr>
            <a:spLocks noGrp="1"/>
          </p:cNvSpPr>
          <p:nvPr>
            <p:ph type="body" sz="quarter" idx="23" hasCustomPrompt="1"/>
          </p:nvPr>
        </p:nvSpPr>
        <p:spPr>
          <a:xfrm>
            <a:off x="549187" y="5600811"/>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54" name="Text Placeholder 8">
            <a:extLst>
              <a:ext uri="{FF2B5EF4-FFF2-40B4-BE49-F238E27FC236}">
                <a16:creationId xmlns:a16="http://schemas.microsoft.com/office/drawing/2014/main" id="{36BC22DC-76E2-A949-A286-F52AA87A75A3}"/>
              </a:ext>
            </a:extLst>
          </p:cNvPr>
          <p:cNvSpPr>
            <a:spLocks noGrp="1"/>
          </p:cNvSpPr>
          <p:nvPr>
            <p:ph type="body" sz="quarter" idx="24" hasCustomPrompt="1"/>
          </p:nvPr>
        </p:nvSpPr>
        <p:spPr>
          <a:xfrm>
            <a:off x="549187" y="5831304"/>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56" name="Text Placeholder 8">
            <a:extLst>
              <a:ext uri="{FF2B5EF4-FFF2-40B4-BE49-F238E27FC236}">
                <a16:creationId xmlns:a16="http://schemas.microsoft.com/office/drawing/2014/main" id="{396E71BB-BCD7-F34C-B32F-49B4602EA311}"/>
              </a:ext>
            </a:extLst>
          </p:cNvPr>
          <p:cNvSpPr>
            <a:spLocks noGrp="1"/>
          </p:cNvSpPr>
          <p:nvPr>
            <p:ph type="body" sz="quarter" idx="25" hasCustomPrompt="1"/>
          </p:nvPr>
        </p:nvSpPr>
        <p:spPr>
          <a:xfrm>
            <a:off x="549187" y="644507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57" name="Text Placeholder 8">
            <a:extLst>
              <a:ext uri="{FF2B5EF4-FFF2-40B4-BE49-F238E27FC236}">
                <a16:creationId xmlns:a16="http://schemas.microsoft.com/office/drawing/2014/main" id="{A3A92D05-F15F-B047-B1AD-DA0A1788F7E2}"/>
              </a:ext>
            </a:extLst>
          </p:cNvPr>
          <p:cNvSpPr>
            <a:spLocks noGrp="1"/>
          </p:cNvSpPr>
          <p:nvPr>
            <p:ph type="body" sz="quarter" idx="26" hasCustomPrompt="1"/>
          </p:nvPr>
        </p:nvSpPr>
        <p:spPr>
          <a:xfrm>
            <a:off x="549187" y="668481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58" name="Text Placeholder 8">
            <a:extLst>
              <a:ext uri="{FF2B5EF4-FFF2-40B4-BE49-F238E27FC236}">
                <a16:creationId xmlns:a16="http://schemas.microsoft.com/office/drawing/2014/main" id="{746FBDD9-008A-544E-B441-17A75CD2DF52}"/>
              </a:ext>
            </a:extLst>
          </p:cNvPr>
          <p:cNvSpPr>
            <a:spLocks noGrp="1"/>
          </p:cNvSpPr>
          <p:nvPr>
            <p:ph type="body" sz="quarter" idx="27" hasCustomPrompt="1"/>
          </p:nvPr>
        </p:nvSpPr>
        <p:spPr>
          <a:xfrm>
            <a:off x="549187" y="691531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60" name="Text Placeholder 8">
            <a:extLst>
              <a:ext uri="{FF2B5EF4-FFF2-40B4-BE49-F238E27FC236}">
                <a16:creationId xmlns:a16="http://schemas.microsoft.com/office/drawing/2014/main" id="{04289373-4503-EA49-A5B3-94F801475CBA}"/>
              </a:ext>
            </a:extLst>
          </p:cNvPr>
          <p:cNvSpPr>
            <a:spLocks noGrp="1"/>
          </p:cNvSpPr>
          <p:nvPr>
            <p:ph type="body" sz="quarter" idx="28" hasCustomPrompt="1"/>
          </p:nvPr>
        </p:nvSpPr>
        <p:spPr>
          <a:xfrm>
            <a:off x="4927399" y="2100302"/>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61" name="Text Placeholder 8">
            <a:extLst>
              <a:ext uri="{FF2B5EF4-FFF2-40B4-BE49-F238E27FC236}">
                <a16:creationId xmlns:a16="http://schemas.microsoft.com/office/drawing/2014/main" id="{B449BDC1-651E-7C47-83A1-F9E16CF63FE1}"/>
              </a:ext>
            </a:extLst>
          </p:cNvPr>
          <p:cNvSpPr>
            <a:spLocks noGrp="1"/>
          </p:cNvSpPr>
          <p:nvPr>
            <p:ph type="body" sz="quarter" idx="29" hasCustomPrompt="1"/>
          </p:nvPr>
        </p:nvSpPr>
        <p:spPr>
          <a:xfrm>
            <a:off x="4927399" y="2340042"/>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62" name="Text Placeholder 8">
            <a:extLst>
              <a:ext uri="{FF2B5EF4-FFF2-40B4-BE49-F238E27FC236}">
                <a16:creationId xmlns:a16="http://schemas.microsoft.com/office/drawing/2014/main" id="{5707A898-21C6-C548-99FA-DE807A16854A}"/>
              </a:ext>
            </a:extLst>
          </p:cNvPr>
          <p:cNvSpPr>
            <a:spLocks noGrp="1"/>
          </p:cNvSpPr>
          <p:nvPr>
            <p:ph type="body" sz="quarter" idx="30" hasCustomPrompt="1"/>
          </p:nvPr>
        </p:nvSpPr>
        <p:spPr>
          <a:xfrm>
            <a:off x="4927399" y="2570535"/>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63" name="Text Placeholder 8">
            <a:extLst>
              <a:ext uri="{FF2B5EF4-FFF2-40B4-BE49-F238E27FC236}">
                <a16:creationId xmlns:a16="http://schemas.microsoft.com/office/drawing/2014/main" id="{E0B93C40-4BEB-1542-85AD-0D0777C04598}"/>
              </a:ext>
            </a:extLst>
          </p:cNvPr>
          <p:cNvSpPr>
            <a:spLocks noGrp="1"/>
          </p:cNvSpPr>
          <p:nvPr>
            <p:ph type="body" sz="quarter" idx="31" hasCustomPrompt="1"/>
          </p:nvPr>
        </p:nvSpPr>
        <p:spPr>
          <a:xfrm>
            <a:off x="4927399" y="319162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64" name="Text Placeholder 8">
            <a:extLst>
              <a:ext uri="{FF2B5EF4-FFF2-40B4-BE49-F238E27FC236}">
                <a16:creationId xmlns:a16="http://schemas.microsoft.com/office/drawing/2014/main" id="{8902B054-7C17-364B-A943-B1543225CD63}"/>
              </a:ext>
            </a:extLst>
          </p:cNvPr>
          <p:cNvSpPr>
            <a:spLocks noGrp="1"/>
          </p:cNvSpPr>
          <p:nvPr>
            <p:ph type="body" sz="quarter" idx="32" hasCustomPrompt="1"/>
          </p:nvPr>
        </p:nvSpPr>
        <p:spPr>
          <a:xfrm>
            <a:off x="4927399" y="343136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65" name="Text Placeholder 8">
            <a:extLst>
              <a:ext uri="{FF2B5EF4-FFF2-40B4-BE49-F238E27FC236}">
                <a16:creationId xmlns:a16="http://schemas.microsoft.com/office/drawing/2014/main" id="{0D45F3E5-B492-904C-A0E0-A82F5CEDF356}"/>
              </a:ext>
            </a:extLst>
          </p:cNvPr>
          <p:cNvSpPr>
            <a:spLocks noGrp="1"/>
          </p:cNvSpPr>
          <p:nvPr>
            <p:ph type="body" sz="quarter" idx="33" hasCustomPrompt="1"/>
          </p:nvPr>
        </p:nvSpPr>
        <p:spPr>
          <a:xfrm>
            <a:off x="4927399" y="366186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67" name="Text Placeholder 8">
            <a:extLst>
              <a:ext uri="{FF2B5EF4-FFF2-40B4-BE49-F238E27FC236}">
                <a16:creationId xmlns:a16="http://schemas.microsoft.com/office/drawing/2014/main" id="{3BF0B575-AAD1-9446-8BD4-CF3E857A63A9}"/>
              </a:ext>
            </a:extLst>
          </p:cNvPr>
          <p:cNvSpPr>
            <a:spLocks noGrp="1"/>
          </p:cNvSpPr>
          <p:nvPr>
            <p:ph type="body" sz="quarter" idx="34" hasCustomPrompt="1"/>
          </p:nvPr>
        </p:nvSpPr>
        <p:spPr>
          <a:xfrm>
            <a:off x="4927399" y="4279044"/>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68" name="Text Placeholder 8">
            <a:extLst>
              <a:ext uri="{FF2B5EF4-FFF2-40B4-BE49-F238E27FC236}">
                <a16:creationId xmlns:a16="http://schemas.microsoft.com/office/drawing/2014/main" id="{375C8D33-20D3-3647-8BD7-CA5058004DB5}"/>
              </a:ext>
            </a:extLst>
          </p:cNvPr>
          <p:cNvSpPr>
            <a:spLocks noGrp="1"/>
          </p:cNvSpPr>
          <p:nvPr>
            <p:ph type="body" sz="quarter" idx="35" hasCustomPrompt="1"/>
          </p:nvPr>
        </p:nvSpPr>
        <p:spPr>
          <a:xfrm>
            <a:off x="4927399" y="4518784"/>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69" name="Text Placeholder 8">
            <a:extLst>
              <a:ext uri="{FF2B5EF4-FFF2-40B4-BE49-F238E27FC236}">
                <a16:creationId xmlns:a16="http://schemas.microsoft.com/office/drawing/2014/main" id="{6E39AE3D-2F27-4D44-AB9E-232736440EF9}"/>
              </a:ext>
            </a:extLst>
          </p:cNvPr>
          <p:cNvSpPr>
            <a:spLocks noGrp="1"/>
          </p:cNvSpPr>
          <p:nvPr>
            <p:ph type="body" sz="quarter" idx="36" hasCustomPrompt="1"/>
          </p:nvPr>
        </p:nvSpPr>
        <p:spPr>
          <a:xfrm>
            <a:off x="4927399" y="4749277"/>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71" name="Text Placeholder 8">
            <a:extLst>
              <a:ext uri="{FF2B5EF4-FFF2-40B4-BE49-F238E27FC236}">
                <a16:creationId xmlns:a16="http://schemas.microsoft.com/office/drawing/2014/main" id="{06CC4F9F-4883-0A42-9F16-C90923395FF4}"/>
              </a:ext>
            </a:extLst>
          </p:cNvPr>
          <p:cNvSpPr>
            <a:spLocks noGrp="1"/>
          </p:cNvSpPr>
          <p:nvPr>
            <p:ph type="body" sz="quarter" idx="37" hasCustomPrompt="1"/>
          </p:nvPr>
        </p:nvSpPr>
        <p:spPr>
          <a:xfrm>
            <a:off x="4927399" y="5361071"/>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72" name="Text Placeholder 8">
            <a:extLst>
              <a:ext uri="{FF2B5EF4-FFF2-40B4-BE49-F238E27FC236}">
                <a16:creationId xmlns:a16="http://schemas.microsoft.com/office/drawing/2014/main" id="{8D306D57-4150-0B41-8397-1E2D3B63E3D1}"/>
              </a:ext>
            </a:extLst>
          </p:cNvPr>
          <p:cNvSpPr>
            <a:spLocks noGrp="1"/>
          </p:cNvSpPr>
          <p:nvPr>
            <p:ph type="body" sz="quarter" idx="38" hasCustomPrompt="1"/>
          </p:nvPr>
        </p:nvSpPr>
        <p:spPr>
          <a:xfrm>
            <a:off x="4927399" y="5600811"/>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73" name="Text Placeholder 8">
            <a:extLst>
              <a:ext uri="{FF2B5EF4-FFF2-40B4-BE49-F238E27FC236}">
                <a16:creationId xmlns:a16="http://schemas.microsoft.com/office/drawing/2014/main" id="{9E01C3E1-D480-B441-B341-55E392187CEC}"/>
              </a:ext>
            </a:extLst>
          </p:cNvPr>
          <p:cNvSpPr>
            <a:spLocks noGrp="1"/>
          </p:cNvSpPr>
          <p:nvPr>
            <p:ph type="body" sz="quarter" idx="39" hasCustomPrompt="1"/>
          </p:nvPr>
        </p:nvSpPr>
        <p:spPr>
          <a:xfrm>
            <a:off x="4927399" y="5831304"/>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75" name="Text Placeholder 8">
            <a:extLst>
              <a:ext uri="{FF2B5EF4-FFF2-40B4-BE49-F238E27FC236}">
                <a16:creationId xmlns:a16="http://schemas.microsoft.com/office/drawing/2014/main" id="{7EACCFD8-1404-1D44-BF1D-430EED245EAB}"/>
              </a:ext>
            </a:extLst>
          </p:cNvPr>
          <p:cNvSpPr>
            <a:spLocks noGrp="1"/>
          </p:cNvSpPr>
          <p:nvPr>
            <p:ph type="body" sz="quarter" idx="40" hasCustomPrompt="1"/>
          </p:nvPr>
        </p:nvSpPr>
        <p:spPr>
          <a:xfrm>
            <a:off x="4927399" y="644507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76" name="Text Placeholder 8">
            <a:extLst>
              <a:ext uri="{FF2B5EF4-FFF2-40B4-BE49-F238E27FC236}">
                <a16:creationId xmlns:a16="http://schemas.microsoft.com/office/drawing/2014/main" id="{EDDBE331-395C-9946-8B01-E7D532EB1EE0}"/>
              </a:ext>
            </a:extLst>
          </p:cNvPr>
          <p:cNvSpPr>
            <a:spLocks noGrp="1"/>
          </p:cNvSpPr>
          <p:nvPr>
            <p:ph type="body" sz="quarter" idx="41" hasCustomPrompt="1"/>
          </p:nvPr>
        </p:nvSpPr>
        <p:spPr>
          <a:xfrm>
            <a:off x="4927399" y="668481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77" name="Text Placeholder 8">
            <a:extLst>
              <a:ext uri="{FF2B5EF4-FFF2-40B4-BE49-F238E27FC236}">
                <a16:creationId xmlns:a16="http://schemas.microsoft.com/office/drawing/2014/main" id="{2895FB87-791C-4C42-8414-1462BCF5BA39}"/>
              </a:ext>
            </a:extLst>
          </p:cNvPr>
          <p:cNvSpPr>
            <a:spLocks noGrp="1"/>
          </p:cNvSpPr>
          <p:nvPr>
            <p:ph type="body" sz="quarter" idx="42" hasCustomPrompt="1"/>
          </p:nvPr>
        </p:nvSpPr>
        <p:spPr>
          <a:xfrm>
            <a:off x="4927399" y="691531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98" name="Text Placeholder 8">
            <a:extLst>
              <a:ext uri="{FF2B5EF4-FFF2-40B4-BE49-F238E27FC236}">
                <a16:creationId xmlns:a16="http://schemas.microsoft.com/office/drawing/2014/main" id="{CA4A41E5-333C-7444-AAEC-7C6DD7F88506}"/>
              </a:ext>
            </a:extLst>
          </p:cNvPr>
          <p:cNvSpPr>
            <a:spLocks noGrp="1"/>
          </p:cNvSpPr>
          <p:nvPr>
            <p:ph type="body" sz="quarter" idx="43" hasCustomPrompt="1"/>
          </p:nvPr>
        </p:nvSpPr>
        <p:spPr>
          <a:xfrm>
            <a:off x="9305611" y="2100302"/>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99" name="Text Placeholder 8">
            <a:extLst>
              <a:ext uri="{FF2B5EF4-FFF2-40B4-BE49-F238E27FC236}">
                <a16:creationId xmlns:a16="http://schemas.microsoft.com/office/drawing/2014/main" id="{601C2841-D5BF-CD4F-937B-D41CD814538D}"/>
              </a:ext>
            </a:extLst>
          </p:cNvPr>
          <p:cNvSpPr>
            <a:spLocks noGrp="1"/>
          </p:cNvSpPr>
          <p:nvPr>
            <p:ph type="body" sz="quarter" idx="44" hasCustomPrompt="1"/>
          </p:nvPr>
        </p:nvSpPr>
        <p:spPr>
          <a:xfrm>
            <a:off x="9308040" y="2340042"/>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00" name="Text Placeholder 8">
            <a:extLst>
              <a:ext uri="{FF2B5EF4-FFF2-40B4-BE49-F238E27FC236}">
                <a16:creationId xmlns:a16="http://schemas.microsoft.com/office/drawing/2014/main" id="{ACED77FC-536D-0C4B-A89E-AE3DF8E3EC0C}"/>
              </a:ext>
            </a:extLst>
          </p:cNvPr>
          <p:cNvSpPr>
            <a:spLocks noGrp="1"/>
          </p:cNvSpPr>
          <p:nvPr>
            <p:ph type="body" sz="quarter" idx="45" hasCustomPrompt="1"/>
          </p:nvPr>
        </p:nvSpPr>
        <p:spPr>
          <a:xfrm>
            <a:off x="9305611" y="2570535"/>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01" name="Text Placeholder 8">
            <a:extLst>
              <a:ext uri="{FF2B5EF4-FFF2-40B4-BE49-F238E27FC236}">
                <a16:creationId xmlns:a16="http://schemas.microsoft.com/office/drawing/2014/main" id="{4DDBF7E9-CC44-7E4E-985F-94162A96EFF7}"/>
              </a:ext>
            </a:extLst>
          </p:cNvPr>
          <p:cNvSpPr>
            <a:spLocks noGrp="1"/>
          </p:cNvSpPr>
          <p:nvPr>
            <p:ph type="body" sz="quarter" idx="46" hasCustomPrompt="1"/>
          </p:nvPr>
        </p:nvSpPr>
        <p:spPr>
          <a:xfrm>
            <a:off x="9305611" y="319162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02" name="Text Placeholder 8">
            <a:extLst>
              <a:ext uri="{FF2B5EF4-FFF2-40B4-BE49-F238E27FC236}">
                <a16:creationId xmlns:a16="http://schemas.microsoft.com/office/drawing/2014/main" id="{DBD60CB8-2927-9541-B7ED-D363935FDB18}"/>
              </a:ext>
            </a:extLst>
          </p:cNvPr>
          <p:cNvSpPr>
            <a:spLocks noGrp="1"/>
          </p:cNvSpPr>
          <p:nvPr>
            <p:ph type="body" sz="quarter" idx="47" hasCustomPrompt="1"/>
          </p:nvPr>
        </p:nvSpPr>
        <p:spPr>
          <a:xfrm>
            <a:off x="9308040" y="343136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03" name="Text Placeholder 8">
            <a:extLst>
              <a:ext uri="{FF2B5EF4-FFF2-40B4-BE49-F238E27FC236}">
                <a16:creationId xmlns:a16="http://schemas.microsoft.com/office/drawing/2014/main" id="{BBCC5B98-F51E-C944-99A8-B7B98A8C11DF}"/>
              </a:ext>
            </a:extLst>
          </p:cNvPr>
          <p:cNvSpPr>
            <a:spLocks noGrp="1"/>
          </p:cNvSpPr>
          <p:nvPr>
            <p:ph type="body" sz="quarter" idx="48" hasCustomPrompt="1"/>
          </p:nvPr>
        </p:nvSpPr>
        <p:spPr>
          <a:xfrm>
            <a:off x="9305611" y="366186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05" name="Text Placeholder 8">
            <a:extLst>
              <a:ext uri="{FF2B5EF4-FFF2-40B4-BE49-F238E27FC236}">
                <a16:creationId xmlns:a16="http://schemas.microsoft.com/office/drawing/2014/main" id="{59F855E6-1CF3-664D-BFC9-FF579F299A13}"/>
              </a:ext>
            </a:extLst>
          </p:cNvPr>
          <p:cNvSpPr>
            <a:spLocks noGrp="1"/>
          </p:cNvSpPr>
          <p:nvPr>
            <p:ph type="body" sz="quarter" idx="49" hasCustomPrompt="1"/>
          </p:nvPr>
        </p:nvSpPr>
        <p:spPr>
          <a:xfrm>
            <a:off x="9305611" y="4279044"/>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06" name="Text Placeholder 8">
            <a:extLst>
              <a:ext uri="{FF2B5EF4-FFF2-40B4-BE49-F238E27FC236}">
                <a16:creationId xmlns:a16="http://schemas.microsoft.com/office/drawing/2014/main" id="{88C44FE2-8633-A74C-B93D-4D4CA7750EFE}"/>
              </a:ext>
            </a:extLst>
          </p:cNvPr>
          <p:cNvSpPr>
            <a:spLocks noGrp="1"/>
          </p:cNvSpPr>
          <p:nvPr>
            <p:ph type="body" sz="quarter" idx="50" hasCustomPrompt="1"/>
          </p:nvPr>
        </p:nvSpPr>
        <p:spPr>
          <a:xfrm>
            <a:off x="9308040" y="4518784"/>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07" name="Text Placeholder 8">
            <a:extLst>
              <a:ext uri="{FF2B5EF4-FFF2-40B4-BE49-F238E27FC236}">
                <a16:creationId xmlns:a16="http://schemas.microsoft.com/office/drawing/2014/main" id="{4B0190EC-56A8-BD4B-BA9F-88EBA24B7CCB}"/>
              </a:ext>
            </a:extLst>
          </p:cNvPr>
          <p:cNvSpPr>
            <a:spLocks noGrp="1"/>
          </p:cNvSpPr>
          <p:nvPr>
            <p:ph type="body" sz="quarter" idx="51" hasCustomPrompt="1"/>
          </p:nvPr>
        </p:nvSpPr>
        <p:spPr>
          <a:xfrm>
            <a:off x="9305611" y="4749277"/>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09" name="Text Placeholder 8">
            <a:extLst>
              <a:ext uri="{FF2B5EF4-FFF2-40B4-BE49-F238E27FC236}">
                <a16:creationId xmlns:a16="http://schemas.microsoft.com/office/drawing/2014/main" id="{22616E29-8A5A-4E4C-B700-E562834C0D43}"/>
              </a:ext>
            </a:extLst>
          </p:cNvPr>
          <p:cNvSpPr>
            <a:spLocks noGrp="1"/>
          </p:cNvSpPr>
          <p:nvPr>
            <p:ph type="body" sz="quarter" idx="52" hasCustomPrompt="1"/>
          </p:nvPr>
        </p:nvSpPr>
        <p:spPr>
          <a:xfrm>
            <a:off x="9305611" y="5361071"/>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10" name="Text Placeholder 8">
            <a:extLst>
              <a:ext uri="{FF2B5EF4-FFF2-40B4-BE49-F238E27FC236}">
                <a16:creationId xmlns:a16="http://schemas.microsoft.com/office/drawing/2014/main" id="{D14F2ADB-D9C5-864F-9BE8-32856D9BC211}"/>
              </a:ext>
            </a:extLst>
          </p:cNvPr>
          <p:cNvSpPr>
            <a:spLocks noGrp="1"/>
          </p:cNvSpPr>
          <p:nvPr>
            <p:ph type="body" sz="quarter" idx="53" hasCustomPrompt="1"/>
          </p:nvPr>
        </p:nvSpPr>
        <p:spPr>
          <a:xfrm>
            <a:off x="9308040" y="5600811"/>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11" name="Text Placeholder 8">
            <a:extLst>
              <a:ext uri="{FF2B5EF4-FFF2-40B4-BE49-F238E27FC236}">
                <a16:creationId xmlns:a16="http://schemas.microsoft.com/office/drawing/2014/main" id="{2A3580A4-3F1A-D74D-B72F-C0BB4E4B4B9C}"/>
              </a:ext>
            </a:extLst>
          </p:cNvPr>
          <p:cNvSpPr>
            <a:spLocks noGrp="1"/>
          </p:cNvSpPr>
          <p:nvPr>
            <p:ph type="body" sz="quarter" idx="54" hasCustomPrompt="1"/>
          </p:nvPr>
        </p:nvSpPr>
        <p:spPr>
          <a:xfrm>
            <a:off x="9305611" y="5831304"/>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13" name="Text Placeholder 8">
            <a:extLst>
              <a:ext uri="{FF2B5EF4-FFF2-40B4-BE49-F238E27FC236}">
                <a16:creationId xmlns:a16="http://schemas.microsoft.com/office/drawing/2014/main" id="{5EBFC693-DE5E-9444-A041-0F3A0CA25A6A}"/>
              </a:ext>
            </a:extLst>
          </p:cNvPr>
          <p:cNvSpPr>
            <a:spLocks noGrp="1"/>
          </p:cNvSpPr>
          <p:nvPr>
            <p:ph type="body" sz="quarter" idx="55" hasCustomPrompt="1"/>
          </p:nvPr>
        </p:nvSpPr>
        <p:spPr>
          <a:xfrm>
            <a:off x="9305611" y="644507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14" name="Text Placeholder 8">
            <a:extLst>
              <a:ext uri="{FF2B5EF4-FFF2-40B4-BE49-F238E27FC236}">
                <a16:creationId xmlns:a16="http://schemas.microsoft.com/office/drawing/2014/main" id="{8D8B3062-972A-6B4B-B3F3-A582EB548A57}"/>
              </a:ext>
            </a:extLst>
          </p:cNvPr>
          <p:cNvSpPr>
            <a:spLocks noGrp="1"/>
          </p:cNvSpPr>
          <p:nvPr>
            <p:ph type="body" sz="quarter" idx="56" hasCustomPrompt="1"/>
          </p:nvPr>
        </p:nvSpPr>
        <p:spPr>
          <a:xfrm>
            <a:off x="9308040" y="668481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15" name="Text Placeholder 8">
            <a:extLst>
              <a:ext uri="{FF2B5EF4-FFF2-40B4-BE49-F238E27FC236}">
                <a16:creationId xmlns:a16="http://schemas.microsoft.com/office/drawing/2014/main" id="{9288EA25-CC19-BD40-9978-184707A29F36}"/>
              </a:ext>
            </a:extLst>
          </p:cNvPr>
          <p:cNvSpPr>
            <a:spLocks noGrp="1"/>
          </p:cNvSpPr>
          <p:nvPr>
            <p:ph type="body" sz="quarter" idx="57" hasCustomPrompt="1"/>
          </p:nvPr>
        </p:nvSpPr>
        <p:spPr>
          <a:xfrm>
            <a:off x="9305611" y="691531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59" name="Slide Number Placeholder 5">
            <a:extLst>
              <a:ext uri="{FF2B5EF4-FFF2-40B4-BE49-F238E27FC236}">
                <a16:creationId xmlns:a16="http://schemas.microsoft.com/office/drawing/2014/main" id="{F381244F-4FAE-E747-B9C4-D2418D069D9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51" name="Title 1">
            <a:extLst>
              <a:ext uri="{FF2B5EF4-FFF2-40B4-BE49-F238E27FC236}">
                <a16:creationId xmlns:a16="http://schemas.microsoft.com/office/drawing/2014/main" id="{1FE1C70B-A892-2440-BD33-45F4CBFD26C4}"/>
              </a:ext>
            </a:extLst>
          </p:cNvPr>
          <p:cNvSpPr>
            <a:spLocks noGrp="1"/>
          </p:cNvSpPr>
          <p:nvPr>
            <p:ph type="title" hasCustomPrompt="1"/>
          </p:nvPr>
        </p:nvSpPr>
        <p:spPr>
          <a:xfrm>
            <a:off x="549860" y="536400"/>
            <a:ext cx="2736327"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Team introduction</a:t>
            </a:r>
          </a:p>
        </p:txBody>
      </p:sp>
    </p:spTree>
    <p:extLst>
      <p:ext uri="{BB962C8B-B14F-4D97-AF65-F5344CB8AC3E}">
        <p14:creationId xmlns:p14="http://schemas.microsoft.com/office/powerpoint/2010/main" val="397538918"/>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Profile Page">
    <p:spTree>
      <p:nvGrpSpPr>
        <p:cNvPr id="1" name=""/>
        <p:cNvGrpSpPr/>
        <p:nvPr/>
      </p:nvGrpSpPr>
      <p:grpSpPr>
        <a:xfrm>
          <a:off x="0" y="0"/>
          <a:ext cx="0" cy="0"/>
          <a:chOff x="0" y="0"/>
          <a:chExt cx="0" cy="0"/>
        </a:xfrm>
      </p:grpSpPr>
      <p:sp>
        <p:nvSpPr>
          <p:cNvPr id="6" name="Picture Placeholder 4"/>
          <p:cNvSpPr>
            <a:spLocks noGrp="1"/>
          </p:cNvSpPr>
          <p:nvPr>
            <p:ph type="pic" sz="quarter" idx="10" hasCustomPrompt="1"/>
          </p:nvPr>
        </p:nvSpPr>
        <p:spPr>
          <a:xfrm>
            <a:off x="2429" y="1732547"/>
            <a:ext cx="5435055" cy="6039854"/>
          </a:xfrm>
          <a:prstGeom prst="rect">
            <a:avLst/>
          </a:prstGeom>
        </p:spPr>
        <p:txBody>
          <a:bodyPr anchor="ctr"/>
          <a:lstStyle>
            <a:lvl1pPr marL="0" indent="0" algn="ctr">
              <a:buNone/>
              <a:defRPr sz="1800"/>
            </a:lvl1pPr>
          </a:lstStyle>
          <a:p>
            <a:r>
              <a:rPr lang="en-US"/>
              <a:t>Insert</a:t>
            </a:r>
            <a:br>
              <a:rPr lang="en-US"/>
            </a:br>
            <a:r>
              <a:rPr lang="en-US"/>
              <a:t>profile</a:t>
            </a:r>
            <a:br>
              <a:rPr lang="en-US"/>
            </a:br>
            <a:r>
              <a:rPr lang="en-US"/>
              <a:t>picture</a:t>
            </a:r>
          </a:p>
        </p:txBody>
      </p:sp>
      <p:sp>
        <p:nvSpPr>
          <p:cNvPr id="10" name="Text Placeholder 8"/>
          <p:cNvSpPr>
            <a:spLocks noGrp="1"/>
          </p:cNvSpPr>
          <p:nvPr>
            <p:ph type="body" sz="quarter" idx="11" hasCustomPrompt="1"/>
          </p:nvPr>
        </p:nvSpPr>
        <p:spPr>
          <a:xfrm>
            <a:off x="0" y="853431"/>
            <a:ext cx="5434195" cy="341824"/>
          </a:xfrm>
          <a:prstGeom prst="rect">
            <a:avLst/>
          </a:prstGeom>
        </p:spPr>
        <p:txBody>
          <a:bodyPr lIns="0" tIns="0" rIns="0" bIns="0"/>
          <a:lstStyle>
            <a:lvl1pPr marL="0" indent="0" algn="ctr">
              <a:buNone/>
              <a:defRPr sz="2000" b="0" i="0" cap="none" baseline="0">
                <a:solidFill>
                  <a:schemeClr val="tx2"/>
                </a:solidFill>
                <a:latin typeface="+mj-lt"/>
              </a:defRPr>
            </a:lvl1pPr>
          </a:lstStyle>
          <a:p>
            <a:pPr lvl="0"/>
            <a:r>
              <a:rPr lang="en-US" dirty="0"/>
              <a:t>Full Name</a:t>
            </a:r>
          </a:p>
        </p:txBody>
      </p:sp>
      <p:sp>
        <p:nvSpPr>
          <p:cNvPr id="12" name="Text Placeholder 8"/>
          <p:cNvSpPr>
            <a:spLocks noGrp="1"/>
          </p:cNvSpPr>
          <p:nvPr>
            <p:ph type="body" sz="quarter" idx="13" hasCustomPrompt="1"/>
          </p:nvPr>
        </p:nvSpPr>
        <p:spPr>
          <a:xfrm>
            <a:off x="5988601" y="1732547"/>
            <a:ext cx="7279723" cy="5501692"/>
          </a:xfrm>
          <a:prstGeom prst="rect">
            <a:avLst/>
          </a:prstGeom>
        </p:spPr>
        <p:txBody>
          <a:bodyPr lIns="0" tIns="0" rIns="0" bIns="0" anchor="t"/>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cap="none" baseline="0">
                <a:solidFill>
                  <a:schemeClr val="tx1"/>
                </a:solidFill>
                <a:latin typeface="+mn-lt"/>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4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lvl="0"/>
            <a:endParaRPr lang="en-US" dirty="0"/>
          </a:p>
        </p:txBody>
      </p:sp>
      <p:sp>
        <p:nvSpPr>
          <p:cNvPr id="15" name="Text Placeholder 8"/>
          <p:cNvSpPr>
            <a:spLocks noGrp="1"/>
          </p:cNvSpPr>
          <p:nvPr>
            <p:ph type="body" sz="quarter" idx="14" hasCustomPrompt="1"/>
          </p:nvPr>
        </p:nvSpPr>
        <p:spPr>
          <a:xfrm>
            <a:off x="2429" y="1227413"/>
            <a:ext cx="5434195" cy="217461"/>
          </a:xfrm>
          <a:prstGeom prst="rect">
            <a:avLst/>
          </a:prstGeom>
        </p:spPr>
        <p:txBody>
          <a:bodyPr lIns="0" tIns="0" rIns="0" bIns="0"/>
          <a:lstStyle>
            <a:lvl1pPr marL="0" indent="0" algn="ctr">
              <a:buNone/>
              <a:defRPr sz="1200" b="0" i="0" cap="none" baseline="0">
                <a:solidFill>
                  <a:schemeClr val="tx1"/>
                </a:solidFill>
                <a:latin typeface="Proxima Nova Rg" panose="02000506030000020004" pitchFamily="2" charset="0"/>
              </a:defRPr>
            </a:lvl1pPr>
          </a:lstStyle>
          <a:p>
            <a:pPr lvl="0"/>
            <a:r>
              <a:rPr lang="en-US" dirty="0"/>
              <a:t>Designation</a:t>
            </a:r>
          </a:p>
        </p:txBody>
      </p:sp>
      <p:sp>
        <p:nvSpPr>
          <p:cNvPr id="21" name="Text Placeholder 8"/>
          <p:cNvSpPr>
            <a:spLocks noGrp="1"/>
          </p:cNvSpPr>
          <p:nvPr>
            <p:ph type="body" sz="quarter" idx="15" hasCustomPrompt="1"/>
          </p:nvPr>
        </p:nvSpPr>
        <p:spPr>
          <a:xfrm>
            <a:off x="0" y="554138"/>
            <a:ext cx="5434195" cy="231516"/>
          </a:xfrm>
          <a:prstGeom prst="rect">
            <a:avLst/>
          </a:prstGeom>
        </p:spPr>
        <p:txBody>
          <a:bodyPr lIns="0" tIns="0" rIns="0" bIns="0" anchor="t"/>
          <a:lstStyle>
            <a:lvl1pPr marL="0" indent="0" algn="ctr">
              <a:buNone/>
              <a:defRPr sz="1200" cap="none" baseline="0">
                <a:solidFill>
                  <a:schemeClr val="tx1"/>
                </a:solidFill>
                <a:latin typeface="+mn-lt"/>
              </a:defRPr>
            </a:lvl1pPr>
          </a:lstStyle>
          <a:p>
            <a:pPr lvl="0"/>
            <a:r>
              <a:rPr lang="en-US" dirty="0"/>
              <a:t>Department</a:t>
            </a:r>
          </a:p>
        </p:txBody>
      </p:sp>
      <p:sp>
        <p:nvSpPr>
          <p:cNvPr id="9" name="Slide Number Placeholder 5">
            <a:extLst>
              <a:ext uri="{FF2B5EF4-FFF2-40B4-BE49-F238E27FC236}">
                <a16:creationId xmlns:a16="http://schemas.microsoft.com/office/drawing/2014/main" id="{A280DAA6-92CD-BE4D-A7C1-EA58275D4DF9}"/>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Tree>
    <p:extLst>
      <p:ext uri="{BB962C8B-B14F-4D97-AF65-F5344CB8AC3E}">
        <p14:creationId xmlns:p14="http://schemas.microsoft.com/office/powerpoint/2010/main" val="132825803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Multiple bios">
    <p:spTree>
      <p:nvGrpSpPr>
        <p:cNvPr id="1" name=""/>
        <p:cNvGrpSpPr/>
        <p:nvPr/>
      </p:nvGrpSpPr>
      <p:grpSpPr>
        <a:xfrm>
          <a:off x="0" y="0"/>
          <a:ext cx="0" cy="0"/>
          <a:chOff x="0" y="0"/>
          <a:chExt cx="0" cy="0"/>
        </a:xfrm>
      </p:grpSpPr>
      <p:sp>
        <p:nvSpPr>
          <p:cNvPr id="40" name="Text Placeholder 8">
            <a:extLst>
              <a:ext uri="{FF2B5EF4-FFF2-40B4-BE49-F238E27FC236}">
                <a16:creationId xmlns:a16="http://schemas.microsoft.com/office/drawing/2014/main" id="{165FD66F-CE84-5942-8FC0-810264D41B8B}"/>
              </a:ext>
            </a:extLst>
          </p:cNvPr>
          <p:cNvSpPr>
            <a:spLocks noGrp="1"/>
          </p:cNvSpPr>
          <p:nvPr>
            <p:ph type="body" sz="quarter" idx="13" hasCustomPrompt="1"/>
          </p:nvPr>
        </p:nvSpPr>
        <p:spPr>
          <a:xfrm>
            <a:off x="549216" y="4856354"/>
            <a:ext cx="3916800" cy="2374153"/>
          </a:xfrm>
          <a:prstGeom prst="rect">
            <a:avLst/>
          </a:prstGeom>
        </p:spPr>
        <p:txBody>
          <a:bodyPr lIns="0" tIns="0" rIns="0" bIns="0"/>
          <a:lstStyle>
            <a:lvl1pPr marL="0" indent="0">
              <a:lnSpc>
                <a:spcPct val="120000"/>
              </a:lnSpc>
              <a:spcBef>
                <a:spcPts val="1200"/>
              </a:spcBef>
              <a:buNone/>
              <a:defRPr sz="1200" cap="none" baseline="0">
                <a:solidFill>
                  <a:schemeClr val="tx1"/>
                </a:solidFill>
                <a:latin typeface="+mn-lt"/>
              </a:defRPr>
            </a:lvl1pPr>
          </a:lstStyle>
          <a:p>
            <a:pPr lvl="0"/>
            <a:r>
              <a:rPr lang="en-US" dirty="0"/>
              <a:t>Profile text goes here.</a:t>
            </a:r>
          </a:p>
        </p:txBody>
      </p:sp>
      <p:sp>
        <p:nvSpPr>
          <p:cNvPr id="41" name="Text Placeholder 8">
            <a:extLst>
              <a:ext uri="{FF2B5EF4-FFF2-40B4-BE49-F238E27FC236}">
                <a16:creationId xmlns:a16="http://schemas.microsoft.com/office/drawing/2014/main" id="{7C68FC19-9A79-5849-A53F-1365AC698CB5}"/>
              </a:ext>
            </a:extLst>
          </p:cNvPr>
          <p:cNvSpPr>
            <a:spLocks noGrp="1"/>
          </p:cNvSpPr>
          <p:nvPr>
            <p:ph type="body" sz="quarter" idx="11" hasCustomPrompt="1"/>
          </p:nvPr>
        </p:nvSpPr>
        <p:spPr>
          <a:xfrm>
            <a:off x="549216" y="4089423"/>
            <a:ext cx="912109" cy="265457"/>
          </a:xfrm>
          <a:prstGeom prst="rect">
            <a:avLst/>
          </a:prstGeom>
        </p:spPr>
        <p:txBody>
          <a:bodyPr wrap="none" lIns="0" tIns="0" rIns="0" bIns="0">
            <a:spAutoFit/>
          </a:bodyPr>
          <a:lstStyle>
            <a:lvl1pPr marL="0" indent="0" algn="l">
              <a:buNone/>
              <a:defRPr lang="en-US" sz="1500" b="0" kern="1200" spc="0" baseline="0" dirty="0">
                <a:solidFill>
                  <a:schemeClr val="tx2"/>
                </a:solidFill>
                <a:latin typeface="+mj-lt"/>
                <a:ea typeface="+mn-ea"/>
                <a:cs typeface="+mn-cs"/>
              </a:defRPr>
            </a:lvl1pPr>
          </a:lstStyle>
          <a:p>
            <a:pPr marL="0" lvl="0" indent="0" algn="l" defTabSz="1018824" rtl="0" eaLnBrk="1" latinLnBrk="0" hangingPunct="1">
              <a:lnSpc>
                <a:spcPct val="120000"/>
              </a:lnSpc>
              <a:spcBef>
                <a:spcPts val="1100"/>
              </a:spcBef>
              <a:buFont typeface="Arial" panose="020B0604020202020204" pitchFamily="34" charset="0"/>
              <a:buNone/>
            </a:pPr>
            <a:r>
              <a:rPr lang="en-US" dirty="0"/>
              <a:t>Full Name</a:t>
            </a:r>
          </a:p>
        </p:txBody>
      </p:sp>
      <p:sp>
        <p:nvSpPr>
          <p:cNvPr id="42" name="Text Placeholder 8">
            <a:extLst>
              <a:ext uri="{FF2B5EF4-FFF2-40B4-BE49-F238E27FC236}">
                <a16:creationId xmlns:a16="http://schemas.microsoft.com/office/drawing/2014/main" id="{77AAC0E4-CE98-8A48-B81D-7A97AFABFC02}"/>
              </a:ext>
            </a:extLst>
          </p:cNvPr>
          <p:cNvSpPr>
            <a:spLocks noGrp="1"/>
          </p:cNvSpPr>
          <p:nvPr>
            <p:ph type="body" sz="quarter" idx="15" hasCustomPrompt="1"/>
          </p:nvPr>
        </p:nvSpPr>
        <p:spPr>
          <a:xfrm>
            <a:off x="549216" y="4407901"/>
            <a:ext cx="822341" cy="169790"/>
          </a:xfrm>
          <a:prstGeom prst="rect">
            <a:avLst/>
          </a:prstGeom>
        </p:spPr>
        <p:txBody>
          <a:bodyPr wrap="none" lIns="0" tIns="0" rIns="0" bIns="0">
            <a:spAutoFit/>
          </a:bodyPr>
          <a:lstStyle>
            <a:lvl1pPr marL="0" indent="0" algn="l">
              <a:buNone/>
              <a:defRPr lang="en-US" sz="1200" b="0" i="0" kern="1200" dirty="0">
                <a:solidFill>
                  <a:schemeClr val="tx1"/>
                </a:solidFill>
                <a:latin typeface="Proxima Nova Rg" panose="02000506030000020004" pitchFamily="2" charset="0"/>
                <a:ea typeface="+mn-ea"/>
                <a:cs typeface="+mn-cs"/>
              </a:defRPr>
            </a:lvl1pPr>
          </a:lstStyle>
          <a:p>
            <a:pPr lvl="0"/>
            <a:r>
              <a:rPr lang="en-US" dirty="0"/>
              <a:t>Designation</a:t>
            </a:r>
          </a:p>
        </p:txBody>
      </p:sp>
      <p:sp>
        <p:nvSpPr>
          <p:cNvPr id="44" name="Picture Placeholder 4">
            <a:extLst>
              <a:ext uri="{FF2B5EF4-FFF2-40B4-BE49-F238E27FC236}">
                <a16:creationId xmlns:a16="http://schemas.microsoft.com/office/drawing/2014/main" id="{51BCC361-CA98-F742-B609-E622D800C188}"/>
              </a:ext>
            </a:extLst>
          </p:cNvPr>
          <p:cNvSpPr>
            <a:spLocks noGrp="1"/>
          </p:cNvSpPr>
          <p:nvPr>
            <p:ph type="pic" sz="quarter" idx="10" hasCustomPrompt="1"/>
          </p:nvPr>
        </p:nvSpPr>
        <p:spPr>
          <a:xfrm>
            <a:off x="549216" y="1449161"/>
            <a:ext cx="3916800" cy="2361600"/>
          </a:xfrm>
          <a:prstGeom prst="rect">
            <a:avLst/>
          </a:prstGeom>
        </p:spPr>
        <p:txBody>
          <a:bodyPr anchor="ctr"/>
          <a:lstStyle>
            <a:lvl1pPr marL="0" indent="0" algn="ctr">
              <a:buNone/>
              <a:defRPr sz="1600"/>
            </a:lvl1pPr>
          </a:lstStyle>
          <a:p>
            <a:r>
              <a:rPr lang="en-US"/>
              <a:t>Insert</a:t>
            </a:r>
            <a:br>
              <a:rPr lang="en-US"/>
            </a:br>
            <a:r>
              <a:rPr lang="en-US"/>
              <a:t>profile</a:t>
            </a:r>
            <a:br>
              <a:rPr lang="en-US"/>
            </a:br>
            <a:r>
              <a:rPr lang="en-US"/>
              <a:t>picture</a:t>
            </a:r>
          </a:p>
        </p:txBody>
      </p:sp>
      <p:sp>
        <p:nvSpPr>
          <p:cNvPr id="29" name="Text Placeholder 8">
            <a:extLst>
              <a:ext uri="{FF2B5EF4-FFF2-40B4-BE49-F238E27FC236}">
                <a16:creationId xmlns:a16="http://schemas.microsoft.com/office/drawing/2014/main" id="{0C71A316-3D80-7345-84C8-2CD020BE1EC5}"/>
              </a:ext>
            </a:extLst>
          </p:cNvPr>
          <p:cNvSpPr>
            <a:spLocks noGrp="1"/>
          </p:cNvSpPr>
          <p:nvPr>
            <p:ph type="body" sz="quarter" idx="16" hasCustomPrompt="1"/>
          </p:nvPr>
        </p:nvSpPr>
        <p:spPr>
          <a:xfrm>
            <a:off x="4955015" y="4856354"/>
            <a:ext cx="3916800" cy="2374154"/>
          </a:xfrm>
          <a:prstGeom prst="rect">
            <a:avLst/>
          </a:prstGeom>
        </p:spPr>
        <p:txBody>
          <a:bodyPr lIns="0" tIns="0" rIns="0" bIns="0"/>
          <a:lstStyle>
            <a:lvl1pPr marL="0" indent="0" algn="l">
              <a:lnSpc>
                <a:spcPct val="120000"/>
              </a:lnSpc>
              <a:spcBef>
                <a:spcPts val="1200"/>
              </a:spcBef>
              <a:buNone/>
              <a:defRPr sz="1200" cap="none" baseline="0">
                <a:solidFill>
                  <a:schemeClr val="tx1"/>
                </a:solidFill>
                <a:latin typeface="+mn-lt"/>
              </a:defRPr>
            </a:lvl1pPr>
          </a:lstStyle>
          <a:p>
            <a:pPr lvl="0"/>
            <a:r>
              <a:rPr lang="en-US" dirty="0"/>
              <a:t>Profile text goes here.</a:t>
            </a:r>
          </a:p>
        </p:txBody>
      </p:sp>
      <p:sp>
        <p:nvSpPr>
          <p:cNvPr id="30" name="Text Placeholder 8">
            <a:extLst>
              <a:ext uri="{FF2B5EF4-FFF2-40B4-BE49-F238E27FC236}">
                <a16:creationId xmlns:a16="http://schemas.microsoft.com/office/drawing/2014/main" id="{D4522D1D-6A22-5947-8F24-2149E3D87348}"/>
              </a:ext>
            </a:extLst>
          </p:cNvPr>
          <p:cNvSpPr>
            <a:spLocks noGrp="1"/>
          </p:cNvSpPr>
          <p:nvPr>
            <p:ph type="body" sz="quarter" idx="17" hasCustomPrompt="1"/>
          </p:nvPr>
        </p:nvSpPr>
        <p:spPr>
          <a:xfrm>
            <a:off x="4950721" y="4089423"/>
            <a:ext cx="912109" cy="265457"/>
          </a:xfrm>
          <a:prstGeom prst="rect">
            <a:avLst/>
          </a:prstGeom>
        </p:spPr>
        <p:txBody>
          <a:bodyPr wrap="none" lIns="0" tIns="0" rIns="0" bIns="0">
            <a:spAutoFit/>
          </a:bodyPr>
          <a:lstStyle>
            <a:lvl1pPr marL="0" indent="0" algn="l">
              <a:buNone/>
              <a:defRPr lang="en-US" sz="1500" b="0" kern="1200" spc="0" baseline="0" dirty="0">
                <a:solidFill>
                  <a:schemeClr val="tx2"/>
                </a:solidFill>
                <a:latin typeface="+mj-lt"/>
                <a:ea typeface="+mn-ea"/>
                <a:cs typeface="+mn-cs"/>
              </a:defRPr>
            </a:lvl1pPr>
          </a:lstStyle>
          <a:p>
            <a:pPr marL="0" lvl="0" indent="0" algn="l" defTabSz="1018824" rtl="0" eaLnBrk="1" latinLnBrk="0" hangingPunct="1">
              <a:lnSpc>
                <a:spcPct val="120000"/>
              </a:lnSpc>
              <a:spcBef>
                <a:spcPts val="1100"/>
              </a:spcBef>
              <a:buFont typeface="Arial" panose="020B0604020202020204" pitchFamily="34" charset="0"/>
              <a:buNone/>
            </a:pPr>
            <a:r>
              <a:rPr lang="en-US" dirty="0"/>
              <a:t>Full Name</a:t>
            </a:r>
          </a:p>
        </p:txBody>
      </p:sp>
      <p:sp>
        <p:nvSpPr>
          <p:cNvPr id="31" name="Text Placeholder 8">
            <a:extLst>
              <a:ext uri="{FF2B5EF4-FFF2-40B4-BE49-F238E27FC236}">
                <a16:creationId xmlns:a16="http://schemas.microsoft.com/office/drawing/2014/main" id="{C0E5105D-C54C-EC48-9571-921AD45739C8}"/>
              </a:ext>
            </a:extLst>
          </p:cNvPr>
          <p:cNvSpPr>
            <a:spLocks noGrp="1"/>
          </p:cNvSpPr>
          <p:nvPr>
            <p:ph type="body" sz="quarter" idx="18" hasCustomPrompt="1"/>
          </p:nvPr>
        </p:nvSpPr>
        <p:spPr>
          <a:xfrm>
            <a:off x="4950721" y="4407901"/>
            <a:ext cx="822341" cy="169790"/>
          </a:xfrm>
          <a:prstGeom prst="rect">
            <a:avLst/>
          </a:prstGeom>
        </p:spPr>
        <p:txBody>
          <a:bodyPr wrap="none" lIns="0" tIns="0" rIns="0" bIns="0">
            <a:spAutoFit/>
          </a:bodyPr>
          <a:lstStyle>
            <a:lvl1pPr marL="0" indent="0" algn="l">
              <a:buNone/>
              <a:defRPr lang="en-US" sz="1200" b="0" i="0" kern="1200" dirty="0">
                <a:solidFill>
                  <a:schemeClr val="tx1"/>
                </a:solidFill>
                <a:latin typeface="Proxima Nova Rg" panose="02000506030000020004" pitchFamily="2" charset="0"/>
                <a:ea typeface="+mn-ea"/>
                <a:cs typeface="+mn-cs"/>
              </a:defRPr>
            </a:lvl1pPr>
          </a:lstStyle>
          <a:p>
            <a:pPr lvl="0"/>
            <a:r>
              <a:rPr lang="en-US" dirty="0"/>
              <a:t>Designation</a:t>
            </a:r>
          </a:p>
        </p:txBody>
      </p:sp>
      <p:sp>
        <p:nvSpPr>
          <p:cNvPr id="32" name="Picture Placeholder 4">
            <a:extLst>
              <a:ext uri="{FF2B5EF4-FFF2-40B4-BE49-F238E27FC236}">
                <a16:creationId xmlns:a16="http://schemas.microsoft.com/office/drawing/2014/main" id="{D2F68A66-A0EF-A547-9030-B68985452B34}"/>
              </a:ext>
            </a:extLst>
          </p:cNvPr>
          <p:cNvSpPr>
            <a:spLocks noGrp="1"/>
          </p:cNvSpPr>
          <p:nvPr>
            <p:ph type="pic" sz="quarter" idx="19" hasCustomPrompt="1"/>
          </p:nvPr>
        </p:nvSpPr>
        <p:spPr>
          <a:xfrm>
            <a:off x="4956165" y="1449161"/>
            <a:ext cx="3914499" cy="2361600"/>
          </a:xfrm>
          <a:prstGeom prst="rect">
            <a:avLst/>
          </a:prstGeom>
        </p:spPr>
        <p:txBody>
          <a:bodyPr anchor="ctr"/>
          <a:lstStyle>
            <a:lvl1pPr marL="0" indent="0" algn="ctr">
              <a:buNone/>
              <a:defRPr sz="1600"/>
            </a:lvl1pPr>
          </a:lstStyle>
          <a:p>
            <a:r>
              <a:rPr lang="en-US"/>
              <a:t>Insert</a:t>
            </a:r>
            <a:br>
              <a:rPr lang="en-US"/>
            </a:br>
            <a:r>
              <a:rPr lang="en-US"/>
              <a:t>profile</a:t>
            </a:r>
            <a:br>
              <a:rPr lang="en-US"/>
            </a:br>
            <a:r>
              <a:rPr lang="en-US"/>
              <a:t>picture</a:t>
            </a:r>
          </a:p>
        </p:txBody>
      </p:sp>
      <p:sp>
        <p:nvSpPr>
          <p:cNvPr id="35" name="Text Placeholder 8">
            <a:extLst>
              <a:ext uri="{FF2B5EF4-FFF2-40B4-BE49-F238E27FC236}">
                <a16:creationId xmlns:a16="http://schemas.microsoft.com/office/drawing/2014/main" id="{422B0043-DFB2-8348-9AF4-254C93F70EE7}"/>
              </a:ext>
            </a:extLst>
          </p:cNvPr>
          <p:cNvSpPr>
            <a:spLocks noGrp="1"/>
          </p:cNvSpPr>
          <p:nvPr>
            <p:ph type="body" sz="quarter" idx="20" hasCustomPrompt="1"/>
          </p:nvPr>
        </p:nvSpPr>
        <p:spPr>
          <a:xfrm>
            <a:off x="9357639" y="4856354"/>
            <a:ext cx="3916800" cy="2374154"/>
          </a:xfrm>
          <a:prstGeom prst="rect">
            <a:avLst/>
          </a:prstGeom>
        </p:spPr>
        <p:txBody>
          <a:bodyPr lIns="0" tIns="0" rIns="0" bIns="0"/>
          <a:lstStyle>
            <a:lvl1pPr marL="0" indent="0" algn="l">
              <a:lnSpc>
                <a:spcPct val="120000"/>
              </a:lnSpc>
              <a:spcBef>
                <a:spcPts val="1200"/>
              </a:spcBef>
              <a:buNone/>
              <a:defRPr sz="1200" cap="none" baseline="0">
                <a:solidFill>
                  <a:schemeClr val="tx1"/>
                </a:solidFill>
                <a:latin typeface="+mn-lt"/>
              </a:defRPr>
            </a:lvl1pPr>
          </a:lstStyle>
          <a:p>
            <a:pPr lvl="0"/>
            <a:r>
              <a:rPr lang="en-US" dirty="0"/>
              <a:t>Profile text goes here.</a:t>
            </a:r>
          </a:p>
        </p:txBody>
      </p:sp>
      <p:sp>
        <p:nvSpPr>
          <p:cNvPr id="36" name="Text Placeholder 8">
            <a:extLst>
              <a:ext uri="{FF2B5EF4-FFF2-40B4-BE49-F238E27FC236}">
                <a16:creationId xmlns:a16="http://schemas.microsoft.com/office/drawing/2014/main" id="{613F28D2-3EEC-3E4E-9B3D-4D926E796726}"/>
              </a:ext>
            </a:extLst>
          </p:cNvPr>
          <p:cNvSpPr>
            <a:spLocks noGrp="1"/>
          </p:cNvSpPr>
          <p:nvPr>
            <p:ph type="body" sz="quarter" idx="21" hasCustomPrompt="1"/>
          </p:nvPr>
        </p:nvSpPr>
        <p:spPr>
          <a:xfrm>
            <a:off x="9357639" y="4089423"/>
            <a:ext cx="912109" cy="265457"/>
          </a:xfrm>
          <a:prstGeom prst="rect">
            <a:avLst/>
          </a:prstGeom>
        </p:spPr>
        <p:txBody>
          <a:bodyPr wrap="none" lIns="0" tIns="0" rIns="0" bIns="0">
            <a:spAutoFit/>
          </a:bodyPr>
          <a:lstStyle>
            <a:lvl1pPr marL="0" indent="0" algn="l">
              <a:buNone/>
              <a:defRPr lang="en-US" sz="1500" b="0" kern="1200" spc="0" baseline="0" dirty="0">
                <a:solidFill>
                  <a:schemeClr val="tx2"/>
                </a:solidFill>
                <a:latin typeface="+mj-lt"/>
                <a:ea typeface="+mn-ea"/>
                <a:cs typeface="+mn-cs"/>
              </a:defRPr>
            </a:lvl1pPr>
          </a:lstStyle>
          <a:p>
            <a:pPr marL="0" lvl="0" indent="0" algn="l" defTabSz="1018824" rtl="0" eaLnBrk="1" latinLnBrk="0" hangingPunct="1">
              <a:lnSpc>
                <a:spcPct val="120000"/>
              </a:lnSpc>
              <a:spcBef>
                <a:spcPts val="1100"/>
              </a:spcBef>
              <a:buFont typeface="Arial" panose="020B0604020202020204" pitchFamily="34" charset="0"/>
              <a:buNone/>
            </a:pPr>
            <a:r>
              <a:rPr lang="en-US" dirty="0"/>
              <a:t>Full Name</a:t>
            </a:r>
          </a:p>
        </p:txBody>
      </p:sp>
      <p:sp>
        <p:nvSpPr>
          <p:cNvPr id="37" name="Text Placeholder 8">
            <a:extLst>
              <a:ext uri="{FF2B5EF4-FFF2-40B4-BE49-F238E27FC236}">
                <a16:creationId xmlns:a16="http://schemas.microsoft.com/office/drawing/2014/main" id="{F879E400-3CDD-4A4A-A59C-B6344EB862BC}"/>
              </a:ext>
            </a:extLst>
          </p:cNvPr>
          <p:cNvSpPr>
            <a:spLocks noGrp="1"/>
          </p:cNvSpPr>
          <p:nvPr>
            <p:ph type="body" sz="quarter" idx="22" hasCustomPrompt="1"/>
          </p:nvPr>
        </p:nvSpPr>
        <p:spPr>
          <a:xfrm>
            <a:off x="9357639" y="4407901"/>
            <a:ext cx="822341" cy="169790"/>
          </a:xfrm>
          <a:prstGeom prst="rect">
            <a:avLst/>
          </a:prstGeom>
        </p:spPr>
        <p:txBody>
          <a:bodyPr wrap="none" lIns="0" tIns="0" rIns="0" bIns="0">
            <a:spAutoFit/>
          </a:bodyPr>
          <a:lstStyle>
            <a:lvl1pPr marL="0" indent="0" algn="l">
              <a:buNone/>
              <a:defRPr lang="en-US" sz="1200" b="0" i="0" kern="1200" dirty="0">
                <a:solidFill>
                  <a:schemeClr val="tx1"/>
                </a:solidFill>
                <a:latin typeface="Proxima Nova Rg" panose="02000506030000020004" pitchFamily="2" charset="0"/>
                <a:ea typeface="+mn-ea"/>
                <a:cs typeface="+mn-cs"/>
              </a:defRPr>
            </a:lvl1pPr>
          </a:lstStyle>
          <a:p>
            <a:pPr lvl="0"/>
            <a:r>
              <a:rPr lang="en-US" dirty="0"/>
              <a:t>Designation</a:t>
            </a:r>
          </a:p>
        </p:txBody>
      </p:sp>
      <p:sp>
        <p:nvSpPr>
          <p:cNvPr id="38" name="Picture Placeholder 4">
            <a:extLst>
              <a:ext uri="{FF2B5EF4-FFF2-40B4-BE49-F238E27FC236}">
                <a16:creationId xmlns:a16="http://schemas.microsoft.com/office/drawing/2014/main" id="{9C81EA1E-3111-404A-AECF-D7A45C764F2F}"/>
              </a:ext>
            </a:extLst>
          </p:cNvPr>
          <p:cNvSpPr>
            <a:spLocks noGrp="1"/>
          </p:cNvSpPr>
          <p:nvPr>
            <p:ph type="pic" sz="quarter" idx="23" hasCustomPrompt="1"/>
          </p:nvPr>
        </p:nvSpPr>
        <p:spPr>
          <a:xfrm>
            <a:off x="9357639" y="1449161"/>
            <a:ext cx="3914499" cy="2361600"/>
          </a:xfrm>
          <a:prstGeom prst="rect">
            <a:avLst/>
          </a:prstGeom>
        </p:spPr>
        <p:txBody>
          <a:bodyPr anchor="ctr"/>
          <a:lstStyle>
            <a:lvl1pPr marL="0" indent="0" algn="ctr">
              <a:buNone/>
              <a:defRPr sz="1600"/>
            </a:lvl1pPr>
          </a:lstStyle>
          <a:p>
            <a:r>
              <a:rPr lang="en-US"/>
              <a:t>Insert</a:t>
            </a:r>
            <a:br>
              <a:rPr lang="en-US"/>
            </a:br>
            <a:r>
              <a:rPr lang="en-US"/>
              <a:t>profile</a:t>
            </a:r>
            <a:br>
              <a:rPr lang="en-US"/>
            </a:br>
            <a:r>
              <a:rPr lang="en-US"/>
              <a:t>picture</a:t>
            </a:r>
          </a:p>
        </p:txBody>
      </p:sp>
      <p:sp>
        <p:nvSpPr>
          <p:cNvPr id="18" name="Slide Number Placeholder 5">
            <a:extLst>
              <a:ext uri="{FF2B5EF4-FFF2-40B4-BE49-F238E27FC236}">
                <a16:creationId xmlns:a16="http://schemas.microsoft.com/office/drawing/2014/main" id="{A73C1B7A-6841-1241-A174-7F56EC71840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7" name="Title 1">
            <a:extLst>
              <a:ext uri="{FF2B5EF4-FFF2-40B4-BE49-F238E27FC236}">
                <a16:creationId xmlns:a16="http://schemas.microsoft.com/office/drawing/2014/main" id="{CD6BB366-36B0-B64F-B2E3-0B6C3DEF6639}"/>
              </a:ext>
            </a:extLst>
          </p:cNvPr>
          <p:cNvSpPr>
            <a:spLocks noGrp="1"/>
          </p:cNvSpPr>
          <p:nvPr>
            <p:ph type="title" hasCustomPrompt="1"/>
          </p:nvPr>
        </p:nvSpPr>
        <p:spPr>
          <a:xfrm>
            <a:off x="549860" y="536400"/>
            <a:ext cx="1926810"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Multiple bios</a:t>
            </a:r>
          </a:p>
        </p:txBody>
      </p:sp>
    </p:spTree>
    <p:extLst>
      <p:ext uri="{BB962C8B-B14F-4D97-AF65-F5344CB8AC3E}">
        <p14:creationId xmlns:p14="http://schemas.microsoft.com/office/powerpoint/2010/main" val="353130943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CA2163A0-DB8F-2048-A009-59C933D69B9B}"/>
              </a:ext>
            </a:extLst>
          </p:cNvPr>
          <p:cNvSpPr>
            <a:spLocks noGrp="1"/>
          </p:cNvSpPr>
          <p:nvPr>
            <p:ph type="body" sz="quarter" idx="11" hasCustomPrompt="1"/>
          </p:nvPr>
        </p:nvSpPr>
        <p:spPr>
          <a:xfrm>
            <a:off x="549860" y="1774401"/>
            <a:ext cx="5934545" cy="5062497"/>
          </a:xfrm>
          <a:prstGeom prst="rect">
            <a:avLst/>
          </a:prstGeom>
        </p:spPr>
        <p:txBody>
          <a:bodyPr lIns="0" tIns="0" rIns="0" bIns="0"/>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vl5pPr marL="201168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lvl5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a:t>
            </a:r>
          </a:p>
        </p:txBody>
      </p:sp>
      <p:sp>
        <p:nvSpPr>
          <p:cNvPr id="13" name="Picture Placeholder 2">
            <a:extLst>
              <a:ext uri="{FF2B5EF4-FFF2-40B4-BE49-F238E27FC236}">
                <a16:creationId xmlns:a16="http://schemas.microsoft.com/office/drawing/2014/main" id="{9F538D8C-03C5-2C44-A83A-B793259FF01F}"/>
              </a:ext>
            </a:extLst>
          </p:cNvPr>
          <p:cNvSpPr>
            <a:spLocks noGrp="1"/>
          </p:cNvSpPr>
          <p:nvPr>
            <p:ph type="pic" sz="quarter" idx="14" hasCustomPrompt="1"/>
          </p:nvPr>
        </p:nvSpPr>
        <p:spPr>
          <a:xfrm>
            <a:off x="6908801" y="0"/>
            <a:ext cx="6908799" cy="7772400"/>
          </a:xfrm>
          <a:prstGeom prst="rect">
            <a:avLst/>
          </a:prstGeom>
        </p:spPr>
        <p:txBody>
          <a:bodyPr anchor="ctr"/>
          <a:lstStyle>
            <a:lvl1pPr algn="ctr">
              <a:defRPr sz="2000"/>
            </a:lvl1pPr>
          </a:lstStyle>
          <a:p>
            <a:r>
              <a:rPr lang="en-US"/>
              <a:t>Insert background picture</a:t>
            </a:r>
          </a:p>
        </p:txBody>
      </p:sp>
      <p:sp>
        <p:nvSpPr>
          <p:cNvPr id="16" name="Slide Number Placeholder 5">
            <a:extLst>
              <a:ext uri="{FF2B5EF4-FFF2-40B4-BE49-F238E27FC236}">
                <a16:creationId xmlns:a16="http://schemas.microsoft.com/office/drawing/2014/main" id="{FD1EA0B2-D573-FA43-932B-BFB1DF38900E}"/>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9" name="Text Placeholder 6">
            <a:extLst>
              <a:ext uri="{FF2B5EF4-FFF2-40B4-BE49-F238E27FC236}">
                <a16:creationId xmlns:a16="http://schemas.microsoft.com/office/drawing/2014/main" id="{15B8B9A0-D495-2347-B216-8E182F59C847}"/>
              </a:ext>
            </a:extLst>
          </p:cNvPr>
          <p:cNvSpPr>
            <a:spLocks noGrp="1"/>
          </p:cNvSpPr>
          <p:nvPr>
            <p:ph type="body" sz="quarter" idx="132" hasCustomPrompt="1"/>
          </p:nvPr>
        </p:nvSpPr>
        <p:spPr>
          <a:xfrm>
            <a:off x="549860" y="1376504"/>
            <a:ext cx="5934545"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 </a:t>
            </a:r>
          </a:p>
        </p:txBody>
      </p:sp>
      <p:sp>
        <p:nvSpPr>
          <p:cNvPr id="8" name="Title 1">
            <a:extLst>
              <a:ext uri="{FF2B5EF4-FFF2-40B4-BE49-F238E27FC236}">
                <a16:creationId xmlns:a16="http://schemas.microsoft.com/office/drawing/2014/main" id="{0089CF80-2FE9-5444-8721-4BAB1056A922}"/>
              </a:ext>
            </a:extLst>
          </p:cNvPr>
          <p:cNvSpPr>
            <a:spLocks noGrp="1"/>
          </p:cNvSpPr>
          <p:nvPr>
            <p:ph type="title" hasCustomPrompt="1"/>
          </p:nvPr>
        </p:nvSpPr>
        <p:spPr>
          <a:xfrm>
            <a:off x="549860" y="536400"/>
            <a:ext cx="2359620"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Text and image</a:t>
            </a:r>
          </a:p>
        </p:txBody>
      </p:sp>
    </p:spTree>
    <p:extLst>
      <p:ext uri="{BB962C8B-B14F-4D97-AF65-F5344CB8AC3E}">
        <p14:creationId xmlns:p14="http://schemas.microsoft.com/office/powerpoint/2010/main" val="37591230"/>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wo col image &amp; text">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71D11CC0-F25C-1842-BDD0-9825D2283DFE}"/>
              </a:ext>
            </a:extLst>
          </p:cNvPr>
          <p:cNvSpPr>
            <a:spLocks noGrp="1"/>
          </p:cNvSpPr>
          <p:nvPr>
            <p:ph type="pic" sz="quarter" idx="19" hasCustomPrompt="1"/>
          </p:nvPr>
        </p:nvSpPr>
        <p:spPr>
          <a:xfrm>
            <a:off x="7308321" y="2732442"/>
            <a:ext cx="5956707" cy="4501796"/>
          </a:xfrm>
          <a:prstGeom prst="rect">
            <a:avLst/>
          </a:prstGeom>
        </p:spPr>
        <p:txBody>
          <a:bodyPr anchor="ctr"/>
          <a:lstStyle>
            <a:lvl1pPr algn="ctr">
              <a:defRPr sz="2000"/>
            </a:lvl1pPr>
          </a:lstStyle>
          <a:p>
            <a:r>
              <a:rPr lang="en-US"/>
              <a:t>Insert background picture</a:t>
            </a:r>
          </a:p>
        </p:txBody>
      </p:sp>
      <p:sp>
        <p:nvSpPr>
          <p:cNvPr id="13" name="Slide Number Placeholder 5">
            <a:extLst>
              <a:ext uri="{FF2B5EF4-FFF2-40B4-BE49-F238E27FC236}">
                <a16:creationId xmlns:a16="http://schemas.microsoft.com/office/drawing/2014/main" id="{ED14E65F-F4D5-E941-8EC0-F14231D61911}"/>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5" name="Text Placeholder 6">
            <a:extLst>
              <a:ext uri="{FF2B5EF4-FFF2-40B4-BE49-F238E27FC236}">
                <a16:creationId xmlns:a16="http://schemas.microsoft.com/office/drawing/2014/main" id="{B21FBC4D-5CA0-044E-A09F-806223BFB590}"/>
              </a:ext>
            </a:extLst>
          </p:cNvPr>
          <p:cNvSpPr>
            <a:spLocks noGrp="1"/>
          </p:cNvSpPr>
          <p:nvPr>
            <p:ph type="body" sz="quarter" idx="133" hasCustomPrompt="1"/>
          </p:nvPr>
        </p:nvSpPr>
        <p:spPr>
          <a:xfrm>
            <a:off x="7308321" y="1718129"/>
            <a:ext cx="5956707" cy="894487"/>
          </a:xfrm>
          <a:prstGeom prst="rect">
            <a:avLst/>
          </a:prstGeom>
        </p:spPr>
        <p:txBody>
          <a:bodyPr lIns="0" tIns="0" rIns="0" bIns="0"/>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21" name="Text Placeholder 6">
            <a:extLst>
              <a:ext uri="{FF2B5EF4-FFF2-40B4-BE49-F238E27FC236}">
                <a16:creationId xmlns:a16="http://schemas.microsoft.com/office/drawing/2014/main" id="{D1E38875-1284-9442-BA74-C3A8055580D3}"/>
              </a:ext>
            </a:extLst>
          </p:cNvPr>
          <p:cNvSpPr>
            <a:spLocks noGrp="1"/>
          </p:cNvSpPr>
          <p:nvPr>
            <p:ph type="body" sz="quarter" idx="134" hasCustomPrompt="1"/>
          </p:nvPr>
        </p:nvSpPr>
        <p:spPr>
          <a:xfrm>
            <a:off x="7308321" y="1376504"/>
            <a:ext cx="5956707"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 </a:t>
            </a:r>
          </a:p>
        </p:txBody>
      </p:sp>
      <p:sp>
        <p:nvSpPr>
          <p:cNvPr id="11" name="Picture Placeholder 2">
            <a:extLst>
              <a:ext uri="{FF2B5EF4-FFF2-40B4-BE49-F238E27FC236}">
                <a16:creationId xmlns:a16="http://schemas.microsoft.com/office/drawing/2014/main" id="{4A44E2DC-D8BC-9249-8EC7-DC0F5E964F56}"/>
              </a:ext>
            </a:extLst>
          </p:cNvPr>
          <p:cNvSpPr>
            <a:spLocks noGrp="1"/>
          </p:cNvSpPr>
          <p:nvPr>
            <p:ph type="pic" sz="quarter" idx="135" hasCustomPrompt="1"/>
          </p:nvPr>
        </p:nvSpPr>
        <p:spPr>
          <a:xfrm>
            <a:off x="548508" y="2732442"/>
            <a:ext cx="5956707" cy="4501796"/>
          </a:xfrm>
          <a:prstGeom prst="rect">
            <a:avLst/>
          </a:prstGeom>
        </p:spPr>
        <p:txBody>
          <a:bodyPr anchor="ctr"/>
          <a:lstStyle>
            <a:lvl1pPr algn="ctr">
              <a:defRPr sz="2000"/>
            </a:lvl1pPr>
          </a:lstStyle>
          <a:p>
            <a:r>
              <a:rPr lang="en-US"/>
              <a:t>Insert background picture</a:t>
            </a:r>
          </a:p>
        </p:txBody>
      </p:sp>
      <p:sp>
        <p:nvSpPr>
          <p:cNvPr id="16" name="Text Placeholder 6">
            <a:extLst>
              <a:ext uri="{FF2B5EF4-FFF2-40B4-BE49-F238E27FC236}">
                <a16:creationId xmlns:a16="http://schemas.microsoft.com/office/drawing/2014/main" id="{2F70BD02-C0BE-B446-A22C-D64080F14BF6}"/>
              </a:ext>
            </a:extLst>
          </p:cNvPr>
          <p:cNvSpPr>
            <a:spLocks noGrp="1"/>
          </p:cNvSpPr>
          <p:nvPr>
            <p:ph type="body" sz="quarter" idx="136" hasCustomPrompt="1"/>
          </p:nvPr>
        </p:nvSpPr>
        <p:spPr>
          <a:xfrm>
            <a:off x="548508" y="1718129"/>
            <a:ext cx="5956707" cy="894487"/>
          </a:xfrm>
          <a:prstGeom prst="rect">
            <a:avLst/>
          </a:prstGeom>
        </p:spPr>
        <p:txBody>
          <a:bodyPr lIns="0" tIns="0" rIns="0" bIns="0"/>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22" name="Text Placeholder 6">
            <a:extLst>
              <a:ext uri="{FF2B5EF4-FFF2-40B4-BE49-F238E27FC236}">
                <a16:creationId xmlns:a16="http://schemas.microsoft.com/office/drawing/2014/main" id="{83D50817-3F80-9740-8AE4-F4438FBE8CAF}"/>
              </a:ext>
            </a:extLst>
          </p:cNvPr>
          <p:cNvSpPr>
            <a:spLocks noGrp="1"/>
          </p:cNvSpPr>
          <p:nvPr>
            <p:ph type="body" sz="quarter" idx="137" hasCustomPrompt="1"/>
          </p:nvPr>
        </p:nvSpPr>
        <p:spPr>
          <a:xfrm>
            <a:off x="548508" y="1376504"/>
            <a:ext cx="5956707"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 </a:t>
            </a:r>
          </a:p>
        </p:txBody>
      </p:sp>
      <p:sp>
        <p:nvSpPr>
          <p:cNvPr id="14" name="Title 1">
            <a:extLst>
              <a:ext uri="{FF2B5EF4-FFF2-40B4-BE49-F238E27FC236}">
                <a16:creationId xmlns:a16="http://schemas.microsoft.com/office/drawing/2014/main" id="{A212EC54-2782-C945-A8DA-A130078E36F1}"/>
              </a:ext>
            </a:extLst>
          </p:cNvPr>
          <p:cNvSpPr>
            <a:spLocks noGrp="1"/>
          </p:cNvSpPr>
          <p:nvPr>
            <p:ph type="title" hasCustomPrompt="1"/>
          </p:nvPr>
        </p:nvSpPr>
        <p:spPr>
          <a:xfrm>
            <a:off x="549860" y="536400"/>
            <a:ext cx="3167534"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Two col image &amp; text</a:t>
            </a:r>
          </a:p>
        </p:txBody>
      </p:sp>
    </p:spTree>
    <p:extLst>
      <p:ext uri="{BB962C8B-B14F-4D97-AF65-F5344CB8AC3E}">
        <p14:creationId xmlns:p14="http://schemas.microsoft.com/office/powerpoint/2010/main" val="572201654"/>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Heading">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8B92C6C8-0315-E449-8F96-D2D2EA5BED07}"/>
              </a:ext>
            </a:extLst>
          </p:cNvPr>
          <p:cNvSpPr>
            <a:spLocks noGrp="1"/>
          </p:cNvSpPr>
          <p:nvPr>
            <p:ph type="body" sz="quarter" idx="11" hasCustomPrompt="1"/>
          </p:nvPr>
        </p:nvSpPr>
        <p:spPr>
          <a:xfrm>
            <a:off x="546484" y="1751586"/>
            <a:ext cx="10528387" cy="4465091"/>
          </a:xfrm>
          <a:prstGeom prst="rect">
            <a:avLst/>
          </a:prstGeom>
        </p:spPr>
        <p:txBody>
          <a:bodyPr lIns="0" tIns="0" rIns="0" bIns="0"/>
          <a:lstStyle>
            <a:lvl1pPr marL="0" marR="0" indent="0" algn="l" defTabSz="1018824" rtl="0" eaLnBrk="1" fontAlgn="auto" latinLnBrk="0" hangingPunct="0">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4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vl5pPr marL="201168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5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lvl="1"/>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1008000" marR="0" lvl="2"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1008000" marR="0" lvl="2"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2011680" marR="0" lvl="4"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2011680" marR="0" lvl="4"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8" name="Text Placeholder 6">
            <a:extLst>
              <a:ext uri="{FF2B5EF4-FFF2-40B4-BE49-F238E27FC236}">
                <a16:creationId xmlns:a16="http://schemas.microsoft.com/office/drawing/2014/main" id="{4985AA7E-3376-C549-9B08-CA7348F24A78}"/>
              </a:ext>
            </a:extLst>
          </p:cNvPr>
          <p:cNvSpPr>
            <a:spLocks noGrp="1"/>
          </p:cNvSpPr>
          <p:nvPr>
            <p:ph type="body" sz="quarter" idx="10" hasCustomPrompt="1"/>
          </p:nvPr>
        </p:nvSpPr>
        <p:spPr>
          <a:xfrm>
            <a:off x="546484" y="1380136"/>
            <a:ext cx="2442976" cy="265457"/>
          </a:xfrm>
          <a:prstGeom prst="rect">
            <a:avLst/>
          </a:prstGeom>
        </p:spPr>
        <p:txBody>
          <a:bodyPr wrap="none" lIns="0" tIns="0" rIns="0" bIns="0" anchor="t" anchorCtr="0">
            <a:spAutoFit/>
          </a:bodyPr>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12" name="Slide Number Placeholder 5">
            <a:extLst>
              <a:ext uri="{FF2B5EF4-FFF2-40B4-BE49-F238E27FC236}">
                <a16:creationId xmlns:a16="http://schemas.microsoft.com/office/drawing/2014/main" id="{2D90CFC7-C5BC-CE49-83FB-DC1FD8F8C0E8}"/>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dirty="0"/>
              <a:t>.</a:t>
            </a:r>
          </a:p>
        </p:txBody>
      </p:sp>
      <p:sp>
        <p:nvSpPr>
          <p:cNvPr id="9" name="Title 1">
            <a:extLst>
              <a:ext uri="{FF2B5EF4-FFF2-40B4-BE49-F238E27FC236}">
                <a16:creationId xmlns:a16="http://schemas.microsoft.com/office/drawing/2014/main" id="{B6E17209-2C3A-D54D-83D3-43BB4A6FF79A}"/>
              </a:ext>
            </a:extLst>
          </p:cNvPr>
          <p:cNvSpPr>
            <a:spLocks noGrp="1"/>
          </p:cNvSpPr>
          <p:nvPr>
            <p:ph type="title" hasCustomPrompt="1"/>
          </p:nvPr>
        </p:nvSpPr>
        <p:spPr>
          <a:xfrm>
            <a:off x="551139" y="536400"/>
            <a:ext cx="3701334"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Text layout with heading</a:t>
            </a:r>
          </a:p>
        </p:txBody>
      </p:sp>
    </p:spTree>
    <p:extLst>
      <p:ext uri="{BB962C8B-B14F-4D97-AF65-F5344CB8AC3E}">
        <p14:creationId xmlns:p14="http://schemas.microsoft.com/office/powerpoint/2010/main" val="3720423978"/>
      </p:ext>
    </p:extLst>
  </p:cSld>
  <p:clrMapOvr>
    <a:masterClrMapping/>
  </p:clrMapOvr>
  <p:extLst>
    <p:ext uri="{DCECCB84-F9BA-43D5-87BE-67443E8EF086}">
      <p15:sldGuideLst xmlns:p15="http://schemas.microsoft.com/office/powerpoint/2012/main">
        <p15:guide id="2" pos="4352" userDrawn="1">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Get in Touch">
    <p:bg>
      <p:bgPr>
        <a:solidFill>
          <a:schemeClr val="tx1"/>
        </a:solidFill>
        <a:effectLst/>
      </p:bgPr>
    </p:bg>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6DC06B90-63AA-5846-8EA5-2905DB955284}"/>
              </a:ext>
            </a:extLst>
          </p:cNvPr>
          <p:cNvSpPr/>
          <p:nvPr userDrawn="1"/>
        </p:nvSpPr>
        <p:spPr>
          <a:xfrm>
            <a:off x="0" y="0"/>
            <a:ext cx="138176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solidFill>
            <a:srgbClr val="060D1D"/>
          </a:solidFill>
        </p:spPr>
        <p:txBody>
          <a:bodyPr wrap="square" lIns="0" tIns="0" rIns="0" bIns="0" rtlCol="0"/>
          <a:lstStyle/>
          <a:p>
            <a:endParaRPr sz="2006"/>
          </a:p>
        </p:txBody>
      </p:sp>
      <p:sp>
        <p:nvSpPr>
          <p:cNvPr id="4" name="object 3">
            <a:extLst>
              <a:ext uri="{FF2B5EF4-FFF2-40B4-BE49-F238E27FC236}">
                <a16:creationId xmlns:a16="http://schemas.microsoft.com/office/drawing/2014/main" id="{70C6D92B-01D5-B640-9B95-D2B7B4A999F8}"/>
              </a:ext>
            </a:extLst>
          </p:cNvPr>
          <p:cNvSpPr txBox="1"/>
          <p:nvPr userDrawn="1"/>
        </p:nvSpPr>
        <p:spPr>
          <a:xfrm>
            <a:off x="5285486" y="3886640"/>
            <a:ext cx="3340998" cy="1261243"/>
          </a:xfrm>
          <a:prstGeom prst="rect">
            <a:avLst/>
          </a:prstGeom>
        </p:spPr>
        <p:txBody>
          <a:bodyPr vert="horz" wrap="square" lIns="0" tIns="83185" rIns="0" bIns="0" rtlCol="0">
            <a:spAutoFit/>
          </a:bodyPr>
          <a:lstStyle/>
          <a:p>
            <a:pPr marL="12700" algn="ctr">
              <a:lnSpc>
                <a:spcPct val="100000"/>
              </a:lnSpc>
              <a:spcBef>
                <a:spcPts val="655"/>
              </a:spcBef>
            </a:pPr>
            <a:r>
              <a:rPr lang="en-US" sz="1000" b="1" spc="0">
                <a:solidFill>
                  <a:schemeClr val="bg1"/>
                </a:solidFill>
                <a:latin typeface="ProximaNova-Semibold"/>
                <a:cs typeface="ProximaNova-Semibold"/>
              </a:rPr>
              <a:t>BERMUDA HQ</a:t>
            </a:r>
          </a:p>
          <a:p>
            <a:pPr marL="12700" algn="ctr">
              <a:lnSpc>
                <a:spcPct val="100000"/>
              </a:lnSpc>
              <a:spcBef>
                <a:spcPts val="655"/>
              </a:spcBef>
            </a:pPr>
            <a:r>
              <a:rPr lang="en-US" sz="1000" spc="0">
                <a:solidFill>
                  <a:schemeClr val="bg1"/>
                </a:solidFill>
                <a:latin typeface="ProximaNova-Light"/>
                <a:cs typeface="ProximaNova-Light"/>
              </a:rPr>
              <a:t>4-6 Wesley Street,</a:t>
            </a:r>
          </a:p>
          <a:p>
            <a:pPr marL="12700" algn="ctr">
              <a:lnSpc>
                <a:spcPct val="100000"/>
              </a:lnSpc>
              <a:spcBef>
                <a:spcPts val="655"/>
              </a:spcBef>
            </a:pPr>
            <a:r>
              <a:rPr lang="en-US" sz="1000" spc="0">
                <a:solidFill>
                  <a:schemeClr val="bg1"/>
                </a:solidFill>
                <a:latin typeface="ProximaNova-Light"/>
                <a:cs typeface="ProximaNova-Light"/>
              </a:rPr>
              <a:t>3rd Floor, Hamilton HM11</a:t>
            </a:r>
          </a:p>
          <a:p>
            <a:pPr>
              <a:lnSpc>
                <a:spcPct val="100000"/>
              </a:lnSpc>
              <a:spcBef>
                <a:spcPts val="35"/>
              </a:spcBef>
            </a:pPr>
            <a:endParaRPr lang="en-US" sz="1150" spc="0">
              <a:solidFill>
                <a:schemeClr val="bg1"/>
              </a:solidFill>
              <a:latin typeface="Times New Roman"/>
              <a:cs typeface="Times New Roman"/>
            </a:endParaRPr>
          </a:p>
          <a:p>
            <a:pPr>
              <a:lnSpc>
                <a:spcPct val="100000"/>
              </a:lnSpc>
              <a:spcBef>
                <a:spcPts val="35"/>
              </a:spcBef>
            </a:pPr>
            <a:endParaRPr lang="en-US" sz="1150" spc="0">
              <a:solidFill>
                <a:schemeClr val="bg1"/>
              </a:solidFill>
              <a:latin typeface="Times New Roman"/>
              <a:cs typeface="Times New Roman"/>
            </a:endParaRPr>
          </a:p>
          <a:p>
            <a:pPr algn="ctr">
              <a:lnSpc>
                <a:spcPct val="100000"/>
              </a:lnSpc>
            </a:pPr>
            <a:r>
              <a:rPr lang="en-US" sz="1000" spc="0" err="1">
                <a:solidFill>
                  <a:schemeClr val="bg1"/>
                </a:solidFill>
                <a:latin typeface="+mn-lt"/>
                <a:cs typeface="Proxima Nova Rg"/>
              </a:rPr>
              <a:t>www.afiniti.com</a:t>
            </a:r>
            <a:r>
              <a:rPr lang="en-US" sz="1000" spc="0">
                <a:solidFill>
                  <a:schemeClr val="bg1"/>
                </a:solidFill>
                <a:latin typeface="+mn-lt"/>
                <a:cs typeface="Proxima Nova Rg"/>
              </a:rPr>
              <a:t> </a:t>
            </a:r>
          </a:p>
        </p:txBody>
      </p:sp>
      <p:sp>
        <p:nvSpPr>
          <p:cNvPr id="5" name="object 4">
            <a:extLst>
              <a:ext uri="{FF2B5EF4-FFF2-40B4-BE49-F238E27FC236}">
                <a16:creationId xmlns:a16="http://schemas.microsoft.com/office/drawing/2014/main" id="{07D25CA6-B950-9B48-BD5B-CF23C8BBE974}"/>
              </a:ext>
            </a:extLst>
          </p:cNvPr>
          <p:cNvSpPr txBox="1"/>
          <p:nvPr userDrawn="1"/>
        </p:nvSpPr>
        <p:spPr>
          <a:xfrm>
            <a:off x="5575535" y="3302398"/>
            <a:ext cx="2760903" cy="294311"/>
          </a:xfrm>
          <a:prstGeom prst="rect">
            <a:avLst/>
          </a:prstGeom>
        </p:spPr>
        <p:txBody>
          <a:bodyPr vert="horz" wrap="square" lIns="0" tIns="17145" rIns="0" bIns="0" rtlCol="0">
            <a:spAutoFit/>
          </a:bodyPr>
          <a:lstStyle/>
          <a:p>
            <a:pPr marL="12700" algn="ctr">
              <a:lnSpc>
                <a:spcPct val="100000"/>
              </a:lnSpc>
              <a:spcBef>
                <a:spcPts val="135"/>
              </a:spcBef>
              <a:tabLst>
                <a:tab pos="641350" algn="l"/>
                <a:tab pos="1061085" algn="l"/>
              </a:tabLst>
            </a:pPr>
            <a:r>
              <a:rPr lang="en-US" sz="1800" b="0" spc="-100" baseline="0">
                <a:solidFill>
                  <a:schemeClr val="tx2"/>
                </a:solidFill>
                <a:latin typeface="+mj-lt"/>
                <a:cs typeface="JosefinSans-SemiBold"/>
              </a:rPr>
              <a:t>GET IN TOUCH </a:t>
            </a:r>
            <a:endParaRPr sz="1800" b="0" spc="-100" baseline="0">
              <a:solidFill>
                <a:schemeClr val="tx2"/>
              </a:solidFill>
              <a:latin typeface="+mj-lt"/>
              <a:cs typeface="JosefinSans-SemiBold"/>
            </a:endParaRPr>
          </a:p>
        </p:txBody>
      </p:sp>
    </p:spTree>
    <p:extLst>
      <p:ext uri="{BB962C8B-B14F-4D97-AF65-F5344CB8AC3E}">
        <p14:creationId xmlns:p14="http://schemas.microsoft.com/office/powerpoint/2010/main" val="3528105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Only">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D990413D-483D-1743-826A-0D73ED0AF7F2}"/>
              </a:ext>
            </a:extLst>
          </p:cNvPr>
          <p:cNvSpPr>
            <a:spLocks noGrp="1"/>
          </p:cNvSpPr>
          <p:nvPr>
            <p:ph type="body" sz="quarter" idx="11" hasCustomPrompt="1"/>
          </p:nvPr>
        </p:nvSpPr>
        <p:spPr>
          <a:xfrm>
            <a:off x="546488" y="1376504"/>
            <a:ext cx="10528383" cy="5516962"/>
          </a:xfrm>
          <a:prstGeom prst="rect">
            <a:avLst/>
          </a:prstGeom>
        </p:spPr>
        <p:txBody>
          <a:bodyPr lIns="0" tIns="0" rIns="0" bIns="0"/>
          <a:lstStyle>
            <a:lvl1pPr marL="0" marR="0" indent="0" algn="l" defTabSz="1018824" rtl="0" eaLnBrk="1" fontAlgn="auto" latinLnBrk="0" hangingPunct="0">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4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lvl="1"/>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1"/>
            <a:endParaRPr lang="en-US" dirty="0"/>
          </a:p>
          <a:p>
            <a:pPr marL="1008000" marR="0" lvl="2"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9" name="Slide Number Placeholder 5">
            <a:extLst>
              <a:ext uri="{FF2B5EF4-FFF2-40B4-BE49-F238E27FC236}">
                <a16:creationId xmlns:a16="http://schemas.microsoft.com/office/drawing/2014/main" id="{F7A63097-A103-8646-8AD7-3EA81DD046C1}"/>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dirty="0"/>
              <a:t>.</a:t>
            </a:r>
          </a:p>
        </p:txBody>
      </p:sp>
      <p:sp>
        <p:nvSpPr>
          <p:cNvPr id="7" name="Title 1">
            <a:extLst>
              <a:ext uri="{FF2B5EF4-FFF2-40B4-BE49-F238E27FC236}">
                <a16:creationId xmlns:a16="http://schemas.microsoft.com/office/drawing/2014/main" id="{1BEF16B4-61F3-B644-AD10-C54F29ECAA94}"/>
              </a:ext>
            </a:extLst>
          </p:cNvPr>
          <p:cNvSpPr>
            <a:spLocks noGrp="1"/>
          </p:cNvSpPr>
          <p:nvPr>
            <p:ph type="title" hasCustomPrompt="1"/>
          </p:nvPr>
        </p:nvSpPr>
        <p:spPr>
          <a:xfrm>
            <a:off x="551139" y="536400"/>
            <a:ext cx="2378856"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Text layout only</a:t>
            </a:r>
          </a:p>
        </p:txBody>
      </p:sp>
    </p:spTree>
    <p:extLst>
      <p:ext uri="{BB962C8B-B14F-4D97-AF65-F5344CB8AC3E}">
        <p14:creationId xmlns:p14="http://schemas.microsoft.com/office/powerpoint/2010/main" val="1386070514"/>
      </p:ext>
    </p:extLst>
  </p:cSld>
  <p:clrMapOvr>
    <a:masterClrMapping/>
  </p:clrMapOvr>
  <p:extLst>
    <p:ext uri="{DCECCB84-F9BA-43D5-87BE-67443E8EF086}">
      <p15:sldGuideLst xmlns:p15="http://schemas.microsoft.com/office/powerpoint/2012/main">
        <p15:guide id="2" pos="4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 Text Bullets">
    <p:spTree>
      <p:nvGrpSpPr>
        <p:cNvPr id="1" name=""/>
        <p:cNvGrpSpPr/>
        <p:nvPr/>
      </p:nvGrpSpPr>
      <p:grpSpPr>
        <a:xfrm>
          <a:off x="0" y="0"/>
          <a:ext cx="0" cy="0"/>
          <a:chOff x="0" y="0"/>
          <a:chExt cx="0" cy="0"/>
        </a:xfrm>
      </p:grpSpPr>
      <p:sp>
        <p:nvSpPr>
          <p:cNvPr id="16" name="Text Placeholder 6">
            <a:extLst>
              <a:ext uri="{FF2B5EF4-FFF2-40B4-BE49-F238E27FC236}">
                <a16:creationId xmlns:a16="http://schemas.microsoft.com/office/drawing/2014/main" id="{EA7A7EB9-7715-B54C-8B80-381A1F136633}"/>
              </a:ext>
            </a:extLst>
          </p:cNvPr>
          <p:cNvSpPr>
            <a:spLocks noGrp="1"/>
          </p:cNvSpPr>
          <p:nvPr>
            <p:ph type="body" sz="quarter" idx="12" hasCustomPrompt="1"/>
          </p:nvPr>
        </p:nvSpPr>
        <p:spPr>
          <a:xfrm>
            <a:off x="546484" y="2652892"/>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7" name="Text Placeholder 3">
            <a:extLst>
              <a:ext uri="{FF2B5EF4-FFF2-40B4-BE49-F238E27FC236}">
                <a16:creationId xmlns:a16="http://schemas.microsoft.com/office/drawing/2014/main" id="{8821B862-D439-824C-9CA4-D76DF4A5246F}"/>
              </a:ext>
            </a:extLst>
          </p:cNvPr>
          <p:cNvSpPr>
            <a:spLocks noGrp="1"/>
          </p:cNvSpPr>
          <p:nvPr>
            <p:ph type="body" sz="quarter" idx="42" hasCustomPrompt="1"/>
          </p:nvPr>
        </p:nvSpPr>
        <p:spPr>
          <a:xfrm>
            <a:off x="546484" y="2273775"/>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5" name="Text Placeholder 6">
            <a:extLst>
              <a:ext uri="{FF2B5EF4-FFF2-40B4-BE49-F238E27FC236}">
                <a16:creationId xmlns:a16="http://schemas.microsoft.com/office/drawing/2014/main" id="{5B215E39-360B-B840-898F-12EA9361E1F7}"/>
              </a:ext>
            </a:extLst>
          </p:cNvPr>
          <p:cNvSpPr>
            <a:spLocks noGrp="1"/>
          </p:cNvSpPr>
          <p:nvPr>
            <p:ph type="body" sz="quarter" idx="10" hasCustomPrompt="1"/>
          </p:nvPr>
        </p:nvSpPr>
        <p:spPr>
          <a:xfrm>
            <a:off x="546484" y="1376503"/>
            <a:ext cx="3263714" cy="353943"/>
          </a:xfrm>
          <a:prstGeom prst="rect">
            <a:avLst/>
          </a:prstGeom>
        </p:spPr>
        <p:txBody>
          <a:bodyPr wrap="none" lIns="0" tIns="0" rIns="0" bIns="0" anchor="t" anchorCtr="0">
            <a:spAutoFit/>
          </a:bodyPr>
          <a:lstStyle>
            <a:lvl1pPr marL="0" algn="l" defTabSz="1018824" rtl="0" eaLnBrk="1" latinLnBrk="0" hangingPunct="1">
              <a:lnSpc>
                <a:spcPct val="120000"/>
              </a:lnSpc>
              <a:defRPr lang="en-US" sz="2000" b="0" kern="1200" spc="0" baseline="0" dirty="0" smtClean="0">
                <a:solidFill>
                  <a:schemeClr val="bg2"/>
                </a:solidFill>
                <a:latin typeface="Josefin Sans" pitchFamily="2" charset="77"/>
                <a:ea typeface="+mn-ea"/>
                <a:cs typeface="+mn-cs"/>
              </a:defRPr>
            </a:lvl1pPr>
          </a:lstStyle>
          <a:p>
            <a:pPr lvl="0"/>
            <a:r>
              <a:rPr lang="en-US" dirty="0"/>
              <a:t>Beautiful heading goes here</a:t>
            </a:r>
          </a:p>
        </p:txBody>
      </p:sp>
      <p:sp>
        <p:nvSpPr>
          <p:cNvPr id="19" name="Slide Number Placeholder 5">
            <a:extLst>
              <a:ext uri="{FF2B5EF4-FFF2-40B4-BE49-F238E27FC236}">
                <a16:creationId xmlns:a16="http://schemas.microsoft.com/office/drawing/2014/main" id="{0B7F126E-6EA8-8745-BA13-4F6D151E35DF}"/>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dirty="0"/>
              <a:t>.</a:t>
            </a:r>
          </a:p>
        </p:txBody>
      </p:sp>
      <p:sp>
        <p:nvSpPr>
          <p:cNvPr id="25" name="Text Placeholder 6">
            <a:extLst>
              <a:ext uri="{FF2B5EF4-FFF2-40B4-BE49-F238E27FC236}">
                <a16:creationId xmlns:a16="http://schemas.microsoft.com/office/drawing/2014/main" id="{5576AEAA-ADA1-ED4A-9752-97965C69F2C5}"/>
              </a:ext>
            </a:extLst>
          </p:cNvPr>
          <p:cNvSpPr>
            <a:spLocks noGrp="1"/>
          </p:cNvSpPr>
          <p:nvPr>
            <p:ph type="body" sz="quarter" idx="83" hasCustomPrompt="1"/>
          </p:nvPr>
        </p:nvSpPr>
        <p:spPr>
          <a:xfrm>
            <a:off x="546484" y="4936338"/>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6" name="Text Placeholder 3">
            <a:extLst>
              <a:ext uri="{FF2B5EF4-FFF2-40B4-BE49-F238E27FC236}">
                <a16:creationId xmlns:a16="http://schemas.microsoft.com/office/drawing/2014/main" id="{BB32F3E2-08C2-0747-AB6A-681F0FCE8B8C}"/>
              </a:ext>
            </a:extLst>
          </p:cNvPr>
          <p:cNvSpPr>
            <a:spLocks noGrp="1"/>
          </p:cNvSpPr>
          <p:nvPr>
            <p:ph type="body" sz="quarter" idx="84" hasCustomPrompt="1"/>
          </p:nvPr>
        </p:nvSpPr>
        <p:spPr>
          <a:xfrm>
            <a:off x="546484" y="4564501"/>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28" name="Text Placeholder 6">
            <a:extLst>
              <a:ext uri="{FF2B5EF4-FFF2-40B4-BE49-F238E27FC236}">
                <a16:creationId xmlns:a16="http://schemas.microsoft.com/office/drawing/2014/main" id="{705DBCA0-28BA-394B-9C28-E38DDE9B17B9}"/>
              </a:ext>
            </a:extLst>
          </p:cNvPr>
          <p:cNvSpPr>
            <a:spLocks noGrp="1"/>
          </p:cNvSpPr>
          <p:nvPr>
            <p:ph type="body" sz="quarter" idx="85" hasCustomPrompt="1"/>
          </p:nvPr>
        </p:nvSpPr>
        <p:spPr>
          <a:xfrm>
            <a:off x="7505793" y="2652892"/>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9" name="Text Placeholder 3">
            <a:extLst>
              <a:ext uri="{FF2B5EF4-FFF2-40B4-BE49-F238E27FC236}">
                <a16:creationId xmlns:a16="http://schemas.microsoft.com/office/drawing/2014/main" id="{8E4DCD55-A778-A047-A1FF-475F3CD1CB39}"/>
              </a:ext>
            </a:extLst>
          </p:cNvPr>
          <p:cNvSpPr>
            <a:spLocks noGrp="1"/>
          </p:cNvSpPr>
          <p:nvPr>
            <p:ph type="body" sz="quarter" idx="86" hasCustomPrompt="1"/>
          </p:nvPr>
        </p:nvSpPr>
        <p:spPr>
          <a:xfrm>
            <a:off x="7505793" y="2273775"/>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1" name="Text Placeholder 6">
            <a:extLst>
              <a:ext uri="{FF2B5EF4-FFF2-40B4-BE49-F238E27FC236}">
                <a16:creationId xmlns:a16="http://schemas.microsoft.com/office/drawing/2014/main" id="{BE4E4D59-922B-CF4E-8EBB-6D019A5E1E84}"/>
              </a:ext>
            </a:extLst>
          </p:cNvPr>
          <p:cNvSpPr>
            <a:spLocks noGrp="1"/>
          </p:cNvSpPr>
          <p:nvPr>
            <p:ph type="body" sz="quarter" idx="87" hasCustomPrompt="1"/>
          </p:nvPr>
        </p:nvSpPr>
        <p:spPr>
          <a:xfrm>
            <a:off x="7505793" y="4936338"/>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32" name="Text Placeholder 3">
            <a:extLst>
              <a:ext uri="{FF2B5EF4-FFF2-40B4-BE49-F238E27FC236}">
                <a16:creationId xmlns:a16="http://schemas.microsoft.com/office/drawing/2014/main" id="{4980C4A8-5722-3F48-A43A-39DC07365DDD}"/>
              </a:ext>
            </a:extLst>
          </p:cNvPr>
          <p:cNvSpPr>
            <a:spLocks noGrp="1"/>
          </p:cNvSpPr>
          <p:nvPr>
            <p:ph type="body" sz="quarter" idx="88" hasCustomPrompt="1"/>
          </p:nvPr>
        </p:nvSpPr>
        <p:spPr>
          <a:xfrm>
            <a:off x="7505793" y="4564501"/>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7" name="Title 1">
            <a:extLst>
              <a:ext uri="{FF2B5EF4-FFF2-40B4-BE49-F238E27FC236}">
                <a16:creationId xmlns:a16="http://schemas.microsoft.com/office/drawing/2014/main" id="{B2D09005-C033-514B-A157-AB312C5A7369}"/>
              </a:ext>
            </a:extLst>
          </p:cNvPr>
          <p:cNvSpPr>
            <a:spLocks noGrp="1"/>
          </p:cNvSpPr>
          <p:nvPr>
            <p:ph type="title" hasCustomPrompt="1"/>
          </p:nvPr>
        </p:nvSpPr>
        <p:spPr>
          <a:xfrm>
            <a:off x="551139" y="536400"/>
            <a:ext cx="2848537"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Two col text bullets</a:t>
            </a:r>
          </a:p>
        </p:txBody>
      </p:sp>
    </p:spTree>
    <p:extLst>
      <p:ext uri="{BB962C8B-B14F-4D97-AF65-F5344CB8AC3E}">
        <p14:creationId xmlns:p14="http://schemas.microsoft.com/office/powerpoint/2010/main" val="3704009323"/>
      </p:ext>
    </p:extLst>
  </p:cSld>
  <p:clrMapOvr>
    <a:masterClrMapping/>
  </p:clrMapOvr>
  <p:extLst>
    <p:ext uri="{DCECCB84-F9BA-43D5-87BE-67443E8EF086}">
      <p15:sldGuideLst xmlns:p15="http://schemas.microsoft.com/office/powerpoint/2012/main">
        <p15:guide id="2" pos="4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dy Text with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58A0BC-E1BD-C84D-ADCE-86D664DED77A}"/>
              </a:ext>
            </a:extLst>
          </p:cNvPr>
          <p:cNvSpPr>
            <a:spLocks noGrp="1"/>
          </p:cNvSpPr>
          <p:nvPr>
            <p:ph type="pic" sz="quarter" idx="12" hasCustomPrompt="1"/>
          </p:nvPr>
        </p:nvSpPr>
        <p:spPr>
          <a:xfrm>
            <a:off x="547374" y="2785402"/>
            <a:ext cx="12709490" cy="4448835"/>
          </a:xfrm>
          <a:prstGeom prst="rect">
            <a:avLst/>
          </a:prstGeom>
        </p:spPr>
        <p:txBody>
          <a:bodyPr anchor="ctr"/>
          <a:lstStyle>
            <a:lvl1pPr algn="ctr">
              <a:defRPr sz="2000"/>
            </a:lvl1pPr>
          </a:lstStyle>
          <a:p>
            <a:r>
              <a:rPr lang="en-US" dirty="0"/>
              <a:t>Insert Process Diagram</a:t>
            </a:r>
          </a:p>
        </p:txBody>
      </p:sp>
      <p:sp>
        <p:nvSpPr>
          <p:cNvPr id="14" name="Slide Number Placeholder 5">
            <a:extLst>
              <a:ext uri="{FF2B5EF4-FFF2-40B4-BE49-F238E27FC236}">
                <a16:creationId xmlns:a16="http://schemas.microsoft.com/office/drawing/2014/main" id="{820AE147-6E64-7A49-BCCB-EC457A1C1E1A}"/>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dirty="0"/>
              <a:t>.</a:t>
            </a:r>
          </a:p>
        </p:txBody>
      </p:sp>
      <p:sp>
        <p:nvSpPr>
          <p:cNvPr id="9" name="Text Placeholder 6">
            <a:extLst>
              <a:ext uri="{FF2B5EF4-FFF2-40B4-BE49-F238E27FC236}">
                <a16:creationId xmlns:a16="http://schemas.microsoft.com/office/drawing/2014/main" id="{1EBCE237-A5BF-C34A-BEBF-8F3DD0DD09A3}"/>
              </a:ext>
            </a:extLst>
          </p:cNvPr>
          <p:cNvSpPr>
            <a:spLocks noGrp="1"/>
          </p:cNvSpPr>
          <p:nvPr>
            <p:ph type="body" sz="quarter" idx="83" hasCustomPrompt="1"/>
          </p:nvPr>
        </p:nvSpPr>
        <p:spPr>
          <a:xfrm>
            <a:off x="547374" y="1778305"/>
            <a:ext cx="10528387" cy="654538"/>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a:t>
            </a:r>
          </a:p>
        </p:txBody>
      </p:sp>
      <p:sp>
        <p:nvSpPr>
          <p:cNvPr id="11" name="Text Placeholder 3">
            <a:extLst>
              <a:ext uri="{FF2B5EF4-FFF2-40B4-BE49-F238E27FC236}">
                <a16:creationId xmlns:a16="http://schemas.microsoft.com/office/drawing/2014/main" id="{B038F098-DFA4-BB41-9D92-6FA007D9CFD6}"/>
              </a:ext>
            </a:extLst>
          </p:cNvPr>
          <p:cNvSpPr>
            <a:spLocks noGrp="1"/>
          </p:cNvSpPr>
          <p:nvPr>
            <p:ph type="body" sz="quarter" idx="42" hasCustomPrompt="1"/>
          </p:nvPr>
        </p:nvSpPr>
        <p:spPr>
          <a:xfrm>
            <a:off x="547374" y="1452343"/>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0" name="Title 1">
            <a:extLst>
              <a:ext uri="{FF2B5EF4-FFF2-40B4-BE49-F238E27FC236}">
                <a16:creationId xmlns:a16="http://schemas.microsoft.com/office/drawing/2014/main" id="{9ED5C8A9-8AAE-6D4F-8741-43CF1535B5E0}"/>
              </a:ext>
            </a:extLst>
          </p:cNvPr>
          <p:cNvSpPr>
            <a:spLocks noGrp="1"/>
          </p:cNvSpPr>
          <p:nvPr>
            <p:ph type="title" hasCustomPrompt="1"/>
          </p:nvPr>
        </p:nvSpPr>
        <p:spPr>
          <a:xfrm>
            <a:off x="551139" y="536400"/>
            <a:ext cx="3167534"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Body text with image</a:t>
            </a:r>
          </a:p>
        </p:txBody>
      </p:sp>
    </p:spTree>
    <p:extLst>
      <p:ext uri="{BB962C8B-B14F-4D97-AF65-F5344CB8AC3E}">
        <p14:creationId xmlns:p14="http://schemas.microsoft.com/office/powerpoint/2010/main" val="1282048128"/>
      </p:ext>
    </p:extLst>
  </p:cSld>
  <p:clrMapOvr>
    <a:masterClrMapping/>
  </p:clrMapOvr>
  <p:extLst>
    <p:ext uri="{DCECCB84-F9BA-43D5-87BE-67443E8EF086}">
      <p15:sldGuideLst xmlns:p15="http://schemas.microsoft.com/office/powerpoint/2012/main">
        <p15:guide id="2" pos="4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ragraph Bullets x 3">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49608C8-9F43-764B-A7A4-056507AE7C71}"/>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dirty="0"/>
              <a:t>.</a:t>
            </a:r>
          </a:p>
        </p:txBody>
      </p:sp>
      <p:sp>
        <p:nvSpPr>
          <p:cNvPr id="12" name="Text Placeholder 6">
            <a:extLst>
              <a:ext uri="{FF2B5EF4-FFF2-40B4-BE49-F238E27FC236}">
                <a16:creationId xmlns:a16="http://schemas.microsoft.com/office/drawing/2014/main" id="{35F72510-AF31-5941-A602-D77A87B75B8C}"/>
              </a:ext>
            </a:extLst>
          </p:cNvPr>
          <p:cNvSpPr>
            <a:spLocks noGrp="1"/>
          </p:cNvSpPr>
          <p:nvPr>
            <p:ph type="body" sz="quarter" idx="12" hasCustomPrompt="1"/>
          </p:nvPr>
        </p:nvSpPr>
        <p:spPr>
          <a:xfrm>
            <a:off x="549188" y="1778305"/>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3" name="Text Placeholder 3">
            <a:extLst>
              <a:ext uri="{FF2B5EF4-FFF2-40B4-BE49-F238E27FC236}">
                <a16:creationId xmlns:a16="http://schemas.microsoft.com/office/drawing/2014/main" id="{EEB9D9D1-519D-394B-BAC0-D82A0B6C4F68}"/>
              </a:ext>
            </a:extLst>
          </p:cNvPr>
          <p:cNvSpPr>
            <a:spLocks noGrp="1"/>
          </p:cNvSpPr>
          <p:nvPr>
            <p:ph type="body" sz="quarter" idx="42" hasCustomPrompt="1"/>
          </p:nvPr>
        </p:nvSpPr>
        <p:spPr>
          <a:xfrm>
            <a:off x="549188" y="1452343"/>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6" name="Text Placeholder 6">
            <a:extLst>
              <a:ext uri="{FF2B5EF4-FFF2-40B4-BE49-F238E27FC236}">
                <a16:creationId xmlns:a16="http://schemas.microsoft.com/office/drawing/2014/main" id="{B2A457DC-91FA-6047-A917-F9DCB3963449}"/>
              </a:ext>
            </a:extLst>
          </p:cNvPr>
          <p:cNvSpPr>
            <a:spLocks noGrp="1"/>
          </p:cNvSpPr>
          <p:nvPr>
            <p:ph type="body" sz="quarter" idx="83" hasCustomPrompt="1"/>
          </p:nvPr>
        </p:nvSpPr>
        <p:spPr>
          <a:xfrm>
            <a:off x="549188" y="3846603"/>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37" name="Text Placeholder 3">
            <a:extLst>
              <a:ext uri="{FF2B5EF4-FFF2-40B4-BE49-F238E27FC236}">
                <a16:creationId xmlns:a16="http://schemas.microsoft.com/office/drawing/2014/main" id="{CD1261B3-E372-B74F-AA63-881077704A4E}"/>
              </a:ext>
            </a:extLst>
          </p:cNvPr>
          <p:cNvSpPr>
            <a:spLocks noGrp="1"/>
          </p:cNvSpPr>
          <p:nvPr>
            <p:ph type="body" sz="quarter" idx="84" hasCustomPrompt="1"/>
          </p:nvPr>
        </p:nvSpPr>
        <p:spPr>
          <a:xfrm>
            <a:off x="549188" y="3520641"/>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8" name="Text Placeholder 6">
            <a:extLst>
              <a:ext uri="{FF2B5EF4-FFF2-40B4-BE49-F238E27FC236}">
                <a16:creationId xmlns:a16="http://schemas.microsoft.com/office/drawing/2014/main" id="{CFEA5F63-4BA5-514A-878C-28114919D788}"/>
              </a:ext>
            </a:extLst>
          </p:cNvPr>
          <p:cNvSpPr>
            <a:spLocks noGrp="1"/>
          </p:cNvSpPr>
          <p:nvPr>
            <p:ph type="body" sz="quarter" idx="85" hasCustomPrompt="1"/>
          </p:nvPr>
        </p:nvSpPr>
        <p:spPr>
          <a:xfrm>
            <a:off x="549188" y="5914902"/>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39" name="Text Placeholder 3">
            <a:extLst>
              <a:ext uri="{FF2B5EF4-FFF2-40B4-BE49-F238E27FC236}">
                <a16:creationId xmlns:a16="http://schemas.microsoft.com/office/drawing/2014/main" id="{2C68C1D5-6756-AB4F-9068-95D0A271408D}"/>
              </a:ext>
            </a:extLst>
          </p:cNvPr>
          <p:cNvSpPr>
            <a:spLocks noGrp="1"/>
          </p:cNvSpPr>
          <p:nvPr>
            <p:ph type="body" sz="quarter" idx="86" hasCustomPrompt="1"/>
          </p:nvPr>
        </p:nvSpPr>
        <p:spPr>
          <a:xfrm>
            <a:off x="549188" y="5588940"/>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6" name="Title 1">
            <a:extLst>
              <a:ext uri="{FF2B5EF4-FFF2-40B4-BE49-F238E27FC236}">
                <a16:creationId xmlns:a16="http://schemas.microsoft.com/office/drawing/2014/main" id="{42929C94-81D7-E849-B440-ECC8F370B5EE}"/>
              </a:ext>
            </a:extLst>
          </p:cNvPr>
          <p:cNvSpPr>
            <a:spLocks noGrp="1"/>
          </p:cNvSpPr>
          <p:nvPr>
            <p:ph type="title" hasCustomPrompt="1"/>
          </p:nvPr>
        </p:nvSpPr>
        <p:spPr>
          <a:xfrm>
            <a:off x="551139" y="536400"/>
            <a:ext cx="3220433"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Paragraph bullets x 3</a:t>
            </a:r>
          </a:p>
        </p:txBody>
      </p:sp>
    </p:spTree>
    <p:extLst>
      <p:ext uri="{BB962C8B-B14F-4D97-AF65-F5344CB8AC3E}">
        <p14:creationId xmlns:p14="http://schemas.microsoft.com/office/powerpoint/2010/main" val="180326031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bullets x 5">
    <p:spTree>
      <p:nvGrpSpPr>
        <p:cNvPr id="1" name=""/>
        <p:cNvGrpSpPr/>
        <p:nvPr/>
      </p:nvGrpSpPr>
      <p:grpSpPr>
        <a:xfrm>
          <a:off x="0" y="0"/>
          <a:ext cx="0" cy="0"/>
          <a:chOff x="0" y="0"/>
          <a:chExt cx="0" cy="0"/>
        </a:xfrm>
      </p:grpSpPr>
      <p:sp>
        <p:nvSpPr>
          <p:cNvPr id="32" name="Slide Number Placeholder 5">
            <a:extLst>
              <a:ext uri="{FF2B5EF4-FFF2-40B4-BE49-F238E27FC236}">
                <a16:creationId xmlns:a16="http://schemas.microsoft.com/office/drawing/2014/main" id="{F3F7C9F4-DAA8-7D44-8405-861EAA88C66B}"/>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dirty="0"/>
              <a:t>.</a:t>
            </a:r>
          </a:p>
        </p:txBody>
      </p:sp>
      <p:sp>
        <p:nvSpPr>
          <p:cNvPr id="16" name="Text Placeholder 6">
            <a:extLst>
              <a:ext uri="{FF2B5EF4-FFF2-40B4-BE49-F238E27FC236}">
                <a16:creationId xmlns:a16="http://schemas.microsoft.com/office/drawing/2014/main" id="{080F0D5D-23DA-5744-8AF3-B9018ED64AE0}"/>
              </a:ext>
            </a:extLst>
          </p:cNvPr>
          <p:cNvSpPr>
            <a:spLocks noGrp="1"/>
          </p:cNvSpPr>
          <p:nvPr>
            <p:ph type="body" sz="quarter" idx="12" hasCustomPrompt="1"/>
          </p:nvPr>
        </p:nvSpPr>
        <p:spPr>
          <a:xfrm>
            <a:off x="549188" y="1764237"/>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22" name="Text Placeholder 3">
            <a:extLst>
              <a:ext uri="{FF2B5EF4-FFF2-40B4-BE49-F238E27FC236}">
                <a16:creationId xmlns:a16="http://schemas.microsoft.com/office/drawing/2014/main" id="{E6D15D1F-18C7-4840-95C3-F3972F1A4ADD}"/>
              </a:ext>
            </a:extLst>
          </p:cNvPr>
          <p:cNvSpPr>
            <a:spLocks noGrp="1"/>
          </p:cNvSpPr>
          <p:nvPr>
            <p:ph type="body" sz="quarter" idx="42" hasCustomPrompt="1"/>
          </p:nvPr>
        </p:nvSpPr>
        <p:spPr>
          <a:xfrm>
            <a:off x="549188" y="1452343"/>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29" name="Text Placeholder 6">
            <a:extLst>
              <a:ext uri="{FF2B5EF4-FFF2-40B4-BE49-F238E27FC236}">
                <a16:creationId xmlns:a16="http://schemas.microsoft.com/office/drawing/2014/main" id="{FC51FC9C-65F1-B84B-8904-40365880C49A}"/>
              </a:ext>
            </a:extLst>
          </p:cNvPr>
          <p:cNvSpPr>
            <a:spLocks noGrp="1"/>
          </p:cNvSpPr>
          <p:nvPr>
            <p:ph type="body" sz="quarter" idx="83" hasCustomPrompt="1"/>
          </p:nvPr>
        </p:nvSpPr>
        <p:spPr>
          <a:xfrm>
            <a:off x="549188" y="3023503"/>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34" name="Text Placeholder 3">
            <a:extLst>
              <a:ext uri="{FF2B5EF4-FFF2-40B4-BE49-F238E27FC236}">
                <a16:creationId xmlns:a16="http://schemas.microsoft.com/office/drawing/2014/main" id="{E96E91F8-1AFB-9544-866E-67DB3B50694B}"/>
              </a:ext>
            </a:extLst>
          </p:cNvPr>
          <p:cNvSpPr>
            <a:spLocks noGrp="1"/>
          </p:cNvSpPr>
          <p:nvPr>
            <p:ph type="body" sz="quarter" idx="84" hasCustomPrompt="1"/>
          </p:nvPr>
        </p:nvSpPr>
        <p:spPr>
          <a:xfrm>
            <a:off x="549188" y="2711609"/>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5" name="Text Placeholder 6">
            <a:extLst>
              <a:ext uri="{FF2B5EF4-FFF2-40B4-BE49-F238E27FC236}">
                <a16:creationId xmlns:a16="http://schemas.microsoft.com/office/drawing/2014/main" id="{922084A4-0DAD-4142-9AE2-E8ACE294712F}"/>
              </a:ext>
            </a:extLst>
          </p:cNvPr>
          <p:cNvSpPr>
            <a:spLocks noGrp="1"/>
          </p:cNvSpPr>
          <p:nvPr>
            <p:ph type="body" sz="quarter" idx="85" hasCustomPrompt="1"/>
          </p:nvPr>
        </p:nvSpPr>
        <p:spPr>
          <a:xfrm>
            <a:off x="549188" y="4282769"/>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36" name="Text Placeholder 3">
            <a:extLst>
              <a:ext uri="{FF2B5EF4-FFF2-40B4-BE49-F238E27FC236}">
                <a16:creationId xmlns:a16="http://schemas.microsoft.com/office/drawing/2014/main" id="{8B75C7A8-7156-9C4D-B377-DAB7DBAC688B}"/>
              </a:ext>
            </a:extLst>
          </p:cNvPr>
          <p:cNvSpPr>
            <a:spLocks noGrp="1"/>
          </p:cNvSpPr>
          <p:nvPr>
            <p:ph type="body" sz="quarter" idx="86" hasCustomPrompt="1"/>
          </p:nvPr>
        </p:nvSpPr>
        <p:spPr>
          <a:xfrm>
            <a:off x="549188" y="3970875"/>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7" name="Text Placeholder 6">
            <a:extLst>
              <a:ext uri="{FF2B5EF4-FFF2-40B4-BE49-F238E27FC236}">
                <a16:creationId xmlns:a16="http://schemas.microsoft.com/office/drawing/2014/main" id="{ED867B5E-6277-6D40-9E9C-0FB8051E24D8}"/>
              </a:ext>
            </a:extLst>
          </p:cNvPr>
          <p:cNvSpPr>
            <a:spLocks noGrp="1"/>
          </p:cNvSpPr>
          <p:nvPr>
            <p:ph type="body" sz="quarter" idx="87" hasCustomPrompt="1"/>
          </p:nvPr>
        </p:nvSpPr>
        <p:spPr>
          <a:xfrm>
            <a:off x="549188" y="5542035"/>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38" name="Text Placeholder 3">
            <a:extLst>
              <a:ext uri="{FF2B5EF4-FFF2-40B4-BE49-F238E27FC236}">
                <a16:creationId xmlns:a16="http://schemas.microsoft.com/office/drawing/2014/main" id="{0DE0C5D9-1C11-A247-97BA-385FC9D33392}"/>
              </a:ext>
            </a:extLst>
          </p:cNvPr>
          <p:cNvSpPr>
            <a:spLocks noGrp="1"/>
          </p:cNvSpPr>
          <p:nvPr>
            <p:ph type="body" sz="quarter" idx="88" hasCustomPrompt="1"/>
          </p:nvPr>
        </p:nvSpPr>
        <p:spPr>
          <a:xfrm>
            <a:off x="549188" y="5230141"/>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9" name="Text Placeholder 6">
            <a:extLst>
              <a:ext uri="{FF2B5EF4-FFF2-40B4-BE49-F238E27FC236}">
                <a16:creationId xmlns:a16="http://schemas.microsoft.com/office/drawing/2014/main" id="{54CB20D3-65FF-F741-B18A-CC1CA7A527B3}"/>
              </a:ext>
            </a:extLst>
          </p:cNvPr>
          <p:cNvSpPr>
            <a:spLocks noGrp="1"/>
          </p:cNvSpPr>
          <p:nvPr>
            <p:ph type="body" sz="quarter" idx="89" hasCustomPrompt="1"/>
          </p:nvPr>
        </p:nvSpPr>
        <p:spPr>
          <a:xfrm>
            <a:off x="549188" y="6801299"/>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40" name="Text Placeholder 3">
            <a:extLst>
              <a:ext uri="{FF2B5EF4-FFF2-40B4-BE49-F238E27FC236}">
                <a16:creationId xmlns:a16="http://schemas.microsoft.com/office/drawing/2014/main" id="{AB4D5C17-CD42-8740-8D8F-F75358251821}"/>
              </a:ext>
            </a:extLst>
          </p:cNvPr>
          <p:cNvSpPr>
            <a:spLocks noGrp="1"/>
          </p:cNvSpPr>
          <p:nvPr>
            <p:ph type="body" sz="quarter" idx="90" hasCustomPrompt="1"/>
          </p:nvPr>
        </p:nvSpPr>
        <p:spPr>
          <a:xfrm>
            <a:off x="549188" y="6489405"/>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5" name="Title 1">
            <a:extLst>
              <a:ext uri="{FF2B5EF4-FFF2-40B4-BE49-F238E27FC236}">
                <a16:creationId xmlns:a16="http://schemas.microsoft.com/office/drawing/2014/main" id="{540058E2-67B7-AD4F-9F02-2E385DE73780}"/>
              </a:ext>
            </a:extLst>
          </p:cNvPr>
          <p:cNvSpPr>
            <a:spLocks noGrp="1"/>
          </p:cNvSpPr>
          <p:nvPr>
            <p:ph type="title" hasCustomPrompt="1"/>
          </p:nvPr>
        </p:nvSpPr>
        <p:spPr>
          <a:xfrm>
            <a:off x="551139" y="536400"/>
            <a:ext cx="3220433"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Paragraph bullets x 5</a:t>
            </a:r>
          </a:p>
        </p:txBody>
      </p:sp>
    </p:spTree>
    <p:extLst>
      <p:ext uri="{BB962C8B-B14F-4D97-AF65-F5344CB8AC3E}">
        <p14:creationId xmlns:p14="http://schemas.microsoft.com/office/powerpoint/2010/main" val="428710552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stimonials">
    <p:spTree>
      <p:nvGrpSpPr>
        <p:cNvPr id="1" name=""/>
        <p:cNvGrpSpPr/>
        <p:nvPr/>
      </p:nvGrpSpPr>
      <p:grpSpPr>
        <a:xfrm>
          <a:off x="0" y="0"/>
          <a:ext cx="0" cy="0"/>
          <a:chOff x="0" y="0"/>
          <a:chExt cx="0" cy="0"/>
        </a:xfrm>
      </p:grpSpPr>
      <p:sp>
        <p:nvSpPr>
          <p:cNvPr id="27" name="Picture Placeholder 4">
            <a:extLst>
              <a:ext uri="{FF2B5EF4-FFF2-40B4-BE49-F238E27FC236}">
                <a16:creationId xmlns:a16="http://schemas.microsoft.com/office/drawing/2014/main" id="{5F5CFC11-5D8E-934D-A35F-F175CF3373C9}"/>
              </a:ext>
            </a:extLst>
          </p:cNvPr>
          <p:cNvSpPr>
            <a:spLocks noGrp="1"/>
          </p:cNvSpPr>
          <p:nvPr>
            <p:ph type="pic" sz="quarter" idx="28" hasCustomPrompt="1"/>
          </p:nvPr>
        </p:nvSpPr>
        <p:spPr>
          <a:xfrm>
            <a:off x="548506" y="1442721"/>
            <a:ext cx="3172400" cy="2858914"/>
          </a:xfrm>
          <a:prstGeom prst="rect">
            <a:avLst/>
          </a:prstGeom>
        </p:spPr>
        <p:txBody>
          <a:bodyPr anchor="ctr" anchorCtr="0"/>
          <a:lstStyle>
            <a:lvl1pPr algn="ctr">
              <a:defRPr sz="1200" b="0"/>
            </a:lvl1pPr>
          </a:lstStyle>
          <a:p>
            <a:r>
              <a:rPr lang="en-US" dirty="0"/>
              <a:t>Insert image</a:t>
            </a:r>
          </a:p>
        </p:txBody>
      </p:sp>
      <p:sp>
        <p:nvSpPr>
          <p:cNvPr id="37" name="Slide Number Placeholder 5">
            <a:extLst>
              <a:ext uri="{FF2B5EF4-FFF2-40B4-BE49-F238E27FC236}">
                <a16:creationId xmlns:a16="http://schemas.microsoft.com/office/drawing/2014/main" id="{2B11E7C4-8BF9-AA4E-BA8D-1DC4C5C83D0D}"/>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dirty="0"/>
              <a:t>.</a:t>
            </a:r>
          </a:p>
        </p:txBody>
      </p:sp>
      <p:sp>
        <p:nvSpPr>
          <p:cNvPr id="14" name="Text Placeholder 6">
            <a:extLst>
              <a:ext uri="{FF2B5EF4-FFF2-40B4-BE49-F238E27FC236}">
                <a16:creationId xmlns:a16="http://schemas.microsoft.com/office/drawing/2014/main" id="{336CBB9F-A20C-E04F-B4C4-90601E343E69}"/>
              </a:ext>
            </a:extLst>
          </p:cNvPr>
          <p:cNvSpPr>
            <a:spLocks noGrp="1"/>
          </p:cNvSpPr>
          <p:nvPr>
            <p:ph type="body" sz="quarter" idx="12" hasCustomPrompt="1"/>
          </p:nvPr>
        </p:nvSpPr>
        <p:spPr>
          <a:xfrm>
            <a:off x="549188" y="5249073"/>
            <a:ext cx="3189255"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a:t>
            </a:r>
          </a:p>
        </p:txBody>
      </p:sp>
      <p:sp>
        <p:nvSpPr>
          <p:cNvPr id="15" name="Text Placeholder 3">
            <a:extLst>
              <a:ext uri="{FF2B5EF4-FFF2-40B4-BE49-F238E27FC236}">
                <a16:creationId xmlns:a16="http://schemas.microsoft.com/office/drawing/2014/main" id="{7A5A7307-1D6E-F647-85ED-C401DF425425}"/>
              </a:ext>
            </a:extLst>
          </p:cNvPr>
          <p:cNvSpPr>
            <a:spLocks noGrp="1"/>
          </p:cNvSpPr>
          <p:nvPr>
            <p:ph type="body" sz="quarter" idx="42" hasCustomPrompt="1"/>
          </p:nvPr>
        </p:nvSpPr>
        <p:spPr>
          <a:xfrm>
            <a:off x="549188" y="4529215"/>
            <a:ext cx="318925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a:pPr>
            <a:r>
              <a:rPr lang="en-US" dirty="0"/>
              <a:t>Name</a:t>
            </a:r>
          </a:p>
        </p:txBody>
      </p:sp>
      <p:sp>
        <p:nvSpPr>
          <p:cNvPr id="17" name="Text Placeholder 3">
            <a:extLst>
              <a:ext uri="{FF2B5EF4-FFF2-40B4-BE49-F238E27FC236}">
                <a16:creationId xmlns:a16="http://schemas.microsoft.com/office/drawing/2014/main" id="{D6AAF2F7-0CF6-5D4F-BEFC-1D31E71276BE}"/>
              </a:ext>
            </a:extLst>
          </p:cNvPr>
          <p:cNvSpPr>
            <a:spLocks noGrp="1"/>
          </p:cNvSpPr>
          <p:nvPr>
            <p:ph type="body" sz="quarter" idx="84" hasCustomPrompt="1"/>
          </p:nvPr>
        </p:nvSpPr>
        <p:spPr>
          <a:xfrm>
            <a:off x="549188" y="4837532"/>
            <a:ext cx="3189255" cy="183961"/>
          </a:xfrm>
          <a:prstGeom prst="rect">
            <a:avLst/>
          </a:prstGeom>
        </p:spPr>
        <p:txBody>
          <a:bodyPr wrap="square" lIns="0" tIns="0" rIns="0" bIns="0" anchor="b">
            <a:spAutoFit/>
          </a:bodyPr>
          <a:lstStyle>
            <a:lvl1pPr>
              <a:defRPr lang="en-US" sz="1300" b="0" i="0" dirty="0">
                <a:latin typeface="Proxima Nova Rg" panose="02000506030000020004" pitchFamily="2" charset="0"/>
              </a:defRPr>
            </a:lvl1pPr>
          </a:lstStyle>
          <a:p>
            <a:pPr lvl="0"/>
            <a:r>
              <a:rPr lang="en-US" dirty="0"/>
              <a:t>Designation, Company</a:t>
            </a:r>
          </a:p>
        </p:txBody>
      </p:sp>
      <p:sp>
        <p:nvSpPr>
          <p:cNvPr id="18" name="Picture Placeholder 4">
            <a:extLst>
              <a:ext uri="{FF2B5EF4-FFF2-40B4-BE49-F238E27FC236}">
                <a16:creationId xmlns:a16="http://schemas.microsoft.com/office/drawing/2014/main" id="{3E958BED-8C64-3B4E-A1F0-42F292F51B9C}"/>
              </a:ext>
            </a:extLst>
          </p:cNvPr>
          <p:cNvSpPr>
            <a:spLocks noGrp="1"/>
          </p:cNvSpPr>
          <p:nvPr>
            <p:ph type="pic" sz="quarter" idx="85" hasCustomPrompt="1"/>
          </p:nvPr>
        </p:nvSpPr>
        <p:spPr>
          <a:xfrm>
            <a:off x="5322600" y="1442721"/>
            <a:ext cx="3172400" cy="2858914"/>
          </a:xfrm>
          <a:prstGeom prst="rect">
            <a:avLst/>
          </a:prstGeom>
        </p:spPr>
        <p:txBody>
          <a:bodyPr anchor="ctr" anchorCtr="0"/>
          <a:lstStyle>
            <a:lvl1pPr algn="ctr">
              <a:defRPr sz="1200" b="0"/>
            </a:lvl1pPr>
          </a:lstStyle>
          <a:p>
            <a:r>
              <a:rPr lang="en-US" dirty="0"/>
              <a:t>Insert image</a:t>
            </a:r>
          </a:p>
        </p:txBody>
      </p:sp>
      <p:sp>
        <p:nvSpPr>
          <p:cNvPr id="19" name="Text Placeholder 6">
            <a:extLst>
              <a:ext uri="{FF2B5EF4-FFF2-40B4-BE49-F238E27FC236}">
                <a16:creationId xmlns:a16="http://schemas.microsoft.com/office/drawing/2014/main" id="{9EECF080-57C3-4A44-9ABC-31784509C8BE}"/>
              </a:ext>
            </a:extLst>
          </p:cNvPr>
          <p:cNvSpPr>
            <a:spLocks noGrp="1"/>
          </p:cNvSpPr>
          <p:nvPr>
            <p:ph type="body" sz="quarter" idx="86" hasCustomPrompt="1"/>
          </p:nvPr>
        </p:nvSpPr>
        <p:spPr>
          <a:xfrm>
            <a:off x="5314173" y="5249073"/>
            <a:ext cx="3189255"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a:t>
            </a:r>
          </a:p>
        </p:txBody>
      </p:sp>
      <p:sp>
        <p:nvSpPr>
          <p:cNvPr id="20" name="Text Placeholder 3">
            <a:extLst>
              <a:ext uri="{FF2B5EF4-FFF2-40B4-BE49-F238E27FC236}">
                <a16:creationId xmlns:a16="http://schemas.microsoft.com/office/drawing/2014/main" id="{98004F89-0B5D-C54C-936F-1B331E96F111}"/>
              </a:ext>
            </a:extLst>
          </p:cNvPr>
          <p:cNvSpPr>
            <a:spLocks noGrp="1"/>
          </p:cNvSpPr>
          <p:nvPr>
            <p:ph type="body" sz="quarter" idx="87" hasCustomPrompt="1"/>
          </p:nvPr>
        </p:nvSpPr>
        <p:spPr>
          <a:xfrm>
            <a:off x="5314173" y="4529215"/>
            <a:ext cx="318925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a:pPr>
            <a:r>
              <a:rPr lang="en-US" dirty="0"/>
              <a:t>Name</a:t>
            </a:r>
          </a:p>
        </p:txBody>
      </p:sp>
      <p:sp>
        <p:nvSpPr>
          <p:cNvPr id="21" name="Text Placeholder 3">
            <a:extLst>
              <a:ext uri="{FF2B5EF4-FFF2-40B4-BE49-F238E27FC236}">
                <a16:creationId xmlns:a16="http://schemas.microsoft.com/office/drawing/2014/main" id="{995C6170-6933-ED45-9D4A-37B73613E28F}"/>
              </a:ext>
            </a:extLst>
          </p:cNvPr>
          <p:cNvSpPr>
            <a:spLocks noGrp="1"/>
          </p:cNvSpPr>
          <p:nvPr>
            <p:ph type="body" sz="quarter" idx="88" hasCustomPrompt="1"/>
          </p:nvPr>
        </p:nvSpPr>
        <p:spPr>
          <a:xfrm>
            <a:off x="5314173" y="4837532"/>
            <a:ext cx="3189255" cy="183961"/>
          </a:xfrm>
          <a:prstGeom prst="rect">
            <a:avLst/>
          </a:prstGeom>
        </p:spPr>
        <p:txBody>
          <a:bodyPr wrap="square" lIns="0" tIns="0" rIns="0" bIns="0" anchor="b">
            <a:spAutoFit/>
          </a:bodyPr>
          <a:lstStyle>
            <a:lvl1pPr>
              <a:defRPr lang="en-US" sz="1300" b="0" i="0" dirty="0">
                <a:latin typeface="Proxima Nova Rg" panose="02000506030000020004" pitchFamily="2" charset="0"/>
              </a:defRPr>
            </a:lvl1pPr>
          </a:lstStyle>
          <a:p>
            <a:pPr lvl="0"/>
            <a:r>
              <a:rPr lang="en-US" dirty="0"/>
              <a:t>Designation, Company</a:t>
            </a:r>
          </a:p>
        </p:txBody>
      </p:sp>
      <p:sp>
        <p:nvSpPr>
          <p:cNvPr id="22" name="Picture Placeholder 4">
            <a:extLst>
              <a:ext uri="{FF2B5EF4-FFF2-40B4-BE49-F238E27FC236}">
                <a16:creationId xmlns:a16="http://schemas.microsoft.com/office/drawing/2014/main" id="{A8114E27-B5F9-F24D-92A7-E58274473BB2}"/>
              </a:ext>
            </a:extLst>
          </p:cNvPr>
          <p:cNvSpPr>
            <a:spLocks noGrp="1"/>
          </p:cNvSpPr>
          <p:nvPr>
            <p:ph type="pic" sz="quarter" idx="89" hasCustomPrompt="1"/>
          </p:nvPr>
        </p:nvSpPr>
        <p:spPr>
          <a:xfrm>
            <a:off x="10082671" y="1455421"/>
            <a:ext cx="3172400" cy="2858914"/>
          </a:xfrm>
          <a:prstGeom prst="rect">
            <a:avLst/>
          </a:prstGeom>
        </p:spPr>
        <p:txBody>
          <a:bodyPr anchor="ctr" anchorCtr="0"/>
          <a:lstStyle>
            <a:lvl1pPr algn="ctr">
              <a:defRPr sz="1200" b="0"/>
            </a:lvl1pPr>
          </a:lstStyle>
          <a:p>
            <a:r>
              <a:rPr lang="en-US" dirty="0"/>
              <a:t>Insert image</a:t>
            </a:r>
          </a:p>
        </p:txBody>
      </p:sp>
      <p:sp>
        <p:nvSpPr>
          <p:cNvPr id="23" name="Text Placeholder 6">
            <a:extLst>
              <a:ext uri="{FF2B5EF4-FFF2-40B4-BE49-F238E27FC236}">
                <a16:creationId xmlns:a16="http://schemas.microsoft.com/office/drawing/2014/main" id="{E1B331C4-79A1-194D-A12D-AB87E295D819}"/>
              </a:ext>
            </a:extLst>
          </p:cNvPr>
          <p:cNvSpPr>
            <a:spLocks noGrp="1"/>
          </p:cNvSpPr>
          <p:nvPr>
            <p:ph type="body" sz="quarter" idx="90" hasCustomPrompt="1"/>
          </p:nvPr>
        </p:nvSpPr>
        <p:spPr>
          <a:xfrm>
            <a:off x="10068603" y="5261773"/>
            <a:ext cx="3189255"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a:t>
            </a:r>
          </a:p>
        </p:txBody>
      </p:sp>
      <p:sp>
        <p:nvSpPr>
          <p:cNvPr id="24" name="Text Placeholder 3">
            <a:extLst>
              <a:ext uri="{FF2B5EF4-FFF2-40B4-BE49-F238E27FC236}">
                <a16:creationId xmlns:a16="http://schemas.microsoft.com/office/drawing/2014/main" id="{AF8646A5-A94D-B54C-ADE9-B1B3A53FC04D}"/>
              </a:ext>
            </a:extLst>
          </p:cNvPr>
          <p:cNvSpPr>
            <a:spLocks noGrp="1"/>
          </p:cNvSpPr>
          <p:nvPr>
            <p:ph type="body" sz="quarter" idx="91" hasCustomPrompt="1"/>
          </p:nvPr>
        </p:nvSpPr>
        <p:spPr>
          <a:xfrm>
            <a:off x="10068603" y="4541915"/>
            <a:ext cx="318925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a:pPr>
            <a:r>
              <a:rPr lang="en-US" dirty="0"/>
              <a:t>Name</a:t>
            </a:r>
          </a:p>
        </p:txBody>
      </p:sp>
      <p:sp>
        <p:nvSpPr>
          <p:cNvPr id="32" name="Text Placeholder 3">
            <a:extLst>
              <a:ext uri="{FF2B5EF4-FFF2-40B4-BE49-F238E27FC236}">
                <a16:creationId xmlns:a16="http://schemas.microsoft.com/office/drawing/2014/main" id="{1381C4D6-FFF6-6C45-AA7E-75CB86B14580}"/>
              </a:ext>
            </a:extLst>
          </p:cNvPr>
          <p:cNvSpPr>
            <a:spLocks noGrp="1"/>
          </p:cNvSpPr>
          <p:nvPr>
            <p:ph type="body" sz="quarter" idx="92" hasCustomPrompt="1"/>
          </p:nvPr>
        </p:nvSpPr>
        <p:spPr>
          <a:xfrm>
            <a:off x="10068603" y="4850232"/>
            <a:ext cx="3189255" cy="183961"/>
          </a:xfrm>
          <a:prstGeom prst="rect">
            <a:avLst/>
          </a:prstGeom>
        </p:spPr>
        <p:txBody>
          <a:bodyPr wrap="square" lIns="0" tIns="0" rIns="0" bIns="0" anchor="b">
            <a:spAutoFit/>
          </a:bodyPr>
          <a:lstStyle>
            <a:lvl1pPr>
              <a:defRPr lang="en-US" sz="1300" b="0" i="0" dirty="0">
                <a:latin typeface="Proxima Nova Rg" panose="02000506030000020004" pitchFamily="2" charset="0"/>
              </a:defRPr>
            </a:lvl1pPr>
          </a:lstStyle>
          <a:p>
            <a:pPr lvl="0"/>
            <a:r>
              <a:rPr lang="en-US" dirty="0"/>
              <a:t>Designation, Company</a:t>
            </a:r>
          </a:p>
        </p:txBody>
      </p:sp>
      <p:sp>
        <p:nvSpPr>
          <p:cNvPr id="25" name="Title 1">
            <a:extLst>
              <a:ext uri="{FF2B5EF4-FFF2-40B4-BE49-F238E27FC236}">
                <a16:creationId xmlns:a16="http://schemas.microsoft.com/office/drawing/2014/main" id="{E8368796-CF0B-1146-93DF-5A0ABEEA72C4}"/>
              </a:ext>
            </a:extLst>
          </p:cNvPr>
          <p:cNvSpPr>
            <a:spLocks noGrp="1"/>
          </p:cNvSpPr>
          <p:nvPr>
            <p:ph type="title" hasCustomPrompt="1"/>
          </p:nvPr>
        </p:nvSpPr>
        <p:spPr>
          <a:xfrm>
            <a:off x="551139" y="536400"/>
            <a:ext cx="1837041"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Testimonials</a:t>
            </a:r>
          </a:p>
        </p:txBody>
      </p:sp>
    </p:spTree>
    <p:extLst>
      <p:ext uri="{BB962C8B-B14F-4D97-AF65-F5344CB8AC3E}">
        <p14:creationId xmlns:p14="http://schemas.microsoft.com/office/powerpoint/2010/main" val="120252063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Two-Line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3D54B2-6A1F-5E47-92F0-4334EEDBF5D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1219" b="4223"/>
          <a:stretch/>
        </p:blipFill>
        <p:spPr>
          <a:xfrm>
            <a:off x="0" y="-2"/>
            <a:ext cx="13817600" cy="7772400"/>
          </a:xfrm>
          <a:prstGeom prst="rect">
            <a:avLst/>
          </a:prstGeom>
        </p:spPr>
      </p:pic>
      <p:pic>
        <p:nvPicPr>
          <p:cNvPr id="7" name="Picture 6">
            <a:extLst>
              <a:ext uri="{FF2B5EF4-FFF2-40B4-BE49-F238E27FC236}">
                <a16:creationId xmlns:a16="http://schemas.microsoft.com/office/drawing/2014/main" id="{9985B774-4613-1A46-9F8B-3977E8D7194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12634" y="3358657"/>
            <a:ext cx="2192333" cy="1055087"/>
          </a:xfrm>
          <a:prstGeom prst="rect">
            <a:avLst/>
          </a:prstGeom>
        </p:spPr>
      </p:pic>
      <p:sp>
        <p:nvSpPr>
          <p:cNvPr id="6" name="Title 3">
            <a:extLst>
              <a:ext uri="{FF2B5EF4-FFF2-40B4-BE49-F238E27FC236}">
                <a16:creationId xmlns:a16="http://schemas.microsoft.com/office/drawing/2014/main" id="{1C6369A8-BFEB-A34C-A82A-57807B8075CC}"/>
              </a:ext>
            </a:extLst>
          </p:cNvPr>
          <p:cNvSpPr>
            <a:spLocks noGrp="1"/>
          </p:cNvSpPr>
          <p:nvPr>
            <p:ph type="title" hasCustomPrompt="1"/>
          </p:nvPr>
        </p:nvSpPr>
        <p:spPr>
          <a:xfrm>
            <a:off x="547688" y="6904145"/>
            <a:ext cx="7403650" cy="457200"/>
          </a:xfrm>
          <a:prstGeom prst="rect">
            <a:avLst/>
          </a:prstGeom>
        </p:spPr>
        <p:txBody>
          <a:bodyPr wrap="none" lIns="0" tIns="0" rIns="0" bIns="0"/>
          <a:lstStyle>
            <a:lvl1pPr marL="0" indent="0" algn="l" defTabSz="1005840" rtl="0" eaLnBrk="1" latinLnBrk="0" hangingPunct="1">
              <a:lnSpc>
                <a:spcPct val="90000"/>
              </a:lnSpc>
              <a:spcBef>
                <a:spcPts val="1100"/>
              </a:spcBef>
              <a:buFont typeface="Arial" panose="020B0604020202020204" pitchFamily="34" charset="0"/>
              <a:buNone/>
              <a:defRPr lang="en-GB" sz="3200" b="0" i="0" kern="1200" spc="-100" baseline="0" dirty="0">
                <a:solidFill>
                  <a:schemeClr val="bg1"/>
                </a:solidFill>
                <a:latin typeface="+mj-lt"/>
                <a:ea typeface="+mn-ea"/>
                <a:cs typeface="+mn-cs"/>
              </a:defRPr>
            </a:lvl1pPr>
          </a:lstStyle>
          <a:p>
            <a:pPr marL="0" lvl="0" indent="0" algn="l" defTabSz="1005840" rtl="0" eaLnBrk="1" latinLnBrk="0" hangingPunct="1">
              <a:lnSpc>
                <a:spcPct val="90000"/>
              </a:lnSpc>
              <a:spcBef>
                <a:spcPts val="1100"/>
              </a:spcBef>
              <a:buFont typeface="Arial" panose="020B0604020202020204" pitchFamily="34" charset="0"/>
              <a:buNone/>
            </a:pPr>
            <a:r>
              <a:rPr lang="en-US" dirty="0"/>
              <a:t>Edit master text styles</a:t>
            </a:r>
          </a:p>
        </p:txBody>
      </p:sp>
    </p:spTree>
    <p:extLst>
      <p:ext uri="{BB962C8B-B14F-4D97-AF65-F5344CB8AC3E}">
        <p14:creationId xmlns:p14="http://schemas.microsoft.com/office/powerpoint/2010/main" val="3072877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 with Features Text &amp; Image">
    <p:spTree>
      <p:nvGrpSpPr>
        <p:cNvPr id="1" name=""/>
        <p:cNvGrpSpPr/>
        <p:nvPr/>
      </p:nvGrpSpPr>
      <p:grpSpPr>
        <a:xfrm>
          <a:off x="0" y="0"/>
          <a:ext cx="0" cy="0"/>
          <a:chOff x="0" y="0"/>
          <a:chExt cx="0" cy="0"/>
        </a:xfrm>
      </p:grpSpPr>
      <p:sp>
        <p:nvSpPr>
          <p:cNvPr id="21" name="Picture Placeholder 5">
            <a:extLst>
              <a:ext uri="{FF2B5EF4-FFF2-40B4-BE49-F238E27FC236}">
                <a16:creationId xmlns:a16="http://schemas.microsoft.com/office/drawing/2014/main" id="{22CF9FF9-9927-8344-9E84-192002EB01AD}"/>
              </a:ext>
            </a:extLst>
          </p:cNvPr>
          <p:cNvSpPr>
            <a:spLocks noGrp="1"/>
          </p:cNvSpPr>
          <p:nvPr>
            <p:ph type="pic" sz="quarter" idx="10" hasCustomPrompt="1"/>
          </p:nvPr>
        </p:nvSpPr>
        <p:spPr>
          <a:xfrm>
            <a:off x="2630036" y="2964146"/>
            <a:ext cx="1630574" cy="1080000"/>
          </a:xfrm>
          <a:prstGeom prst="rect">
            <a:avLst/>
          </a:prstGeom>
        </p:spPr>
        <p:txBody>
          <a:bodyPr anchor="ctr" anchorCtr="0"/>
          <a:lstStyle>
            <a:lvl1pPr>
              <a:defRPr lang="en-US" sz="1200" b="0" dirty="0"/>
            </a:lvl1pPr>
          </a:lstStyle>
          <a:p>
            <a:pPr lvl="0" algn="ctr"/>
            <a:r>
              <a:rPr lang="en-US" dirty="0"/>
              <a:t>Image / logo / </a:t>
            </a:r>
            <a:r>
              <a:rPr lang="en-US" dirty="0" err="1"/>
              <a:t>etc</a:t>
            </a:r>
            <a:endParaRPr lang="en-US" dirty="0"/>
          </a:p>
        </p:txBody>
      </p:sp>
      <p:sp>
        <p:nvSpPr>
          <p:cNvPr id="18" name="Picture Placeholder 5">
            <a:extLst>
              <a:ext uri="{FF2B5EF4-FFF2-40B4-BE49-F238E27FC236}">
                <a16:creationId xmlns:a16="http://schemas.microsoft.com/office/drawing/2014/main" id="{12C689CF-0F40-344D-8DB4-09C88B417CA4}"/>
              </a:ext>
            </a:extLst>
          </p:cNvPr>
          <p:cNvSpPr>
            <a:spLocks noGrp="1"/>
          </p:cNvSpPr>
          <p:nvPr>
            <p:ph type="pic" sz="quarter" idx="20" hasCustomPrompt="1"/>
          </p:nvPr>
        </p:nvSpPr>
        <p:spPr>
          <a:xfrm>
            <a:off x="547688" y="2964146"/>
            <a:ext cx="1931021" cy="2237738"/>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19" name="Picture Placeholder 5">
            <a:extLst>
              <a:ext uri="{FF2B5EF4-FFF2-40B4-BE49-F238E27FC236}">
                <a16:creationId xmlns:a16="http://schemas.microsoft.com/office/drawing/2014/main" id="{986E34F8-116A-0742-BA86-250A34A5D41B}"/>
              </a:ext>
            </a:extLst>
          </p:cNvPr>
          <p:cNvSpPr>
            <a:spLocks noGrp="1"/>
          </p:cNvSpPr>
          <p:nvPr>
            <p:ph type="pic" sz="quarter" idx="21" hasCustomPrompt="1"/>
          </p:nvPr>
        </p:nvSpPr>
        <p:spPr>
          <a:xfrm>
            <a:off x="2630036" y="4124767"/>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66" name="Picture Placeholder 5">
            <a:extLst>
              <a:ext uri="{FF2B5EF4-FFF2-40B4-BE49-F238E27FC236}">
                <a16:creationId xmlns:a16="http://schemas.microsoft.com/office/drawing/2014/main" id="{65350DCA-8D1C-A74E-9E5E-56DE85F8E6F4}"/>
              </a:ext>
            </a:extLst>
          </p:cNvPr>
          <p:cNvSpPr>
            <a:spLocks noGrp="1"/>
          </p:cNvSpPr>
          <p:nvPr>
            <p:ph type="pic" sz="quarter" idx="32" hasCustomPrompt="1"/>
          </p:nvPr>
        </p:nvSpPr>
        <p:spPr>
          <a:xfrm>
            <a:off x="7155130" y="2964146"/>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67" name="Picture Placeholder 5">
            <a:extLst>
              <a:ext uri="{FF2B5EF4-FFF2-40B4-BE49-F238E27FC236}">
                <a16:creationId xmlns:a16="http://schemas.microsoft.com/office/drawing/2014/main" id="{88E1DF76-479F-F444-9704-391AC133A67B}"/>
              </a:ext>
            </a:extLst>
          </p:cNvPr>
          <p:cNvSpPr>
            <a:spLocks noGrp="1"/>
          </p:cNvSpPr>
          <p:nvPr>
            <p:ph type="pic" sz="quarter" idx="33" hasCustomPrompt="1"/>
          </p:nvPr>
        </p:nvSpPr>
        <p:spPr>
          <a:xfrm>
            <a:off x="5069607" y="2964146"/>
            <a:ext cx="1931021" cy="2237738"/>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68" name="Picture Placeholder 5">
            <a:extLst>
              <a:ext uri="{FF2B5EF4-FFF2-40B4-BE49-F238E27FC236}">
                <a16:creationId xmlns:a16="http://schemas.microsoft.com/office/drawing/2014/main" id="{3B0A237B-DBEF-ED44-80FF-A7E678A1A48A}"/>
              </a:ext>
            </a:extLst>
          </p:cNvPr>
          <p:cNvSpPr>
            <a:spLocks noGrp="1"/>
          </p:cNvSpPr>
          <p:nvPr>
            <p:ph type="pic" sz="quarter" idx="34" hasCustomPrompt="1"/>
          </p:nvPr>
        </p:nvSpPr>
        <p:spPr>
          <a:xfrm>
            <a:off x="7155130" y="4124767"/>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71" name="Picture Placeholder 5">
            <a:extLst>
              <a:ext uri="{FF2B5EF4-FFF2-40B4-BE49-F238E27FC236}">
                <a16:creationId xmlns:a16="http://schemas.microsoft.com/office/drawing/2014/main" id="{1D2EA53D-223F-8A40-AAA4-7719F08064B4}"/>
              </a:ext>
            </a:extLst>
          </p:cNvPr>
          <p:cNvSpPr>
            <a:spLocks noGrp="1"/>
          </p:cNvSpPr>
          <p:nvPr>
            <p:ph type="pic" sz="quarter" idx="37" hasCustomPrompt="1"/>
          </p:nvPr>
        </p:nvSpPr>
        <p:spPr>
          <a:xfrm>
            <a:off x="11634429" y="2964146"/>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72" name="Picture Placeholder 5">
            <a:extLst>
              <a:ext uri="{FF2B5EF4-FFF2-40B4-BE49-F238E27FC236}">
                <a16:creationId xmlns:a16="http://schemas.microsoft.com/office/drawing/2014/main" id="{9716FD7C-43D7-1643-AF2C-112307825BDE}"/>
              </a:ext>
            </a:extLst>
          </p:cNvPr>
          <p:cNvSpPr>
            <a:spLocks noGrp="1"/>
          </p:cNvSpPr>
          <p:nvPr>
            <p:ph type="pic" sz="quarter" idx="38" hasCustomPrompt="1"/>
          </p:nvPr>
        </p:nvSpPr>
        <p:spPr>
          <a:xfrm>
            <a:off x="9594701" y="2964146"/>
            <a:ext cx="1931021" cy="2237738"/>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73" name="Picture Placeholder 5">
            <a:extLst>
              <a:ext uri="{FF2B5EF4-FFF2-40B4-BE49-F238E27FC236}">
                <a16:creationId xmlns:a16="http://schemas.microsoft.com/office/drawing/2014/main" id="{8E72468B-5F00-C544-BEC6-DFC3A8368D31}"/>
              </a:ext>
            </a:extLst>
          </p:cNvPr>
          <p:cNvSpPr>
            <a:spLocks noGrp="1"/>
          </p:cNvSpPr>
          <p:nvPr>
            <p:ph type="pic" sz="quarter" idx="39" hasCustomPrompt="1"/>
          </p:nvPr>
        </p:nvSpPr>
        <p:spPr>
          <a:xfrm>
            <a:off x="11634429" y="4124767"/>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4" name="Text Placeholder 3">
            <a:extLst>
              <a:ext uri="{FF2B5EF4-FFF2-40B4-BE49-F238E27FC236}">
                <a16:creationId xmlns:a16="http://schemas.microsoft.com/office/drawing/2014/main" id="{722FD1A2-26E1-6E4B-AFDF-98D1719EC150}"/>
              </a:ext>
            </a:extLst>
          </p:cNvPr>
          <p:cNvSpPr>
            <a:spLocks noGrp="1"/>
          </p:cNvSpPr>
          <p:nvPr>
            <p:ph type="body" sz="quarter" idx="42" hasCustomPrompt="1"/>
          </p:nvPr>
        </p:nvSpPr>
        <p:spPr>
          <a:xfrm>
            <a:off x="547688" y="2668756"/>
            <a:ext cx="3724291" cy="233932"/>
          </a:xfrm>
          <a:prstGeom prst="rect">
            <a:avLst/>
          </a:prstGeom>
        </p:spPr>
        <p:txBody>
          <a:bodyPr lIns="0" tIns="0" rIns="0" bIns="0" anchor="ctr"/>
          <a:lstStyle>
            <a:lvl1pPr>
              <a:defRPr sz="1200" b="1" i="0">
                <a:latin typeface="Proxima Nova Semibold" panose="02000506030000020004" pitchFamily="2" charset="0"/>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goes here</a:t>
            </a:r>
          </a:p>
        </p:txBody>
      </p:sp>
      <p:sp>
        <p:nvSpPr>
          <p:cNvPr id="28" name="Text Placeholder 3">
            <a:extLst>
              <a:ext uri="{FF2B5EF4-FFF2-40B4-BE49-F238E27FC236}">
                <a16:creationId xmlns:a16="http://schemas.microsoft.com/office/drawing/2014/main" id="{FCC2A04B-F3F9-0740-8E8A-C959ADFA55D5}"/>
              </a:ext>
            </a:extLst>
          </p:cNvPr>
          <p:cNvSpPr>
            <a:spLocks noGrp="1"/>
          </p:cNvSpPr>
          <p:nvPr>
            <p:ph type="body" sz="quarter" idx="43" hasCustomPrompt="1"/>
          </p:nvPr>
        </p:nvSpPr>
        <p:spPr>
          <a:xfrm>
            <a:off x="5069607" y="2668756"/>
            <a:ext cx="3684905" cy="233932"/>
          </a:xfrm>
          <a:prstGeom prst="rect">
            <a:avLst/>
          </a:prstGeom>
        </p:spPr>
        <p:txBody>
          <a:bodyPr lIns="0" tIns="0" rIns="0" bIns="0" anchor="ctr"/>
          <a:lstStyle>
            <a:lvl1pPr>
              <a:defRPr sz="1200" b="1" i="0">
                <a:latin typeface="Proxima Nova Semibold" panose="02000506030000020004" pitchFamily="2" charset="0"/>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goes here</a:t>
            </a:r>
          </a:p>
        </p:txBody>
      </p:sp>
      <p:sp>
        <p:nvSpPr>
          <p:cNvPr id="29" name="Text Placeholder 3">
            <a:extLst>
              <a:ext uri="{FF2B5EF4-FFF2-40B4-BE49-F238E27FC236}">
                <a16:creationId xmlns:a16="http://schemas.microsoft.com/office/drawing/2014/main" id="{7483D405-7837-BA48-9CD5-ADA5A0366931}"/>
              </a:ext>
            </a:extLst>
          </p:cNvPr>
          <p:cNvSpPr>
            <a:spLocks noGrp="1"/>
          </p:cNvSpPr>
          <p:nvPr>
            <p:ph type="body" sz="quarter" idx="44" hasCustomPrompt="1"/>
          </p:nvPr>
        </p:nvSpPr>
        <p:spPr>
          <a:xfrm>
            <a:off x="9594701" y="2668756"/>
            <a:ext cx="3673338" cy="215958"/>
          </a:xfrm>
          <a:prstGeom prst="rect">
            <a:avLst/>
          </a:prstGeom>
        </p:spPr>
        <p:txBody>
          <a:bodyPr lIns="0" tIns="0" rIns="0" bIns="0" anchor="ctr"/>
          <a:lstStyle>
            <a:lvl1pPr>
              <a:defRPr sz="1200" b="1" i="0">
                <a:latin typeface="Proxima Nova Semibold" panose="02000506030000020004" pitchFamily="2" charset="0"/>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goes here</a:t>
            </a:r>
          </a:p>
        </p:txBody>
      </p:sp>
      <p:sp>
        <p:nvSpPr>
          <p:cNvPr id="8" name="Text Placeholder 7">
            <a:extLst>
              <a:ext uri="{FF2B5EF4-FFF2-40B4-BE49-F238E27FC236}">
                <a16:creationId xmlns:a16="http://schemas.microsoft.com/office/drawing/2014/main" id="{CD6A4D86-AD57-C744-AD2E-5B585F11559E}"/>
              </a:ext>
            </a:extLst>
          </p:cNvPr>
          <p:cNvSpPr>
            <a:spLocks noGrp="1"/>
          </p:cNvSpPr>
          <p:nvPr>
            <p:ph type="body" sz="quarter" idx="46" hasCustomPrompt="1"/>
          </p:nvPr>
        </p:nvSpPr>
        <p:spPr>
          <a:xfrm>
            <a:off x="547688" y="5345113"/>
            <a:ext cx="3716097" cy="1889125"/>
          </a:xfrm>
          <a:prstGeom prst="rect">
            <a:avLst/>
          </a:prstGeom>
        </p:spPr>
        <p:txBody>
          <a:bodyPr lIns="0" tIns="0" rIns="0" bIns="0"/>
          <a:lstStyle>
            <a:lvl1pPr>
              <a:lnSpc>
                <a:spcPct val="120000"/>
              </a:lnSpc>
              <a:spcBef>
                <a:spcPts val="0"/>
              </a:spcBef>
              <a:defRPr sz="1200"/>
            </a:lvl1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34" name="Text Placeholder 7">
            <a:extLst>
              <a:ext uri="{FF2B5EF4-FFF2-40B4-BE49-F238E27FC236}">
                <a16:creationId xmlns:a16="http://schemas.microsoft.com/office/drawing/2014/main" id="{10D7C76F-D77A-944B-BABE-5AB286DE0CE2}"/>
              </a:ext>
            </a:extLst>
          </p:cNvPr>
          <p:cNvSpPr>
            <a:spLocks noGrp="1"/>
          </p:cNvSpPr>
          <p:nvPr>
            <p:ph type="body" sz="quarter" idx="47" hasCustomPrompt="1"/>
          </p:nvPr>
        </p:nvSpPr>
        <p:spPr>
          <a:xfrm>
            <a:off x="5069607" y="5345113"/>
            <a:ext cx="3716097" cy="1889125"/>
          </a:xfrm>
          <a:prstGeom prst="rect">
            <a:avLst/>
          </a:prstGeom>
        </p:spPr>
        <p:txBody>
          <a:bodyPr lIns="0" tIns="0" rIns="0" bIns="0"/>
          <a:lstStyle>
            <a:lvl1pPr>
              <a:lnSpc>
                <a:spcPct val="120000"/>
              </a:lnSpc>
              <a:spcBef>
                <a:spcPts val="0"/>
              </a:spcBef>
              <a:defRPr sz="1200"/>
            </a:lvl1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35" name="Text Placeholder 7">
            <a:extLst>
              <a:ext uri="{FF2B5EF4-FFF2-40B4-BE49-F238E27FC236}">
                <a16:creationId xmlns:a16="http://schemas.microsoft.com/office/drawing/2014/main" id="{21AACF17-B1B5-A549-896D-98D737538A52}"/>
              </a:ext>
            </a:extLst>
          </p:cNvPr>
          <p:cNvSpPr>
            <a:spLocks noGrp="1"/>
          </p:cNvSpPr>
          <p:nvPr>
            <p:ph type="body" sz="quarter" idx="48" hasCustomPrompt="1"/>
          </p:nvPr>
        </p:nvSpPr>
        <p:spPr>
          <a:xfrm>
            <a:off x="9594701" y="5345113"/>
            <a:ext cx="3673338" cy="1889125"/>
          </a:xfrm>
          <a:prstGeom prst="rect">
            <a:avLst/>
          </a:prstGeom>
        </p:spPr>
        <p:txBody>
          <a:bodyPr lIns="0" tIns="0" rIns="0" bIns="0"/>
          <a:lstStyle>
            <a:lvl1pPr>
              <a:lnSpc>
                <a:spcPct val="120000"/>
              </a:lnSpc>
              <a:spcBef>
                <a:spcPts val="0"/>
              </a:spcBef>
              <a:defRPr sz="1200"/>
            </a:lvl1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a:t>
            </a:r>
          </a:p>
        </p:txBody>
      </p:sp>
      <p:sp>
        <p:nvSpPr>
          <p:cNvPr id="22" name="Slide Number Placeholder 5">
            <a:extLst>
              <a:ext uri="{FF2B5EF4-FFF2-40B4-BE49-F238E27FC236}">
                <a16:creationId xmlns:a16="http://schemas.microsoft.com/office/drawing/2014/main" id="{71E95E08-EFEE-AB41-9363-B5D1DFD0F093}"/>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6" name="Text Placeholder 6">
            <a:extLst>
              <a:ext uri="{FF2B5EF4-FFF2-40B4-BE49-F238E27FC236}">
                <a16:creationId xmlns:a16="http://schemas.microsoft.com/office/drawing/2014/main" id="{122E0A64-E04D-A840-9E45-855596EAFF4F}"/>
              </a:ext>
            </a:extLst>
          </p:cNvPr>
          <p:cNvSpPr>
            <a:spLocks noGrp="1"/>
          </p:cNvSpPr>
          <p:nvPr>
            <p:ph type="body" sz="quarter" idx="12" hasCustomPrompt="1"/>
          </p:nvPr>
        </p:nvSpPr>
        <p:spPr>
          <a:xfrm>
            <a:off x="549187" y="1742911"/>
            <a:ext cx="10528388"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30" name="Text Placeholder 3">
            <a:extLst>
              <a:ext uri="{FF2B5EF4-FFF2-40B4-BE49-F238E27FC236}">
                <a16:creationId xmlns:a16="http://schemas.microsoft.com/office/drawing/2014/main" id="{49E73460-590E-934E-9B3B-330297B3BC67}"/>
              </a:ext>
            </a:extLst>
          </p:cNvPr>
          <p:cNvSpPr>
            <a:spLocks noGrp="1"/>
          </p:cNvSpPr>
          <p:nvPr>
            <p:ph type="body" sz="quarter" idx="83" hasCustomPrompt="1"/>
          </p:nvPr>
        </p:nvSpPr>
        <p:spPr>
          <a:xfrm>
            <a:off x="549188" y="1416949"/>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23" name="Title 1">
            <a:extLst>
              <a:ext uri="{FF2B5EF4-FFF2-40B4-BE49-F238E27FC236}">
                <a16:creationId xmlns:a16="http://schemas.microsoft.com/office/drawing/2014/main" id="{4C623034-2F91-D840-9C38-21184990E0CE}"/>
              </a:ext>
            </a:extLst>
          </p:cNvPr>
          <p:cNvSpPr>
            <a:spLocks noGrp="1"/>
          </p:cNvSpPr>
          <p:nvPr>
            <p:ph type="title" hasCustomPrompt="1"/>
          </p:nvPr>
        </p:nvSpPr>
        <p:spPr>
          <a:xfrm>
            <a:off x="551139" y="536400"/>
            <a:ext cx="5522346"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Three col with features text &amp; image</a:t>
            </a:r>
          </a:p>
        </p:txBody>
      </p:sp>
    </p:spTree>
    <p:extLst>
      <p:ext uri="{BB962C8B-B14F-4D97-AF65-F5344CB8AC3E}">
        <p14:creationId xmlns:p14="http://schemas.microsoft.com/office/powerpoint/2010/main" val="2287377807"/>
      </p:ext>
    </p:extLst>
  </p:cSld>
  <p:clrMapOvr>
    <a:masterClrMapping/>
  </p:clrMapOvr>
  <p:extLst>
    <p:ext uri="{DCECCB84-F9BA-43D5-87BE-67443E8EF086}">
      <p15:sldGuideLst xmlns:p15="http://schemas.microsoft.com/office/powerpoint/2012/main">
        <p15:guide id="2" pos="4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eatures Text and 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AF6CEE8-1E00-5F4B-A2AA-80EFD795DCE9}"/>
              </a:ext>
            </a:extLst>
          </p:cNvPr>
          <p:cNvSpPr>
            <a:spLocks noGrp="1"/>
          </p:cNvSpPr>
          <p:nvPr>
            <p:ph type="pic" sz="quarter" idx="21" hasCustomPrompt="1"/>
          </p:nvPr>
        </p:nvSpPr>
        <p:spPr>
          <a:xfrm>
            <a:off x="7315200" y="1438274"/>
            <a:ext cx="5953125" cy="5794517"/>
          </a:xfrm>
          <a:prstGeom prst="rect">
            <a:avLst/>
          </a:prstGeom>
        </p:spPr>
        <p:txBody>
          <a:bodyPr anchor="ctr" anchorCtr="0"/>
          <a:lstStyle>
            <a:lvl1pPr algn="ctr">
              <a:defRPr sz="1200"/>
            </a:lvl1pPr>
          </a:lstStyle>
          <a:p>
            <a:r>
              <a:rPr lang="en-US"/>
              <a:t>Image / Logo / </a:t>
            </a:r>
            <a:r>
              <a:rPr lang="en-US" err="1"/>
              <a:t>Etc</a:t>
            </a:r>
            <a:endParaRPr lang="en-US"/>
          </a:p>
        </p:txBody>
      </p:sp>
      <p:sp>
        <p:nvSpPr>
          <p:cNvPr id="23" name="Slide Number Placeholder 5">
            <a:extLst>
              <a:ext uri="{FF2B5EF4-FFF2-40B4-BE49-F238E27FC236}">
                <a16:creationId xmlns:a16="http://schemas.microsoft.com/office/drawing/2014/main" id="{D5EC09CC-C090-0C4C-8540-4D65B6842AE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4" name="Text Placeholder 6">
            <a:extLst>
              <a:ext uri="{FF2B5EF4-FFF2-40B4-BE49-F238E27FC236}">
                <a16:creationId xmlns:a16="http://schemas.microsoft.com/office/drawing/2014/main" id="{D62CE1E5-9FD8-524D-9D8F-D0C019B43691}"/>
              </a:ext>
            </a:extLst>
          </p:cNvPr>
          <p:cNvSpPr>
            <a:spLocks noGrp="1"/>
          </p:cNvSpPr>
          <p:nvPr>
            <p:ph type="body" sz="quarter" idx="12" hasCustomPrompt="1"/>
          </p:nvPr>
        </p:nvSpPr>
        <p:spPr>
          <a:xfrm>
            <a:off x="549188" y="1745053"/>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5" name="Text Placeholder 3">
            <a:extLst>
              <a:ext uri="{FF2B5EF4-FFF2-40B4-BE49-F238E27FC236}">
                <a16:creationId xmlns:a16="http://schemas.microsoft.com/office/drawing/2014/main" id="{8B42B192-D97D-C947-A768-6E97DE6B4CB5}"/>
              </a:ext>
            </a:extLst>
          </p:cNvPr>
          <p:cNvSpPr>
            <a:spLocks noGrp="1"/>
          </p:cNvSpPr>
          <p:nvPr>
            <p:ph type="body" sz="quarter" idx="42" hasCustomPrompt="1"/>
          </p:nvPr>
        </p:nvSpPr>
        <p:spPr>
          <a:xfrm>
            <a:off x="549188" y="1419091"/>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6" name="Text Placeholder 6">
            <a:extLst>
              <a:ext uri="{FF2B5EF4-FFF2-40B4-BE49-F238E27FC236}">
                <a16:creationId xmlns:a16="http://schemas.microsoft.com/office/drawing/2014/main" id="{EDC627F2-7306-8740-9B37-567828E9F9EF}"/>
              </a:ext>
            </a:extLst>
          </p:cNvPr>
          <p:cNvSpPr>
            <a:spLocks noGrp="1"/>
          </p:cNvSpPr>
          <p:nvPr>
            <p:ph type="body" sz="quarter" idx="83" hasCustomPrompt="1"/>
          </p:nvPr>
        </p:nvSpPr>
        <p:spPr>
          <a:xfrm>
            <a:off x="549188" y="3672326"/>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7" name="Text Placeholder 3">
            <a:extLst>
              <a:ext uri="{FF2B5EF4-FFF2-40B4-BE49-F238E27FC236}">
                <a16:creationId xmlns:a16="http://schemas.microsoft.com/office/drawing/2014/main" id="{6C7885CE-F8AD-A44E-837C-1D71C2800DDF}"/>
              </a:ext>
            </a:extLst>
          </p:cNvPr>
          <p:cNvSpPr>
            <a:spLocks noGrp="1"/>
          </p:cNvSpPr>
          <p:nvPr>
            <p:ph type="body" sz="quarter" idx="84" hasCustomPrompt="1"/>
          </p:nvPr>
        </p:nvSpPr>
        <p:spPr>
          <a:xfrm>
            <a:off x="549188" y="3360432"/>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8" name="Text Placeholder 6">
            <a:extLst>
              <a:ext uri="{FF2B5EF4-FFF2-40B4-BE49-F238E27FC236}">
                <a16:creationId xmlns:a16="http://schemas.microsoft.com/office/drawing/2014/main" id="{A5015141-0653-5B42-A722-FD84CAE4D5EC}"/>
              </a:ext>
            </a:extLst>
          </p:cNvPr>
          <p:cNvSpPr>
            <a:spLocks noGrp="1"/>
          </p:cNvSpPr>
          <p:nvPr>
            <p:ph type="body" sz="quarter" idx="85" hasCustomPrompt="1"/>
          </p:nvPr>
        </p:nvSpPr>
        <p:spPr>
          <a:xfrm>
            <a:off x="549188" y="5613666"/>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9" name="Text Placeholder 3">
            <a:extLst>
              <a:ext uri="{FF2B5EF4-FFF2-40B4-BE49-F238E27FC236}">
                <a16:creationId xmlns:a16="http://schemas.microsoft.com/office/drawing/2014/main" id="{46D7BAD7-9DF9-0D40-8D31-FE03F1054A89}"/>
              </a:ext>
            </a:extLst>
          </p:cNvPr>
          <p:cNvSpPr>
            <a:spLocks noGrp="1"/>
          </p:cNvSpPr>
          <p:nvPr>
            <p:ph type="body" sz="quarter" idx="86" hasCustomPrompt="1"/>
          </p:nvPr>
        </p:nvSpPr>
        <p:spPr>
          <a:xfrm>
            <a:off x="549188" y="5287704"/>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2" name="Title 1">
            <a:extLst>
              <a:ext uri="{FF2B5EF4-FFF2-40B4-BE49-F238E27FC236}">
                <a16:creationId xmlns:a16="http://schemas.microsoft.com/office/drawing/2014/main" id="{718E53FD-5E1D-CE4F-812F-36BB03B08E88}"/>
              </a:ext>
            </a:extLst>
          </p:cNvPr>
          <p:cNvSpPr>
            <a:spLocks noGrp="1"/>
          </p:cNvSpPr>
          <p:nvPr>
            <p:ph type="title" hasCustomPrompt="1"/>
          </p:nvPr>
        </p:nvSpPr>
        <p:spPr>
          <a:xfrm>
            <a:off x="551139" y="536400"/>
            <a:ext cx="4554132"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Features text and large image</a:t>
            </a:r>
          </a:p>
        </p:txBody>
      </p:sp>
    </p:spTree>
    <p:extLst>
      <p:ext uri="{BB962C8B-B14F-4D97-AF65-F5344CB8AC3E}">
        <p14:creationId xmlns:p14="http://schemas.microsoft.com/office/powerpoint/2010/main" val="2364871242"/>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ient Performance - Three Columns">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7B804846-0AB7-1143-AC99-17CDF2991296}"/>
              </a:ext>
            </a:extLst>
          </p:cNvPr>
          <p:cNvCxnSpPr>
            <a:cxnSpLocks/>
          </p:cNvCxnSpPr>
          <p:nvPr userDrawn="1"/>
        </p:nvCxnSpPr>
        <p:spPr>
          <a:xfrm>
            <a:off x="3544284" y="3429829"/>
            <a:ext cx="972404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 Placeholder 13">
            <a:extLst>
              <a:ext uri="{FF2B5EF4-FFF2-40B4-BE49-F238E27FC236}">
                <a16:creationId xmlns:a16="http://schemas.microsoft.com/office/drawing/2014/main" id="{509E8939-7125-1642-A2B0-D7512756E234}"/>
              </a:ext>
            </a:extLst>
          </p:cNvPr>
          <p:cNvSpPr>
            <a:spLocks noGrp="1"/>
          </p:cNvSpPr>
          <p:nvPr userDrawn="1">
            <p:ph type="body" sz="quarter" idx="18" hasCustomPrompt="1"/>
          </p:nvPr>
        </p:nvSpPr>
        <p:spPr>
          <a:xfrm>
            <a:off x="8817416" y="3130894"/>
            <a:ext cx="1030731" cy="211340"/>
          </a:xfrm>
          <a:prstGeom prst="rect">
            <a:avLst/>
          </a:prstGeom>
        </p:spPr>
        <p:txBody>
          <a:bodyPr wrap="none" lIns="0" tIns="0" rIns="0" bIns="0" anchor="ctr">
            <a:spAutoFit/>
          </a:bodyPr>
          <a:lstStyle>
            <a:lvl1pPr>
              <a:defRPr lang="en-US" sz="1200" b="0" i="0" kern="1200" dirty="0">
                <a:solidFill>
                  <a:schemeClr val="tx1"/>
                </a:solidFill>
                <a:latin typeface="Proxima Nova Rg" panose="02000506030000020004" pitchFamily="2" charset="0"/>
                <a:ea typeface="+mn-ea"/>
                <a:cs typeface="+mn-cs"/>
              </a:defRPr>
            </a:lvl1pPr>
            <a:lvl2pPr>
              <a:defRPr sz="1300" b="0" i="0">
                <a:solidFill>
                  <a:schemeClr val="tx2"/>
                </a:solidFill>
                <a:latin typeface="Josefin Sans" pitchFamily="2" charset="77"/>
              </a:defRPr>
            </a:lvl2pPr>
            <a:lvl3pPr>
              <a:defRPr sz="1300" b="0" i="0">
                <a:solidFill>
                  <a:schemeClr val="tx2"/>
                </a:solidFill>
                <a:latin typeface="Josefin Sans" pitchFamily="2" charset="77"/>
              </a:defRPr>
            </a:lvl3pPr>
            <a:lvl4pPr>
              <a:defRPr sz="1300" b="0" i="0">
                <a:solidFill>
                  <a:schemeClr val="tx2"/>
                </a:solidFill>
                <a:latin typeface="Josefin Sans" pitchFamily="2" charset="77"/>
              </a:defRPr>
            </a:lvl4pPr>
            <a:lvl5pPr>
              <a:defRPr sz="1300" b="0" i="0">
                <a:solidFill>
                  <a:schemeClr val="tx2"/>
                </a:solidFill>
                <a:latin typeface="Josefin Sans" pitchFamily="2" charset="77"/>
              </a:defRPr>
            </a:lvl5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text here</a:t>
            </a:r>
          </a:p>
        </p:txBody>
      </p:sp>
      <p:sp>
        <p:nvSpPr>
          <p:cNvPr id="71" name="Text Placeholder 33">
            <a:extLst>
              <a:ext uri="{FF2B5EF4-FFF2-40B4-BE49-F238E27FC236}">
                <a16:creationId xmlns:a16="http://schemas.microsoft.com/office/drawing/2014/main" id="{D2A877CF-7003-624D-B632-ACD023E109C3}"/>
              </a:ext>
            </a:extLst>
          </p:cNvPr>
          <p:cNvSpPr>
            <a:spLocks noGrp="1"/>
          </p:cNvSpPr>
          <p:nvPr userDrawn="1">
            <p:ph type="body" sz="quarter" idx="60" hasCustomPrompt="1"/>
          </p:nvPr>
        </p:nvSpPr>
        <p:spPr>
          <a:xfrm>
            <a:off x="3544282" y="361272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55" name="Picture Placeholder 12">
            <a:extLst>
              <a:ext uri="{FF2B5EF4-FFF2-40B4-BE49-F238E27FC236}">
                <a16:creationId xmlns:a16="http://schemas.microsoft.com/office/drawing/2014/main" id="{677D2F7F-44FC-4744-888B-A3466BAF9D5C}"/>
              </a:ext>
            </a:extLst>
          </p:cNvPr>
          <p:cNvSpPr>
            <a:spLocks noGrp="1"/>
          </p:cNvSpPr>
          <p:nvPr userDrawn="1">
            <p:ph type="pic" sz="quarter" idx="61" hasCustomPrompt="1"/>
          </p:nvPr>
        </p:nvSpPr>
        <p:spPr>
          <a:xfrm>
            <a:off x="3544282" y="1438275"/>
            <a:ext cx="4450909" cy="1359840"/>
          </a:xfrm>
          <a:prstGeom prst="rect">
            <a:avLst/>
          </a:prstGeom>
        </p:spPr>
        <p:txBody>
          <a:bodyPr anchor="ctr" anchorCtr="0"/>
          <a:lstStyle>
            <a:lvl1pPr algn="ctr">
              <a:defRPr lang="en-US" sz="1600" b="0" dirty="0"/>
            </a:lvl1pPr>
          </a:lstStyle>
          <a:p>
            <a:pPr lvl="0" algn="ctr"/>
            <a:r>
              <a:rPr lang="en-US"/>
              <a:t>Insert logo here</a:t>
            </a:r>
          </a:p>
        </p:txBody>
      </p:sp>
      <p:sp>
        <p:nvSpPr>
          <p:cNvPr id="79" name="Text Placeholder 3">
            <a:extLst>
              <a:ext uri="{FF2B5EF4-FFF2-40B4-BE49-F238E27FC236}">
                <a16:creationId xmlns:a16="http://schemas.microsoft.com/office/drawing/2014/main" id="{3F8D84CD-9AE6-1B4A-8547-40B794B2D320}"/>
              </a:ext>
            </a:extLst>
          </p:cNvPr>
          <p:cNvSpPr>
            <a:spLocks noGrp="1"/>
          </p:cNvSpPr>
          <p:nvPr userDrawn="1">
            <p:ph type="body" sz="quarter" idx="62" hasCustomPrompt="1"/>
          </p:nvPr>
        </p:nvSpPr>
        <p:spPr>
          <a:xfrm>
            <a:off x="549187" y="3612720"/>
            <a:ext cx="2282676" cy="265457"/>
          </a:xfrm>
          <a:prstGeom prst="rect">
            <a:avLst/>
          </a:prstGeom>
        </p:spPr>
        <p:txBody>
          <a:bodyPr wrap="none" lIns="0" tIns="0" rIns="0" bIns="0" anchor="t">
            <a:spAutoFit/>
          </a:bodyPr>
          <a:lstStyle>
            <a:lvl1pPr>
              <a:lnSpc>
                <a:spcPct val="120000"/>
              </a:lnSpc>
              <a:spcBef>
                <a:spcPts val="0"/>
              </a:spcBef>
              <a:defRPr sz="1500" b="0" i="0">
                <a:solidFill>
                  <a:schemeClr val="tx2"/>
                </a:solidFill>
                <a:latin typeface="+mj-lt"/>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here</a:t>
            </a:r>
          </a:p>
        </p:txBody>
      </p:sp>
      <p:sp>
        <p:nvSpPr>
          <p:cNvPr id="86" name="Text Placeholder 33">
            <a:extLst>
              <a:ext uri="{FF2B5EF4-FFF2-40B4-BE49-F238E27FC236}">
                <a16:creationId xmlns:a16="http://schemas.microsoft.com/office/drawing/2014/main" id="{5A54FDE7-4E9E-8F41-90A5-26BD8AAEA2F5}"/>
              </a:ext>
            </a:extLst>
          </p:cNvPr>
          <p:cNvSpPr>
            <a:spLocks noGrp="1"/>
          </p:cNvSpPr>
          <p:nvPr userDrawn="1">
            <p:ph type="body" sz="quarter" idx="63" hasCustomPrompt="1"/>
          </p:nvPr>
        </p:nvSpPr>
        <p:spPr>
          <a:xfrm>
            <a:off x="8817416" y="361272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1" name="Text Placeholder 33">
            <a:extLst>
              <a:ext uri="{FF2B5EF4-FFF2-40B4-BE49-F238E27FC236}">
                <a16:creationId xmlns:a16="http://schemas.microsoft.com/office/drawing/2014/main" id="{5625BE47-9441-5446-B834-1D3F50A17969}"/>
              </a:ext>
            </a:extLst>
          </p:cNvPr>
          <p:cNvSpPr>
            <a:spLocks noGrp="1"/>
          </p:cNvSpPr>
          <p:nvPr>
            <p:ph type="body" sz="quarter" idx="64" hasCustomPrompt="1"/>
          </p:nvPr>
        </p:nvSpPr>
        <p:spPr>
          <a:xfrm>
            <a:off x="3544282" y="509621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3" name="Text Placeholder 3">
            <a:extLst>
              <a:ext uri="{FF2B5EF4-FFF2-40B4-BE49-F238E27FC236}">
                <a16:creationId xmlns:a16="http://schemas.microsoft.com/office/drawing/2014/main" id="{AD26D818-58DD-2446-ABD7-118684202163}"/>
              </a:ext>
            </a:extLst>
          </p:cNvPr>
          <p:cNvSpPr>
            <a:spLocks noGrp="1"/>
          </p:cNvSpPr>
          <p:nvPr>
            <p:ph type="body" sz="quarter" idx="65" hasCustomPrompt="1"/>
          </p:nvPr>
        </p:nvSpPr>
        <p:spPr>
          <a:xfrm>
            <a:off x="549187" y="5096210"/>
            <a:ext cx="2282676" cy="265457"/>
          </a:xfrm>
          <a:prstGeom prst="rect">
            <a:avLst/>
          </a:prstGeom>
        </p:spPr>
        <p:txBody>
          <a:bodyPr wrap="none" lIns="0" tIns="0" rIns="0" bIns="0" anchor="t">
            <a:spAutoFit/>
          </a:bodyPr>
          <a:lstStyle>
            <a:lvl1pPr>
              <a:lnSpc>
                <a:spcPct val="120000"/>
              </a:lnSpc>
              <a:spcBef>
                <a:spcPts val="0"/>
              </a:spcBef>
              <a:defRPr sz="1500" b="0" i="0">
                <a:solidFill>
                  <a:schemeClr val="tx2"/>
                </a:solidFill>
                <a:latin typeface="+mj-lt"/>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here</a:t>
            </a:r>
          </a:p>
        </p:txBody>
      </p:sp>
      <p:sp>
        <p:nvSpPr>
          <p:cNvPr id="24" name="Text Placeholder 33">
            <a:extLst>
              <a:ext uri="{FF2B5EF4-FFF2-40B4-BE49-F238E27FC236}">
                <a16:creationId xmlns:a16="http://schemas.microsoft.com/office/drawing/2014/main" id="{CA8D8757-2615-6046-A087-AFCDCE6624C9}"/>
              </a:ext>
            </a:extLst>
          </p:cNvPr>
          <p:cNvSpPr>
            <a:spLocks noGrp="1"/>
          </p:cNvSpPr>
          <p:nvPr>
            <p:ph type="body" sz="quarter" idx="66" hasCustomPrompt="1"/>
          </p:nvPr>
        </p:nvSpPr>
        <p:spPr>
          <a:xfrm>
            <a:off x="8817416" y="509621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6" name="Text Placeholder 33">
            <a:extLst>
              <a:ext uri="{FF2B5EF4-FFF2-40B4-BE49-F238E27FC236}">
                <a16:creationId xmlns:a16="http://schemas.microsoft.com/office/drawing/2014/main" id="{F3E7D97C-9456-3349-AA6F-3E06E188B8AC}"/>
              </a:ext>
            </a:extLst>
          </p:cNvPr>
          <p:cNvSpPr>
            <a:spLocks noGrp="1"/>
          </p:cNvSpPr>
          <p:nvPr>
            <p:ph type="body" sz="quarter" idx="67" hasCustomPrompt="1"/>
          </p:nvPr>
        </p:nvSpPr>
        <p:spPr>
          <a:xfrm>
            <a:off x="3544282" y="657970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7" name="Text Placeholder 3">
            <a:extLst>
              <a:ext uri="{FF2B5EF4-FFF2-40B4-BE49-F238E27FC236}">
                <a16:creationId xmlns:a16="http://schemas.microsoft.com/office/drawing/2014/main" id="{BCF82292-47F8-C942-8B12-DC9AA8C41F2B}"/>
              </a:ext>
            </a:extLst>
          </p:cNvPr>
          <p:cNvSpPr>
            <a:spLocks noGrp="1"/>
          </p:cNvSpPr>
          <p:nvPr>
            <p:ph type="body" sz="quarter" idx="68" hasCustomPrompt="1"/>
          </p:nvPr>
        </p:nvSpPr>
        <p:spPr>
          <a:xfrm>
            <a:off x="549187" y="6579700"/>
            <a:ext cx="2282676" cy="265457"/>
          </a:xfrm>
          <a:prstGeom prst="rect">
            <a:avLst/>
          </a:prstGeom>
        </p:spPr>
        <p:txBody>
          <a:bodyPr wrap="none" lIns="0" tIns="0" rIns="0" bIns="0" anchor="t">
            <a:spAutoFit/>
          </a:bodyPr>
          <a:lstStyle>
            <a:lvl1pPr>
              <a:lnSpc>
                <a:spcPct val="120000"/>
              </a:lnSpc>
              <a:spcBef>
                <a:spcPts val="0"/>
              </a:spcBef>
              <a:defRPr sz="1500" b="0" i="0">
                <a:solidFill>
                  <a:schemeClr val="tx2"/>
                </a:solidFill>
                <a:latin typeface="+mj-lt"/>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here</a:t>
            </a:r>
          </a:p>
        </p:txBody>
      </p:sp>
      <p:sp>
        <p:nvSpPr>
          <p:cNvPr id="32" name="Text Placeholder 33">
            <a:extLst>
              <a:ext uri="{FF2B5EF4-FFF2-40B4-BE49-F238E27FC236}">
                <a16:creationId xmlns:a16="http://schemas.microsoft.com/office/drawing/2014/main" id="{E0F38C64-06CD-CA49-A303-E5EEF94E2F87}"/>
              </a:ext>
            </a:extLst>
          </p:cNvPr>
          <p:cNvSpPr>
            <a:spLocks noGrp="1"/>
          </p:cNvSpPr>
          <p:nvPr>
            <p:ph type="body" sz="quarter" idx="69" hasCustomPrompt="1"/>
          </p:nvPr>
        </p:nvSpPr>
        <p:spPr>
          <a:xfrm>
            <a:off x="8817416" y="657970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18" name="Text Placeholder 13">
            <a:extLst>
              <a:ext uri="{FF2B5EF4-FFF2-40B4-BE49-F238E27FC236}">
                <a16:creationId xmlns:a16="http://schemas.microsoft.com/office/drawing/2014/main" id="{721BABF6-E129-2044-8F18-13EB8F06AD15}"/>
              </a:ext>
            </a:extLst>
          </p:cNvPr>
          <p:cNvSpPr>
            <a:spLocks noGrp="1"/>
          </p:cNvSpPr>
          <p:nvPr>
            <p:ph type="body" sz="quarter" idx="70" hasCustomPrompt="1"/>
          </p:nvPr>
        </p:nvSpPr>
        <p:spPr>
          <a:xfrm>
            <a:off x="3544282" y="3130894"/>
            <a:ext cx="1030731" cy="211340"/>
          </a:xfrm>
          <a:prstGeom prst="rect">
            <a:avLst/>
          </a:prstGeom>
        </p:spPr>
        <p:txBody>
          <a:bodyPr wrap="none" lIns="0" tIns="0" rIns="0" bIns="0" anchor="ctr">
            <a:spAutoFit/>
          </a:bodyPr>
          <a:lstStyle>
            <a:lvl1pPr>
              <a:defRPr lang="en-US" sz="1200" b="0" i="0" kern="1200" dirty="0">
                <a:solidFill>
                  <a:schemeClr val="tx1"/>
                </a:solidFill>
                <a:latin typeface="Proxima Nova Rg" panose="02000506030000020004" pitchFamily="2" charset="0"/>
                <a:ea typeface="+mn-ea"/>
                <a:cs typeface="+mn-cs"/>
              </a:defRPr>
            </a:lvl1pPr>
            <a:lvl2pPr>
              <a:defRPr sz="1300" b="0" i="0">
                <a:solidFill>
                  <a:schemeClr val="tx2"/>
                </a:solidFill>
                <a:latin typeface="Josefin Sans" pitchFamily="2" charset="77"/>
              </a:defRPr>
            </a:lvl2pPr>
            <a:lvl3pPr>
              <a:defRPr sz="1300" b="0" i="0">
                <a:solidFill>
                  <a:schemeClr val="tx2"/>
                </a:solidFill>
                <a:latin typeface="Josefin Sans" pitchFamily="2" charset="77"/>
              </a:defRPr>
            </a:lvl3pPr>
            <a:lvl4pPr>
              <a:defRPr sz="1300" b="0" i="0">
                <a:solidFill>
                  <a:schemeClr val="tx2"/>
                </a:solidFill>
                <a:latin typeface="Josefin Sans" pitchFamily="2" charset="77"/>
              </a:defRPr>
            </a:lvl4pPr>
            <a:lvl5pPr>
              <a:defRPr sz="1300" b="0" i="0">
                <a:solidFill>
                  <a:schemeClr val="tx2"/>
                </a:solidFill>
                <a:latin typeface="Josefin Sans" pitchFamily="2" charset="77"/>
              </a:defRPr>
            </a:lvl5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text here</a:t>
            </a:r>
          </a:p>
        </p:txBody>
      </p:sp>
      <p:sp>
        <p:nvSpPr>
          <p:cNvPr id="25" name="Slide Number Placeholder 5">
            <a:extLst>
              <a:ext uri="{FF2B5EF4-FFF2-40B4-BE49-F238E27FC236}">
                <a16:creationId xmlns:a16="http://schemas.microsoft.com/office/drawing/2014/main" id="{22BD6EC1-382A-2A4C-9FE7-1F579C59FB4A}"/>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0" name="Title 1">
            <a:extLst>
              <a:ext uri="{FF2B5EF4-FFF2-40B4-BE49-F238E27FC236}">
                <a16:creationId xmlns:a16="http://schemas.microsoft.com/office/drawing/2014/main" id="{C02B987D-FD61-464C-BD90-8DC6D9A2E0D6}"/>
              </a:ext>
            </a:extLst>
          </p:cNvPr>
          <p:cNvSpPr>
            <a:spLocks noGrp="1"/>
          </p:cNvSpPr>
          <p:nvPr>
            <p:ph type="title" hasCustomPrompt="1"/>
          </p:nvPr>
        </p:nvSpPr>
        <p:spPr>
          <a:xfrm>
            <a:off x="551139" y="536400"/>
            <a:ext cx="5329985"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Client performance – three columns</a:t>
            </a:r>
          </a:p>
        </p:txBody>
      </p:sp>
    </p:spTree>
    <p:extLst>
      <p:ext uri="{BB962C8B-B14F-4D97-AF65-F5344CB8AC3E}">
        <p14:creationId xmlns:p14="http://schemas.microsoft.com/office/powerpoint/2010/main" val="104839054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40" name="Text Placeholder 33">
            <a:extLst>
              <a:ext uri="{FF2B5EF4-FFF2-40B4-BE49-F238E27FC236}">
                <a16:creationId xmlns:a16="http://schemas.microsoft.com/office/drawing/2014/main" id="{32183F34-80EC-4A4B-AD6D-606FDA3875D6}"/>
              </a:ext>
            </a:extLst>
          </p:cNvPr>
          <p:cNvSpPr>
            <a:spLocks noGrp="1"/>
          </p:cNvSpPr>
          <p:nvPr>
            <p:ph type="body" sz="quarter" idx="60" hasCustomPrompt="1"/>
          </p:nvPr>
        </p:nvSpPr>
        <p:spPr>
          <a:xfrm>
            <a:off x="549056" y="51554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42" name="Text Placeholder 3">
            <a:extLst>
              <a:ext uri="{FF2B5EF4-FFF2-40B4-BE49-F238E27FC236}">
                <a16:creationId xmlns:a16="http://schemas.microsoft.com/office/drawing/2014/main" id="{317F155B-5E20-884B-94E5-2C1EC6749CB3}"/>
              </a:ext>
            </a:extLst>
          </p:cNvPr>
          <p:cNvSpPr>
            <a:spLocks noGrp="1"/>
          </p:cNvSpPr>
          <p:nvPr>
            <p:ph type="body" sz="quarter" idx="62" hasCustomPrompt="1"/>
          </p:nvPr>
        </p:nvSpPr>
        <p:spPr>
          <a:xfrm>
            <a:off x="549056" y="47594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3" name="Chart Placeholder 2">
            <a:extLst>
              <a:ext uri="{FF2B5EF4-FFF2-40B4-BE49-F238E27FC236}">
                <a16:creationId xmlns:a16="http://schemas.microsoft.com/office/drawing/2014/main" id="{A98F5A51-8359-B84C-A663-0A3469599335}"/>
              </a:ext>
            </a:extLst>
          </p:cNvPr>
          <p:cNvSpPr>
            <a:spLocks noGrp="1"/>
          </p:cNvSpPr>
          <p:nvPr>
            <p:ph type="chart" sz="quarter" idx="115"/>
          </p:nvPr>
        </p:nvSpPr>
        <p:spPr>
          <a:xfrm>
            <a:off x="549056" y="2615554"/>
            <a:ext cx="2719467" cy="1859523"/>
          </a:xfrm>
          <a:prstGeom prst="rect">
            <a:avLst/>
          </a:prstGeom>
        </p:spPr>
        <p:txBody>
          <a:bodyPr anchor="ctr"/>
          <a:lstStyle>
            <a:lvl1pPr algn="ctr">
              <a:defRPr sz="1050"/>
            </a:lvl1pPr>
          </a:lstStyle>
          <a:p>
            <a:r>
              <a:rPr lang="en-US"/>
              <a:t>Click icon to add chart</a:t>
            </a:r>
          </a:p>
        </p:txBody>
      </p:sp>
      <p:sp>
        <p:nvSpPr>
          <p:cNvPr id="56" name="Picture Placeholder 4">
            <a:extLst>
              <a:ext uri="{FF2B5EF4-FFF2-40B4-BE49-F238E27FC236}">
                <a16:creationId xmlns:a16="http://schemas.microsoft.com/office/drawing/2014/main" id="{87D0A276-F721-B047-B06C-07FB2C2A5516}"/>
              </a:ext>
            </a:extLst>
          </p:cNvPr>
          <p:cNvSpPr>
            <a:spLocks noGrp="1"/>
          </p:cNvSpPr>
          <p:nvPr>
            <p:ph type="pic" sz="quarter" idx="119" hasCustomPrompt="1"/>
          </p:nvPr>
        </p:nvSpPr>
        <p:spPr>
          <a:xfrm>
            <a:off x="549056" y="1440453"/>
            <a:ext cx="2719468" cy="890735"/>
          </a:xfrm>
          <a:prstGeom prst="rect">
            <a:avLst/>
          </a:prstGeom>
        </p:spPr>
        <p:txBody>
          <a:bodyPr anchor="ctr"/>
          <a:lstStyle>
            <a:lvl1pPr algn="ctr">
              <a:defRPr sz="1050"/>
            </a:lvl1pPr>
          </a:lstStyle>
          <a:p>
            <a:r>
              <a:rPr lang="en-US"/>
              <a:t>Insert logo</a:t>
            </a:r>
          </a:p>
        </p:txBody>
      </p:sp>
      <p:sp>
        <p:nvSpPr>
          <p:cNvPr id="33" name="Slide Number Placeholder 5">
            <a:extLst>
              <a:ext uri="{FF2B5EF4-FFF2-40B4-BE49-F238E27FC236}">
                <a16:creationId xmlns:a16="http://schemas.microsoft.com/office/drawing/2014/main" id="{9E2AAF67-A1A1-8B4E-A222-D5DE9F84635F}"/>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30" name="Text Placeholder 33">
            <a:extLst>
              <a:ext uri="{FF2B5EF4-FFF2-40B4-BE49-F238E27FC236}">
                <a16:creationId xmlns:a16="http://schemas.microsoft.com/office/drawing/2014/main" id="{36D29DCD-7772-7449-8032-DCF9AE3C09EB}"/>
              </a:ext>
            </a:extLst>
          </p:cNvPr>
          <p:cNvSpPr>
            <a:spLocks noGrp="1"/>
          </p:cNvSpPr>
          <p:nvPr>
            <p:ph type="body" sz="quarter" idx="131" hasCustomPrompt="1"/>
          </p:nvPr>
        </p:nvSpPr>
        <p:spPr>
          <a:xfrm>
            <a:off x="3878556" y="51681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31" name="Text Placeholder 3">
            <a:extLst>
              <a:ext uri="{FF2B5EF4-FFF2-40B4-BE49-F238E27FC236}">
                <a16:creationId xmlns:a16="http://schemas.microsoft.com/office/drawing/2014/main" id="{31967B6F-E76A-E64B-8932-25D76E17C4D3}"/>
              </a:ext>
            </a:extLst>
          </p:cNvPr>
          <p:cNvSpPr>
            <a:spLocks noGrp="1"/>
          </p:cNvSpPr>
          <p:nvPr>
            <p:ph type="body" sz="quarter" idx="132" hasCustomPrompt="1"/>
          </p:nvPr>
        </p:nvSpPr>
        <p:spPr>
          <a:xfrm>
            <a:off x="3878556" y="47721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35" name="Chart Placeholder 2">
            <a:extLst>
              <a:ext uri="{FF2B5EF4-FFF2-40B4-BE49-F238E27FC236}">
                <a16:creationId xmlns:a16="http://schemas.microsoft.com/office/drawing/2014/main" id="{7245908C-4334-0A4F-9E5E-4F393D09362A}"/>
              </a:ext>
            </a:extLst>
          </p:cNvPr>
          <p:cNvSpPr>
            <a:spLocks noGrp="1"/>
          </p:cNvSpPr>
          <p:nvPr>
            <p:ph type="chart" sz="quarter" idx="133"/>
          </p:nvPr>
        </p:nvSpPr>
        <p:spPr>
          <a:xfrm>
            <a:off x="3878556" y="2628254"/>
            <a:ext cx="2719467" cy="1859523"/>
          </a:xfrm>
          <a:prstGeom prst="rect">
            <a:avLst/>
          </a:prstGeom>
        </p:spPr>
        <p:txBody>
          <a:bodyPr anchor="ctr"/>
          <a:lstStyle>
            <a:lvl1pPr algn="ctr">
              <a:defRPr sz="1050"/>
            </a:lvl1pPr>
          </a:lstStyle>
          <a:p>
            <a:r>
              <a:rPr lang="en-US"/>
              <a:t>Click icon to add chart</a:t>
            </a:r>
          </a:p>
        </p:txBody>
      </p:sp>
      <p:sp>
        <p:nvSpPr>
          <p:cNvPr id="36" name="Text Placeholder 33">
            <a:extLst>
              <a:ext uri="{FF2B5EF4-FFF2-40B4-BE49-F238E27FC236}">
                <a16:creationId xmlns:a16="http://schemas.microsoft.com/office/drawing/2014/main" id="{14D9E3D0-EDE5-A047-8772-5BE36E12BA04}"/>
              </a:ext>
            </a:extLst>
          </p:cNvPr>
          <p:cNvSpPr>
            <a:spLocks noGrp="1"/>
          </p:cNvSpPr>
          <p:nvPr>
            <p:ph type="body" sz="quarter" idx="134" hasCustomPrompt="1"/>
          </p:nvPr>
        </p:nvSpPr>
        <p:spPr>
          <a:xfrm>
            <a:off x="7198531" y="51681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37" name="Text Placeholder 3">
            <a:extLst>
              <a:ext uri="{FF2B5EF4-FFF2-40B4-BE49-F238E27FC236}">
                <a16:creationId xmlns:a16="http://schemas.microsoft.com/office/drawing/2014/main" id="{00861E4A-D8F6-7E49-B6BB-AA95CD67431E}"/>
              </a:ext>
            </a:extLst>
          </p:cNvPr>
          <p:cNvSpPr>
            <a:spLocks noGrp="1"/>
          </p:cNvSpPr>
          <p:nvPr>
            <p:ph type="body" sz="quarter" idx="135" hasCustomPrompt="1"/>
          </p:nvPr>
        </p:nvSpPr>
        <p:spPr>
          <a:xfrm>
            <a:off x="7198531" y="47721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38" name="Chart Placeholder 2">
            <a:extLst>
              <a:ext uri="{FF2B5EF4-FFF2-40B4-BE49-F238E27FC236}">
                <a16:creationId xmlns:a16="http://schemas.microsoft.com/office/drawing/2014/main" id="{FE3F9542-022B-C345-93D7-BDBF56E4B2CF}"/>
              </a:ext>
            </a:extLst>
          </p:cNvPr>
          <p:cNvSpPr>
            <a:spLocks noGrp="1"/>
          </p:cNvSpPr>
          <p:nvPr>
            <p:ph type="chart" sz="quarter" idx="136"/>
          </p:nvPr>
        </p:nvSpPr>
        <p:spPr>
          <a:xfrm>
            <a:off x="7198531" y="2628254"/>
            <a:ext cx="2719467" cy="1859523"/>
          </a:xfrm>
          <a:prstGeom prst="rect">
            <a:avLst/>
          </a:prstGeom>
        </p:spPr>
        <p:txBody>
          <a:bodyPr anchor="ctr"/>
          <a:lstStyle>
            <a:lvl1pPr algn="ctr">
              <a:defRPr sz="1050"/>
            </a:lvl1pPr>
          </a:lstStyle>
          <a:p>
            <a:r>
              <a:rPr lang="en-US"/>
              <a:t>Click icon to add chart</a:t>
            </a:r>
          </a:p>
        </p:txBody>
      </p:sp>
      <p:sp>
        <p:nvSpPr>
          <p:cNvPr id="39" name="Text Placeholder 33">
            <a:extLst>
              <a:ext uri="{FF2B5EF4-FFF2-40B4-BE49-F238E27FC236}">
                <a16:creationId xmlns:a16="http://schemas.microsoft.com/office/drawing/2014/main" id="{40F65651-EC6B-0A4D-BA60-C88DD97329A9}"/>
              </a:ext>
            </a:extLst>
          </p:cNvPr>
          <p:cNvSpPr>
            <a:spLocks noGrp="1"/>
          </p:cNvSpPr>
          <p:nvPr>
            <p:ph type="body" sz="quarter" idx="137" hasCustomPrompt="1"/>
          </p:nvPr>
        </p:nvSpPr>
        <p:spPr>
          <a:xfrm>
            <a:off x="10550255" y="51681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41" name="Text Placeholder 3">
            <a:extLst>
              <a:ext uri="{FF2B5EF4-FFF2-40B4-BE49-F238E27FC236}">
                <a16:creationId xmlns:a16="http://schemas.microsoft.com/office/drawing/2014/main" id="{BFFFE27D-9097-2A40-A46B-426483498222}"/>
              </a:ext>
            </a:extLst>
          </p:cNvPr>
          <p:cNvSpPr>
            <a:spLocks noGrp="1"/>
          </p:cNvSpPr>
          <p:nvPr>
            <p:ph type="body" sz="quarter" idx="138" hasCustomPrompt="1"/>
          </p:nvPr>
        </p:nvSpPr>
        <p:spPr>
          <a:xfrm>
            <a:off x="10550255" y="47721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43" name="Chart Placeholder 2">
            <a:extLst>
              <a:ext uri="{FF2B5EF4-FFF2-40B4-BE49-F238E27FC236}">
                <a16:creationId xmlns:a16="http://schemas.microsoft.com/office/drawing/2014/main" id="{A6B1E930-2361-CC4D-B5AB-A8111EFF241F}"/>
              </a:ext>
            </a:extLst>
          </p:cNvPr>
          <p:cNvSpPr>
            <a:spLocks noGrp="1"/>
          </p:cNvSpPr>
          <p:nvPr>
            <p:ph type="chart" sz="quarter" idx="139"/>
          </p:nvPr>
        </p:nvSpPr>
        <p:spPr>
          <a:xfrm>
            <a:off x="10550255" y="2628254"/>
            <a:ext cx="2719467" cy="1859523"/>
          </a:xfrm>
          <a:prstGeom prst="rect">
            <a:avLst/>
          </a:prstGeom>
        </p:spPr>
        <p:txBody>
          <a:bodyPr anchor="ctr"/>
          <a:lstStyle>
            <a:lvl1pPr algn="ctr">
              <a:defRPr sz="1050"/>
            </a:lvl1pPr>
          </a:lstStyle>
          <a:p>
            <a:r>
              <a:rPr lang="en-US"/>
              <a:t>Click icon to add chart</a:t>
            </a:r>
          </a:p>
        </p:txBody>
      </p:sp>
      <p:sp>
        <p:nvSpPr>
          <p:cNvPr id="18" name="Title 1">
            <a:extLst>
              <a:ext uri="{FF2B5EF4-FFF2-40B4-BE49-F238E27FC236}">
                <a16:creationId xmlns:a16="http://schemas.microsoft.com/office/drawing/2014/main" id="{3C097B37-AD63-3146-8BCE-D16423A215D8}"/>
              </a:ext>
            </a:extLst>
          </p:cNvPr>
          <p:cNvSpPr>
            <a:spLocks noGrp="1"/>
          </p:cNvSpPr>
          <p:nvPr>
            <p:ph type="title" hasCustomPrompt="1"/>
          </p:nvPr>
        </p:nvSpPr>
        <p:spPr>
          <a:xfrm>
            <a:off x="549860" y="536400"/>
            <a:ext cx="2337178"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Charts and text</a:t>
            </a:r>
          </a:p>
        </p:txBody>
      </p:sp>
    </p:spTree>
    <p:extLst>
      <p:ext uri="{BB962C8B-B14F-4D97-AF65-F5344CB8AC3E}">
        <p14:creationId xmlns:p14="http://schemas.microsoft.com/office/powerpoint/2010/main" val="3070488253"/>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Features">
    <p:spTree>
      <p:nvGrpSpPr>
        <p:cNvPr id="1" name=""/>
        <p:cNvGrpSpPr/>
        <p:nvPr/>
      </p:nvGrpSpPr>
      <p:grpSpPr>
        <a:xfrm>
          <a:off x="0" y="0"/>
          <a:ext cx="0" cy="0"/>
          <a:chOff x="0" y="0"/>
          <a:chExt cx="0" cy="0"/>
        </a:xfrm>
      </p:grpSpPr>
      <p:sp>
        <p:nvSpPr>
          <p:cNvPr id="71" name="Text Placeholder 33">
            <a:extLst>
              <a:ext uri="{FF2B5EF4-FFF2-40B4-BE49-F238E27FC236}">
                <a16:creationId xmlns:a16="http://schemas.microsoft.com/office/drawing/2014/main" id="{D2A877CF-7003-624D-B632-ACD023E109C3}"/>
              </a:ext>
            </a:extLst>
          </p:cNvPr>
          <p:cNvSpPr>
            <a:spLocks noGrp="1"/>
          </p:cNvSpPr>
          <p:nvPr userDrawn="1">
            <p:ph type="body" sz="quarter" idx="60" hasCustomPrompt="1"/>
          </p:nvPr>
        </p:nvSpPr>
        <p:spPr>
          <a:xfrm>
            <a:off x="4062669" y="1976702"/>
            <a:ext cx="7538986" cy="1088140"/>
          </a:xfrm>
          <a:prstGeom prst="rect">
            <a:avLst/>
          </a:prstGeom>
          <a:ln>
            <a:noFill/>
          </a:ln>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79" name="Text Placeholder 3">
            <a:extLst>
              <a:ext uri="{FF2B5EF4-FFF2-40B4-BE49-F238E27FC236}">
                <a16:creationId xmlns:a16="http://schemas.microsoft.com/office/drawing/2014/main" id="{3F8D84CD-9AE6-1B4A-8547-40B794B2D320}"/>
              </a:ext>
            </a:extLst>
          </p:cNvPr>
          <p:cNvSpPr>
            <a:spLocks noGrp="1"/>
          </p:cNvSpPr>
          <p:nvPr userDrawn="1">
            <p:ph type="body" sz="quarter" idx="62" hasCustomPrompt="1"/>
          </p:nvPr>
        </p:nvSpPr>
        <p:spPr>
          <a:xfrm>
            <a:off x="549187" y="1976702"/>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34" name="Text Placeholder 33">
            <a:extLst>
              <a:ext uri="{FF2B5EF4-FFF2-40B4-BE49-F238E27FC236}">
                <a16:creationId xmlns:a16="http://schemas.microsoft.com/office/drawing/2014/main" id="{4957E86D-B7BE-0C44-8EDD-61DA860765B9}"/>
              </a:ext>
            </a:extLst>
          </p:cNvPr>
          <p:cNvSpPr>
            <a:spLocks noGrp="1"/>
          </p:cNvSpPr>
          <p:nvPr>
            <p:ph type="body" sz="quarter" idx="63" hasCustomPrompt="1"/>
          </p:nvPr>
        </p:nvSpPr>
        <p:spPr>
          <a:xfrm>
            <a:off x="4062669" y="3363326"/>
            <a:ext cx="7538986" cy="1088140"/>
          </a:xfrm>
          <a:prstGeom prst="rect">
            <a:avLst/>
          </a:prstGeom>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38" name="Text Placeholder 33">
            <a:extLst>
              <a:ext uri="{FF2B5EF4-FFF2-40B4-BE49-F238E27FC236}">
                <a16:creationId xmlns:a16="http://schemas.microsoft.com/office/drawing/2014/main" id="{48CC69C4-9514-5144-9C0C-6C5DB2092854}"/>
              </a:ext>
            </a:extLst>
          </p:cNvPr>
          <p:cNvSpPr>
            <a:spLocks noGrp="1"/>
          </p:cNvSpPr>
          <p:nvPr>
            <p:ph type="body" sz="quarter" idx="65" hasCustomPrompt="1"/>
          </p:nvPr>
        </p:nvSpPr>
        <p:spPr>
          <a:xfrm>
            <a:off x="4062669" y="4749950"/>
            <a:ext cx="7538986" cy="1088140"/>
          </a:xfrm>
          <a:prstGeom prst="rect">
            <a:avLst/>
          </a:prstGeom>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16" name="Text Placeholder 33">
            <a:extLst>
              <a:ext uri="{FF2B5EF4-FFF2-40B4-BE49-F238E27FC236}">
                <a16:creationId xmlns:a16="http://schemas.microsoft.com/office/drawing/2014/main" id="{7EB548CF-AB8C-474D-B30D-0C5F234C8001}"/>
              </a:ext>
            </a:extLst>
          </p:cNvPr>
          <p:cNvSpPr>
            <a:spLocks noGrp="1"/>
          </p:cNvSpPr>
          <p:nvPr>
            <p:ph type="body" sz="quarter" idx="67" hasCustomPrompt="1"/>
          </p:nvPr>
        </p:nvSpPr>
        <p:spPr>
          <a:xfrm>
            <a:off x="4062669" y="6136573"/>
            <a:ext cx="7538986" cy="1088140"/>
          </a:xfrm>
          <a:prstGeom prst="rect">
            <a:avLst/>
          </a:prstGeom>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18" name="Text Placeholder 3">
            <a:extLst>
              <a:ext uri="{FF2B5EF4-FFF2-40B4-BE49-F238E27FC236}">
                <a16:creationId xmlns:a16="http://schemas.microsoft.com/office/drawing/2014/main" id="{CE780CEF-B625-E949-B9B0-37B41893A115}"/>
              </a:ext>
            </a:extLst>
          </p:cNvPr>
          <p:cNvSpPr>
            <a:spLocks noGrp="1"/>
          </p:cNvSpPr>
          <p:nvPr>
            <p:ph type="body" sz="quarter" idx="68" hasCustomPrompt="1"/>
          </p:nvPr>
        </p:nvSpPr>
        <p:spPr>
          <a:xfrm>
            <a:off x="549187" y="3363325"/>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19" name="Text Placeholder 3">
            <a:extLst>
              <a:ext uri="{FF2B5EF4-FFF2-40B4-BE49-F238E27FC236}">
                <a16:creationId xmlns:a16="http://schemas.microsoft.com/office/drawing/2014/main" id="{3C1C7716-856E-8C49-940D-072893CD7F4D}"/>
              </a:ext>
            </a:extLst>
          </p:cNvPr>
          <p:cNvSpPr>
            <a:spLocks noGrp="1"/>
          </p:cNvSpPr>
          <p:nvPr>
            <p:ph type="body" sz="quarter" idx="69" hasCustomPrompt="1"/>
          </p:nvPr>
        </p:nvSpPr>
        <p:spPr>
          <a:xfrm>
            <a:off x="549187" y="4749948"/>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20" name="Text Placeholder 3">
            <a:extLst>
              <a:ext uri="{FF2B5EF4-FFF2-40B4-BE49-F238E27FC236}">
                <a16:creationId xmlns:a16="http://schemas.microsoft.com/office/drawing/2014/main" id="{4FAB9AD8-400F-DC45-B26F-50442D2692B8}"/>
              </a:ext>
            </a:extLst>
          </p:cNvPr>
          <p:cNvSpPr>
            <a:spLocks noGrp="1"/>
          </p:cNvSpPr>
          <p:nvPr>
            <p:ph type="body" sz="quarter" idx="70" hasCustomPrompt="1"/>
          </p:nvPr>
        </p:nvSpPr>
        <p:spPr>
          <a:xfrm>
            <a:off x="549187" y="6132333"/>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17" name="Slide Number Placeholder 5">
            <a:extLst>
              <a:ext uri="{FF2B5EF4-FFF2-40B4-BE49-F238E27FC236}">
                <a16:creationId xmlns:a16="http://schemas.microsoft.com/office/drawing/2014/main" id="{6076A52B-E289-D343-9F29-96076E550B16}"/>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2" name="Text Placeholder 6">
            <a:extLst>
              <a:ext uri="{FF2B5EF4-FFF2-40B4-BE49-F238E27FC236}">
                <a16:creationId xmlns:a16="http://schemas.microsoft.com/office/drawing/2014/main" id="{08F00427-2789-B946-93DD-932CB3C4F17E}"/>
              </a:ext>
            </a:extLst>
          </p:cNvPr>
          <p:cNvSpPr>
            <a:spLocks noGrp="1"/>
          </p:cNvSpPr>
          <p:nvPr>
            <p:ph type="body" sz="quarter" idx="131" hasCustomPrompt="1"/>
          </p:nvPr>
        </p:nvSpPr>
        <p:spPr>
          <a:xfrm>
            <a:off x="549188" y="1380834"/>
            <a:ext cx="10890394"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15" name="Title 1">
            <a:extLst>
              <a:ext uri="{FF2B5EF4-FFF2-40B4-BE49-F238E27FC236}">
                <a16:creationId xmlns:a16="http://schemas.microsoft.com/office/drawing/2014/main" id="{04EA2A11-A366-E446-853A-F1B435BAA71A}"/>
              </a:ext>
            </a:extLst>
          </p:cNvPr>
          <p:cNvSpPr>
            <a:spLocks noGrp="1"/>
          </p:cNvSpPr>
          <p:nvPr>
            <p:ph type="title" hasCustomPrompt="1"/>
          </p:nvPr>
        </p:nvSpPr>
        <p:spPr>
          <a:xfrm>
            <a:off x="549860" y="536400"/>
            <a:ext cx="3098605"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Two column features</a:t>
            </a:r>
          </a:p>
        </p:txBody>
      </p:sp>
    </p:spTree>
    <p:extLst>
      <p:ext uri="{BB962C8B-B14F-4D97-AF65-F5344CB8AC3E}">
        <p14:creationId xmlns:p14="http://schemas.microsoft.com/office/powerpoint/2010/main" val="8039792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points x 4">
    <p:spTree>
      <p:nvGrpSpPr>
        <p:cNvPr id="1" name=""/>
        <p:cNvGrpSpPr/>
        <p:nvPr/>
      </p:nvGrpSpPr>
      <p:grpSpPr>
        <a:xfrm>
          <a:off x="0" y="0"/>
          <a:ext cx="0" cy="0"/>
          <a:chOff x="0" y="0"/>
          <a:chExt cx="0" cy="0"/>
        </a:xfrm>
      </p:grpSpPr>
      <p:sp>
        <p:nvSpPr>
          <p:cNvPr id="17" name="Text Placeholder 33">
            <a:extLst>
              <a:ext uri="{FF2B5EF4-FFF2-40B4-BE49-F238E27FC236}">
                <a16:creationId xmlns:a16="http://schemas.microsoft.com/office/drawing/2014/main" id="{8FF4EF0D-E4FB-F242-AD5D-6492AF9F01F1}"/>
              </a:ext>
            </a:extLst>
          </p:cNvPr>
          <p:cNvSpPr>
            <a:spLocks noGrp="1"/>
          </p:cNvSpPr>
          <p:nvPr>
            <p:ph type="body" sz="quarter" idx="76" hasCustomPrompt="1"/>
          </p:nvPr>
        </p:nvSpPr>
        <p:spPr>
          <a:xfrm>
            <a:off x="552133" y="1735526"/>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8" name="Text Placeholder 6">
            <a:extLst>
              <a:ext uri="{FF2B5EF4-FFF2-40B4-BE49-F238E27FC236}">
                <a16:creationId xmlns:a16="http://schemas.microsoft.com/office/drawing/2014/main" id="{E45AC684-DD86-4446-A68A-1DED2A9E2E71}"/>
              </a:ext>
            </a:extLst>
          </p:cNvPr>
          <p:cNvSpPr>
            <a:spLocks noGrp="1"/>
          </p:cNvSpPr>
          <p:nvPr>
            <p:ph type="body" sz="quarter" idx="80" hasCustomPrompt="1"/>
          </p:nvPr>
        </p:nvSpPr>
        <p:spPr>
          <a:xfrm>
            <a:off x="552133" y="1375596"/>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19" name="Slide Number Placeholder 5">
            <a:extLst>
              <a:ext uri="{FF2B5EF4-FFF2-40B4-BE49-F238E27FC236}">
                <a16:creationId xmlns:a16="http://schemas.microsoft.com/office/drawing/2014/main" id="{19B312FA-EC1E-8047-8E31-320F5822E2C6}"/>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4" name="Text Placeholder 33">
            <a:extLst>
              <a:ext uri="{FF2B5EF4-FFF2-40B4-BE49-F238E27FC236}">
                <a16:creationId xmlns:a16="http://schemas.microsoft.com/office/drawing/2014/main" id="{307D55BA-858A-A649-BB1F-F09907958664}"/>
              </a:ext>
            </a:extLst>
          </p:cNvPr>
          <p:cNvSpPr>
            <a:spLocks noGrp="1"/>
          </p:cNvSpPr>
          <p:nvPr>
            <p:ph type="body" sz="quarter" idx="131" hasCustomPrompt="1"/>
          </p:nvPr>
        </p:nvSpPr>
        <p:spPr>
          <a:xfrm>
            <a:off x="552133" y="3972289"/>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5" name="Text Placeholder 6">
            <a:extLst>
              <a:ext uri="{FF2B5EF4-FFF2-40B4-BE49-F238E27FC236}">
                <a16:creationId xmlns:a16="http://schemas.microsoft.com/office/drawing/2014/main" id="{22EDF3B7-0C7C-484B-9617-24C5F42E565F}"/>
              </a:ext>
            </a:extLst>
          </p:cNvPr>
          <p:cNvSpPr>
            <a:spLocks noGrp="1"/>
          </p:cNvSpPr>
          <p:nvPr>
            <p:ph type="body" sz="quarter" idx="132" hasCustomPrompt="1"/>
          </p:nvPr>
        </p:nvSpPr>
        <p:spPr>
          <a:xfrm>
            <a:off x="552133" y="3612359"/>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16" name="Text Placeholder 33">
            <a:extLst>
              <a:ext uri="{FF2B5EF4-FFF2-40B4-BE49-F238E27FC236}">
                <a16:creationId xmlns:a16="http://schemas.microsoft.com/office/drawing/2014/main" id="{4989102F-76F9-CC4F-8E62-2F6A263CA0E3}"/>
              </a:ext>
            </a:extLst>
          </p:cNvPr>
          <p:cNvSpPr>
            <a:spLocks noGrp="1"/>
          </p:cNvSpPr>
          <p:nvPr>
            <p:ph type="body" sz="quarter" idx="133" hasCustomPrompt="1"/>
          </p:nvPr>
        </p:nvSpPr>
        <p:spPr>
          <a:xfrm>
            <a:off x="7614114" y="1735526"/>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1" name="Text Placeholder 6">
            <a:extLst>
              <a:ext uri="{FF2B5EF4-FFF2-40B4-BE49-F238E27FC236}">
                <a16:creationId xmlns:a16="http://schemas.microsoft.com/office/drawing/2014/main" id="{53AD2F69-746B-E443-A3B7-788DA8FE84E9}"/>
              </a:ext>
            </a:extLst>
          </p:cNvPr>
          <p:cNvSpPr>
            <a:spLocks noGrp="1"/>
          </p:cNvSpPr>
          <p:nvPr>
            <p:ph type="body" sz="quarter" idx="134" hasCustomPrompt="1"/>
          </p:nvPr>
        </p:nvSpPr>
        <p:spPr>
          <a:xfrm>
            <a:off x="7614114" y="1375596"/>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2" name="Text Placeholder 33">
            <a:extLst>
              <a:ext uri="{FF2B5EF4-FFF2-40B4-BE49-F238E27FC236}">
                <a16:creationId xmlns:a16="http://schemas.microsoft.com/office/drawing/2014/main" id="{296BBB85-65C9-8145-A4CD-833439B6352B}"/>
              </a:ext>
            </a:extLst>
          </p:cNvPr>
          <p:cNvSpPr>
            <a:spLocks noGrp="1"/>
          </p:cNvSpPr>
          <p:nvPr>
            <p:ph type="body" sz="quarter" idx="135" hasCustomPrompt="1"/>
          </p:nvPr>
        </p:nvSpPr>
        <p:spPr>
          <a:xfrm>
            <a:off x="7614114" y="3972289"/>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3" name="Text Placeholder 6">
            <a:extLst>
              <a:ext uri="{FF2B5EF4-FFF2-40B4-BE49-F238E27FC236}">
                <a16:creationId xmlns:a16="http://schemas.microsoft.com/office/drawing/2014/main" id="{C091FA4A-7CDD-3A4B-8E78-9E4D6317FA72}"/>
              </a:ext>
            </a:extLst>
          </p:cNvPr>
          <p:cNvSpPr>
            <a:spLocks noGrp="1"/>
          </p:cNvSpPr>
          <p:nvPr>
            <p:ph type="body" sz="quarter" idx="136" hasCustomPrompt="1"/>
          </p:nvPr>
        </p:nvSpPr>
        <p:spPr>
          <a:xfrm>
            <a:off x="7614114" y="3612359"/>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4" name="Title 1">
            <a:extLst>
              <a:ext uri="{FF2B5EF4-FFF2-40B4-BE49-F238E27FC236}">
                <a16:creationId xmlns:a16="http://schemas.microsoft.com/office/drawing/2014/main" id="{16681E7F-8F9F-C844-BBA8-64425FC00F3F}"/>
              </a:ext>
            </a:extLst>
          </p:cNvPr>
          <p:cNvSpPr>
            <a:spLocks noGrp="1"/>
          </p:cNvSpPr>
          <p:nvPr>
            <p:ph type="title" hasCustomPrompt="1"/>
          </p:nvPr>
        </p:nvSpPr>
        <p:spPr>
          <a:xfrm>
            <a:off x="549860" y="536400"/>
            <a:ext cx="2103140"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Key points x 4</a:t>
            </a:r>
          </a:p>
        </p:txBody>
      </p:sp>
    </p:spTree>
    <p:extLst>
      <p:ext uri="{BB962C8B-B14F-4D97-AF65-F5344CB8AC3E}">
        <p14:creationId xmlns:p14="http://schemas.microsoft.com/office/powerpoint/2010/main" val="282756535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x 6">
    <p:spTree>
      <p:nvGrpSpPr>
        <p:cNvPr id="1" name=""/>
        <p:cNvGrpSpPr/>
        <p:nvPr/>
      </p:nvGrpSpPr>
      <p:grpSpPr>
        <a:xfrm>
          <a:off x="0" y="0"/>
          <a:ext cx="0" cy="0"/>
          <a:chOff x="0" y="0"/>
          <a:chExt cx="0" cy="0"/>
        </a:xfrm>
      </p:grpSpPr>
      <p:sp>
        <p:nvSpPr>
          <p:cNvPr id="37" name="Text Placeholder 33">
            <a:extLst>
              <a:ext uri="{FF2B5EF4-FFF2-40B4-BE49-F238E27FC236}">
                <a16:creationId xmlns:a16="http://schemas.microsoft.com/office/drawing/2014/main" id="{2CE83577-C895-E944-B7AB-043A1982843E}"/>
              </a:ext>
            </a:extLst>
          </p:cNvPr>
          <p:cNvSpPr>
            <a:spLocks noGrp="1"/>
          </p:cNvSpPr>
          <p:nvPr>
            <p:ph type="body" sz="quarter" idx="76" hasCustomPrompt="1"/>
          </p:nvPr>
        </p:nvSpPr>
        <p:spPr>
          <a:xfrm>
            <a:off x="549213" y="1707399"/>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1" name="Text Placeholder 6">
            <a:extLst>
              <a:ext uri="{FF2B5EF4-FFF2-40B4-BE49-F238E27FC236}">
                <a16:creationId xmlns:a16="http://schemas.microsoft.com/office/drawing/2014/main" id="{A31397DF-6396-7543-A8F5-3722B683DDE7}"/>
              </a:ext>
            </a:extLst>
          </p:cNvPr>
          <p:cNvSpPr>
            <a:spLocks noGrp="1"/>
          </p:cNvSpPr>
          <p:nvPr>
            <p:ph type="body" sz="quarter" idx="80" hasCustomPrompt="1"/>
          </p:nvPr>
        </p:nvSpPr>
        <p:spPr>
          <a:xfrm>
            <a:off x="549214" y="1374190"/>
            <a:ext cx="357985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18" name="Text Placeholder 33">
            <a:extLst>
              <a:ext uri="{FF2B5EF4-FFF2-40B4-BE49-F238E27FC236}">
                <a16:creationId xmlns:a16="http://schemas.microsoft.com/office/drawing/2014/main" id="{A0BEB827-0F75-A44D-9DFF-4BC74605B2A0}"/>
              </a:ext>
            </a:extLst>
          </p:cNvPr>
          <p:cNvSpPr>
            <a:spLocks noGrp="1"/>
          </p:cNvSpPr>
          <p:nvPr>
            <p:ph type="body" sz="quarter" idx="81" hasCustomPrompt="1"/>
          </p:nvPr>
        </p:nvSpPr>
        <p:spPr>
          <a:xfrm>
            <a:off x="5119970" y="1707399"/>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19" name="Text Placeholder 6">
            <a:extLst>
              <a:ext uri="{FF2B5EF4-FFF2-40B4-BE49-F238E27FC236}">
                <a16:creationId xmlns:a16="http://schemas.microsoft.com/office/drawing/2014/main" id="{E102D3C9-D8D5-394D-90F7-6E604B3B86FA}"/>
              </a:ext>
            </a:extLst>
          </p:cNvPr>
          <p:cNvSpPr>
            <a:spLocks noGrp="1"/>
          </p:cNvSpPr>
          <p:nvPr>
            <p:ph type="body" sz="quarter" idx="82" hasCustomPrompt="1"/>
          </p:nvPr>
        </p:nvSpPr>
        <p:spPr>
          <a:xfrm>
            <a:off x="5119970" y="1374190"/>
            <a:ext cx="3590963"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0" name="Text Placeholder 33">
            <a:extLst>
              <a:ext uri="{FF2B5EF4-FFF2-40B4-BE49-F238E27FC236}">
                <a16:creationId xmlns:a16="http://schemas.microsoft.com/office/drawing/2014/main" id="{12AC9219-0B20-3342-A6EB-1C9D01A28557}"/>
              </a:ext>
            </a:extLst>
          </p:cNvPr>
          <p:cNvSpPr>
            <a:spLocks noGrp="1"/>
          </p:cNvSpPr>
          <p:nvPr>
            <p:ph type="body" sz="quarter" idx="83" hasCustomPrompt="1"/>
          </p:nvPr>
        </p:nvSpPr>
        <p:spPr>
          <a:xfrm>
            <a:off x="9687551" y="1707399"/>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21" name="Text Placeholder 6">
            <a:extLst>
              <a:ext uri="{FF2B5EF4-FFF2-40B4-BE49-F238E27FC236}">
                <a16:creationId xmlns:a16="http://schemas.microsoft.com/office/drawing/2014/main" id="{A30FF18C-DE3E-9840-8639-ED76ABBB8C59}"/>
              </a:ext>
            </a:extLst>
          </p:cNvPr>
          <p:cNvSpPr>
            <a:spLocks noGrp="1"/>
          </p:cNvSpPr>
          <p:nvPr>
            <p:ph type="body" sz="quarter" idx="84" hasCustomPrompt="1"/>
          </p:nvPr>
        </p:nvSpPr>
        <p:spPr>
          <a:xfrm>
            <a:off x="9687552" y="1374190"/>
            <a:ext cx="3580774"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39" name="Text Placeholder 33">
            <a:extLst>
              <a:ext uri="{FF2B5EF4-FFF2-40B4-BE49-F238E27FC236}">
                <a16:creationId xmlns:a16="http://schemas.microsoft.com/office/drawing/2014/main" id="{1DA3C821-ED9C-9E4D-AF6F-5903E6E4AA68}"/>
              </a:ext>
            </a:extLst>
          </p:cNvPr>
          <p:cNvSpPr>
            <a:spLocks noGrp="1"/>
          </p:cNvSpPr>
          <p:nvPr>
            <p:ph type="body" sz="quarter" idx="85" hasCustomPrompt="1"/>
          </p:nvPr>
        </p:nvSpPr>
        <p:spPr>
          <a:xfrm>
            <a:off x="549213" y="5013381"/>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0" name="Text Placeholder 6">
            <a:extLst>
              <a:ext uri="{FF2B5EF4-FFF2-40B4-BE49-F238E27FC236}">
                <a16:creationId xmlns:a16="http://schemas.microsoft.com/office/drawing/2014/main" id="{0A452A7D-BA2C-2C42-8BE0-20FAC48FBDC8}"/>
              </a:ext>
            </a:extLst>
          </p:cNvPr>
          <p:cNvSpPr>
            <a:spLocks noGrp="1"/>
          </p:cNvSpPr>
          <p:nvPr>
            <p:ph type="body" sz="quarter" idx="86" hasCustomPrompt="1"/>
          </p:nvPr>
        </p:nvSpPr>
        <p:spPr>
          <a:xfrm>
            <a:off x="549214" y="4670481"/>
            <a:ext cx="357985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43" name="Text Placeholder 33">
            <a:extLst>
              <a:ext uri="{FF2B5EF4-FFF2-40B4-BE49-F238E27FC236}">
                <a16:creationId xmlns:a16="http://schemas.microsoft.com/office/drawing/2014/main" id="{A46F2046-0DE0-6B41-9A04-AB99890A8EBA}"/>
              </a:ext>
            </a:extLst>
          </p:cNvPr>
          <p:cNvSpPr>
            <a:spLocks noGrp="1"/>
          </p:cNvSpPr>
          <p:nvPr>
            <p:ph type="body" sz="quarter" idx="87" hasCustomPrompt="1"/>
          </p:nvPr>
        </p:nvSpPr>
        <p:spPr>
          <a:xfrm>
            <a:off x="5119970" y="5013381"/>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4" name="Text Placeholder 6">
            <a:extLst>
              <a:ext uri="{FF2B5EF4-FFF2-40B4-BE49-F238E27FC236}">
                <a16:creationId xmlns:a16="http://schemas.microsoft.com/office/drawing/2014/main" id="{0ECD79D4-CD1C-7A44-A79B-10CB433431ED}"/>
              </a:ext>
            </a:extLst>
          </p:cNvPr>
          <p:cNvSpPr>
            <a:spLocks noGrp="1"/>
          </p:cNvSpPr>
          <p:nvPr>
            <p:ph type="body" sz="quarter" idx="88" hasCustomPrompt="1"/>
          </p:nvPr>
        </p:nvSpPr>
        <p:spPr>
          <a:xfrm>
            <a:off x="5119970" y="4670481"/>
            <a:ext cx="3590963"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45" name="Text Placeholder 33">
            <a:extLst>
              <a:ext uri="{FF2B5EF4-FFF2-40B4-BE49-F238E27FC236}">
                <a16:creationId xmlns:a16="http://schemas.microsoft.com/office/drawing/2014/main" id="{7BDE8B12-CD5D-0B44-B449-03221466C605}"/>
              </a:ext>
            </a:extLst>
          </p:cNvPr>
          <p:cNvSpPr>
            <a:spLocks noGrp="1"/>
          </p:cNvSpPr>
          <p:nvPr>
            <p:ph type="body" sz="quarter" idx="89" hasCustomPrompt="1"/>
          </p:nvPr>
        </p:nvSpPr>
        <p:spPr>
          <a:xfrm>
            <a:off x="9687551" y="5013381"/>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6" name="Text Placeholder 6">
            <a:extLst>
              <a:ext uri="{FF2B5EF4-FFF2-40B4-BE49-F238E27FC236}">
                <a16:creationId xmlns:a16="http://schemas.microsoft.com/office/drawing/2014/main" id="{12B9C37A-99B4-C94A-AFFE-7636ECE2336F}"/>
              </a:ext>
            </a:extLst>
          </p:cNvPr>
          <p:cNvSpPr>
            <a:spLocks noGrp="1"/>
          </p:cNvSpPr>
          <p:nvPr>
            <p:ph type="body" sz="quarter" idx="90" hasCustomPrompt="1"/>
          </p:nvPr>
        </p:nvSpPr>
        <p:spPr>
          <a:xfrm>
            <a:off x="9687552" y="4670481"/>
            <a:ext cx="3580774"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3" name="Slide Number Placeholder 5">
            <a:extLst>
              <a:ext uri="{FF2B5EF4-FFF2-40B4-BE49-F238E27FC236}">
                <a16:creationId xmlns:a16="http://schemas.microsoft.com/office/drawing/2014/main" id="{F6A72C9F-BE8C-7D48-8D71-84AAEAF08BE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2" name="Title 1">
            <a:extLst>
              <a:ext uri="{FF2B5EF4-FFF2-40B4-BE49-F238E27FC236}">
                <a16:creationId xmlns:a16="http://schemas.microsoft.com/office/drawing/2014/main" id="{8743B607-54B6-A040-97AC-38E94FF42EE7}"/>
              </a:ext>
            </a:extLst>
          </p:cNvPr>
          <p:cNvSpPr>
            <a:spLocks noGrp="1"/>
          </p:cNvSpPr>
          <p:nvPr>
            <p:ph type="title" hasCustomPrompt="1"/>
          </p:nvPr>
        </p:nvSpPr>
        <p:spPr>
          <a:xfrm>
            <a:off x="549860" y="536400"/>
            <a:ext cx="2106346"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Key points x 6</a:t>
            </a:r>
          </a:p>
        </p:txBody>
      </p:sp>
    </p:spTree>
    <p:extLst>
      <p:ext uri="{BB962C8B-B14F-4D97-AF65-F5344CB8AC3E}">
        <p14:creationId xmlns:p14="http://schemas.microsoft.com/office/powerpoint/2010/main" val="90619090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ients Info">
    <p:spTree>
      <p:nvGrpSpPr>
        <p:cNvPr id="1" name=""/>
        <p:cNvGrpSpPr/>
        <p:nvPr/>
      </p:nvGrpSpPr>
      <p:grpSpPr>
        <a:xfrm>
          <a:off x="0" y="0"/>
          <a:ext cx="0" cy="0"/>
          <a:chOff x="0" y="0"/>
          <a:chExt cx="0" cy="0"/>
        </a:xfrm>
      </p:grpSpPr>
      <p:sp>
        <p:nvSpPr>
          <p:cNvPr id="71" name="Text Placeholder 33">
            <a:extLst>
              <a:ext uri="{FF2B5EF4-FFF2-40B4-BE49-F238E27FC236}">
                <a16:creationId xmlns:a16="http://schemas.microsoft.com/office/drawing/2014/main" id="{D2A877CF-7003-624D-B632-ACD023E109C3}"/>
              </a:ext>
            </a:extLst>
          </p:cNvPr>
          <p:cNvSpPr>
            <a:spLocks noGrp="1"/>
          </p:cNvSpPr>
          <p:nvPr>
            <p:ph type="body" sz="quarter" idx="60" hasCustomPrompt="1"/>
          </p:nvPr>
        </p:nvSpPr>
        <p:spPr>
          <a:xfrm>
            <a:off x="2770014" y="1822977"/>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29" name="Picture Placeholder 4">
            <a:extLst>
              <a:ext uri="{FF2B5EF4-FFF2-40B4-BE49-F238E27FC236}">
                <a16:creationId xmlns:a16="http://schemas.microsoft.com/office/drawing/2014/main" id="{20DEFE35-9F50-6B45-B22F-F06CAF473D52}"/>
              </a:ext>
            </a:extLst>
          </p:cNvPr>
          <p:cNvSpPr>
            <a:spLocks noGrp="1"/>
          </p:cNvSpPr>
          <p:nvPr>
            <p:ph type="pic" sz="quarter" idx="50" hasCustomPrompt="1"/>
          </p:nvPr>
        </p:nvSpPr>
        <p:spPr>
          <a:xfrm>
            <a:off x="549187" y="1719720"/>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26" name="Slide Number Placeholder 5">
            <a:extLst>
              <a:ext uri="{FF2B5EF4-FFF2-40B4-BE49-F238E27FC236}">
                <a16:creationId xmlns:a16="http://schemas.microsoft.com/office/drawing/2014/main" id="{AA31DB22-92E6-F947-8767-5653B134C543}"/>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8" name="Text Placeholder 6">
            <a:extLst>
              <a:ext uri="{FF2B5EF4-FFF2-40B4-BE49-F238E27FC236}">
                <a16:creationId xmlns:a16="http://schemas.microsoft.com/office/drawing/2014/main" id="{2B3102CD-E4DC-274B-9E16-84A3162B8EE6}"/>
              </a:ext>
            </a:extLst>
          </p:cNvPr>
          <p:cNvSpPr>
            <a:spLocks noGrp="1"/>
          </p:cNvSpPr>
          <p:nvPr>
            <p:ph type="body" sz="quarter" idx="83" hasCustomPrompt="1"/>
          </p:nvPr>
        </p:nvSpPr>
        <p:spPr>
          <a:xfrm>
            <a:off x="549187" y="1376825"/>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20" name="Text Placeholder 33">
            <a:extLst>
              <a:ext uri="{FF2B5EF4-FFF2-40B4-BE49-F238E27FC236}">
                <a16:creationId xmlns:a16="http://schemas.microsoft.com/office/drawing/2014/main" id="{6B3AFF96-43AF-FB4F-84B6-27464CB7E1E9}"/>
              </a:ext>
            </a:extLst>
          </p:cNvPr>
          <p:cNvSpPr>
            <a:spLocks noGrp="1"/>
          </p:cNvSpPr>
          <p:nvPr>
            <p:ph type="body" sz="quarter" idx="131" hasCustomPrompt="1"/>
          </p:nvPr>
        </p:nvSpPr>
        <p:spPr>
          <a:xfrm>
            <a:off x="2770014" y="3288192"/>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21" name="Picture Placeholder 4">
            <a:extLst>
              <a:ext uri="{FF2B5EF4-FFF2-40B4-BE49-F238E27FC236}">
                <a16:creationId xmlns:a16="http://schemas.microsoft.com/office/drawing/2014/main" id="{216E0361-EA79-0C47-8AEC-34FB1331C7EC}"/>
              </a:ext>
            </a:extLst>
          </p:cNvPr>
          <p:cNvSpPr>
            <a:spLocks noGrp="1"/>
          </p:cNvSpPr>
          <p:nvPr>
            <p:ph type="pic" sz="quarter" idx="132" hasCustomPrompt="1"/>
          </p:nvPr>
        </p:nvSpPr>
        <p:spPr>
          <a:xfrm>
            <a:off x="549187" y="3184935"/>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22" name="Text Placeholder 6">
            <a:extLst>
              <a:ext uri="{FF2B5EF4-FFF2-40B4-BE49-F238E27FC236}">
                <a16:creationId xmlns:a16="http://schemas.microsoft.com/office/drawing/2014/main" id="{99AC26EE-6FFC-1C48-BE5E-A1C8DCA7F16B}"/>
              </a:ext>
            </a:extLst>
          </p:cNvPr>
          <p:cNvSpPr>
            <a:spLocks noGrp="1"/>
          </p:cNvSpPr>
          <p:nvPr>
            <p:ph type="body" sz="quarter" idx="133" hasCustomPrompt="1"/>
          </p:nvPr>
        </p:nvSpPr>
        <p:spPr>
          <a:xfrm>
            <a:off x="549187" y="2842040"/>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23" name="Text Placeholder 33">
            <a:extLst>
              <a:ext uri="{FF2B5EF4-FFF2-40B4-BE49-F238E27FC236}">
                <a16:creationId xmlns:a16="http://schemas.microsoft.com/office/drawing/2014/main" id="{231BB257-9151-1A43-8448-AEDFB3796999}"/>
              </a:ext>
            </a:extLst>
          </p:cNvPr>
          <p:cNvSpPr>
            <a:spLocks noGrp="1"/>
          </p:cNvSpPr>
          <p:nvPr>
            <p:ph type="body" sz="quarter" idx="134" hasCustomPrompt="1"/>
          </p:nvPr>
        </p:nvSpPr>
        <p:spPr>
          <a:xfrm>
            <a:off x="2770014" y="4753407"/>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24" name="Picture Placeholder 4">
            <a:extLst>
              <a:ext uri="{FF2B5EF4-FFF2-40B4-BE49-F238E27FC236}">
                <a16:creationId xmlns:a16="http://schemas.microsoft.com/office/drawing/2014/main" id="{D9EB68A5-065E-404C-9744-C943B530B4F1}"/>
              </a:ext>
            </a:extLst>
          </p:cNvPr>
          <p:cNvSpPr>
            <a:spLocks noGrp="1"/>
          </p:cNvSpPr>
          <p:nvPr>
            <p:ph type="pic" sz="quarter" idx="135" hasCustomPrompt="1"/>
          </p:nvPr>
        </p:nvSpPr>
        <p:spPr>
          <a:xfrm>
            <a:off x="549187" y="4650150"/>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33" name="Text Placeholder 6">
            <a:extLst>
              <a:ext uri="{FF2B5EF4-FFF2-40B4-BE49-F238E27FC236}">
                <a16:creationId xmlns:a16="http://schemas.microsoft.com/office/drawing/2014/main" id="{48919D60-CB50-9F4B-A35B-53DB30D9856C}"/>
              </a:ext>
            </a:extLst>
          </p:cNvPr>
          <p:cNvSpPr>
            <a:spLocks noGrp="1"/>
          </p:cNvSpPr>
          <p:nvPr>
            <p:ph type="body" sz="quarter" idx="136" hasCustomPrompt="1"/>
          </p:nvPr>
        </p:nvSpPr>
        <p:spPr>
          <a:xfrm>
            <a:off x="549187" y="4307255"/>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34" name="Text Placeholder 33">
            <a:extLst>
              <a:ext uri="{FF2B5EF4-FFF2-40B4-BE49-F238E27FC236}">
                <a16:creationId xmlns:a16="http://schemas.microsoft.com/office/drawing/2014/main" id="{CF33C55C-0BB6-1B45-AF91-C4A183112D4D}"/>
              </a:ext>
            </a:extLst>
          </p:cNvPr>
          <p:cNvSpPr>
            <a:spLocks noGrp="1"/>
          </p:cNvSpPr>
          <p:nvPr>
            <p:ph type="body" sz="quarter" idx="137" hasCustomPrompt="1"/>
          </p:nvPr>
        </p:nvSpPr>
        <p:spPr>
          <a:xfrm>
            <a:off x="2770014" y="6218622"/>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35" name="Picture Placeholder 4">
            <a:extLst>
              <a:ext uri="{FF2B5EF4-FFF2-40B4-BE49-F238E27FC236}">
                <a16:creationId xmlns:a16="http://schemas.microsoft.com/office/drawing/2014/main" id="{750AFF24-459D-4C49-9C53-E394E27597AE}"/>
              </a:ext>
            </a:extLst>
          </p:cNvPr>
          <p:cNvSpPr>
            <a:spLocks noGrp="1"/>
          </p:cNvSpPr>
          <p:nvPr>
            <p:ph type="pic" sz="quarter" idx="138" hasCustomPrompt="1"/>
          </p:nvPr>
        </p:nvSpPr>
        <p:spPr>
          <a:xfrm>
            <a:off x="549187" y="6115365"/>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36" name="Text Placeholder 6">
            <a:extLst>
              <a:ext uri="{FF2B5EF4-FFF2-40B4-BE49-F238E27FC236}">
                <a16:creationId xmlns:a16="http://schemas.microsoft.com/office/drawing/2014/main" id="{EB2E52B4-5246-D641-918B-033190D130CF}"/>
              </a:ext>
            </a:extLst>
          </p:cNvPr>
          <p:cNvSpPr>
            <a:spLocks noGrp="1"/>
          </p:cNvSpPr>
          <p:nvPr>
            <p:ph type="body" sz="quarter" idx="139" hasCustomPrompt="1"/>
          </p:nvPr>
        </p:nvSpPr>
        <p:spPr>
          <a:xfrm>
            <a:off x="549187" y="5772470"/>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17" name="Title 1">
            <a:extLst>
              <a:ext uri="{FF2B5EF4-FFF2-40B4-BE49-F238E27FC236}">
                <a16:creationId xmlns:a16="http://schemas.microsoft.com/office/drawing/2014/main" id="{4B583AF8-A74E-DD48-AEFE-ED26437DF1D7}"/>
              </a:ext>
            </a:extLst>
          </p:cNvPr>
          <p:cNvSpPr>
            <a:spLocks noGrp="1"/>
          </p:cNvSpPr>
          <p:nvPr>
            <p:ph type="title" hasCustomPrompt="1"/>
          </p:nvPr>
        </p:nvSpPr>
        <p:spPr>
          <a:xfrm>
            <a:off x="549860" y="536400"/>
            <a:ext cx="1673535"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Clients info</a:t>
            </a:r>
          </a:p>
        </p:txBody>
      </p:sp>
    </p:spTree>
    <p:extLst>
      <p:ext uri="{BB962C8B-B14F-4D97-AF65-F5344CB8AC3E}">
        <p14:creationId xmlns:p14="http://schemas.microsoft.com/office/powerpoint/2010/main" val="202987149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Introduction">
    <p:spTree>
      <p:nvGrpSpPr>
        <p:cNvPr id="1" name=""/>
        <p:cNvGrpSpPr/>
        <p:nvPr/>
      </p:nvGrpSpPr>
      <p:grpSpPr>
        <a:xfrm>
          <a:off x="0" y="0"/>
          <a:ext cx="0" cy="0"/>
          <a:chOff x="0" y="0"/>
          <a:chExt cx="0" cy="0"/>
        </a:xfrm>
      </p:grpSpPr>
      <p:sp>
        <p:nvSpPr>
          <p:cNvPr id="15" name="Text Placeholder 8">
            <a:extLst>
              <a:ext uri="{FF2B5EF4-FFF2-40B4-BE49-F238E27FC236}">
                <a16:creationId xmlns:a16="http://schemas.microsoft.com/office/drawing/2014/main" id="{F7B4614E-1795-704A-A342-9B8A34D4F734}"/>
              </a:ext>
            </a:extLst>
          </p:cNvPr>
          <p:cNvSpPr>
            <a:spLocks noGrp="1"/>
          </p:cNvSpPr>
          <p:nvPr>
            <p:ph type="body" sz="quarter" idx="13" hasCustomPrompt="1"/>
          </p:nvPr>
        </p:nvSpPr>
        <p:spPr>
          <a:xfrm>
            <a:off x="549187" y="1378733"/>
            <a:ext cx="10890394" cy="689412"/>
          </a:xfrm>
          <a:prstGeom prst="rect">
            <a:avLst/>
          </a:prstGeom>
        </p:spPr>
        <p:txBody>
          <a:bodyPr lIns="0" tIns="0" rIns="0" bIns="0" anchor="t"/>
          <a:lstStyle>
            <a:lvl1pPr marL="0" indent="0">
              <a:lnSpc>
                <a:spcPct val="120000"/>
              </a:lnSpc>
              <a:spcBef>
                <a:spcPts val="0"/>
              </a:spcBef>
              <a:buNone/>
              <a:defRPr lang="en-US" sz="1200" kern="1200" dirty="0">
                <a:solidFill>
                  <a:schemeClr val="tx1"/>
                </a:solidFill>
                <a:latin typeface="+mn-lt"/>
                <a:ea typeface="+mn-ea"/>
                <a:cs typeface="+mn-cs"/>
              </a:defRPr>
            </a:lvl1pPr>
            <a:lvl2pPr marL="50292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atin typeface="+mn-lt"/>
              </a:defRPr>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19" name="Text Placeholder 8">
            <a:extLst>
              <a:ext uri="{FF2B5EF4-FFF2-40B4-BE49-F238E27FC236}">
                <a16:creationId xmlns:a16="http://schemas.microsoft.com/office/drawing/2014/main" id="{173B443D-56F7-3142-B6E8-084793F6D5E9}"/>
              </a:ext>
            </a:extLst>
          </p:cNvPr>
          <p:cNvSpPr>
            <a:spLocks noGrp="1"/>
          </p:cNvSpPr>
          <p:nvPr>
            <p:ph type="body" sz="quarter" idx="11" hasCustomPrompt="1"/>
          </p:nvPr>
        </p:nvSpPr>
        <p:spPr>
          <a:xfrm>
            <a:off x="549187" y="2100302"/>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20" name="Text Placeholder 8">
            <a:extLst>
              <a:ext uri="{FF2B5EF4-FFF2-40B4-BE49-F238E27FC236}">
                <a16:creationId xmlns:a16="http://schemas.microsoft.com/office/drawing/2014/main" id="{0EAEA790-34DA-1D4C-B7DC-EF2A4F6F728D}"/>
              </a:ext>
            </a:extLst>
          </p:cNvPr>
          <p:cNvSpPr>
            <a:spLocks noGrp="1"/>
          </p:cNvSpPr>
          <p:nvPr>
            <p:ph type="body" sz="quarter" idx="14" hasCustomPrompt="1"/>
          </p:nvPr>
        </p:nvSpPr>
        <p:spPr>
          <a:xfrm>
            <a:off x="549187" y="2340042"/>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21" name="Text Placeholder 8">
            <a:extLst>
              <a:ext uri="{FF2B5EF4-FFF2-40B4-BE49-F238E27FC236}">
                <a16:creationId xmlns:a16="http://schemas.microsoft.com/office/drawing/2014/main" id="{4F0731AA-9822-634F-85E4-23B699C7433B}"/>
              </a:ext>
            </a:extLst>
          </p:cNvPr>
          <p:cNvSpPr>
            <a:spLocks noGrp="1"/>
          </p:cNvSpPr>
          <p:nvPr>
            <p:ph type="body" sz="quarter" idx="15" hasCustomPrompt="1"/>
          </p:nvPr>
        </p:nvSpPr>
        <p:spPr>
          <a:xfrm>
            <a:off x="549187" y="2570535"/>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23" name="Text Placeholder 8">
            <a:extLst>
              <a:ext uri="{FF2B5EF4-FFF2-40B4-BE49-F238E27FC236}">
                <a16:creationId xmlns:a16="http://schemas.microsoft.com/office/drawing/2014/main" id="{B1A7DA0E-DB8E-D341-BB7F-9E012C7CCB54}"/>
              </a:ext>
            </a:extLst>
          </p:cNvPr>
          <p:cNvSpPr>
            <a:spLocks noGrp="1"/>
          </p:cNvSpPr>
          <p:nvPr>
            <p:ph type="body" sz="quarter" idx="16" hasCustomPrompt="1"/>
          </p:nvPr>
        </p:nvSpPr>
        <p:spPr>
          <a:xfrm>
            <a:off x="549187" y="319162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24" name="Text Placeholder 8">
            <a:extLst>
              <a:ext uri="{FF2B5EF4-FFF2-40B4-BE49-F238E27FC236}">
                <a16:creationId xmlns:a16="http://schemas.microsoft.com/office/drawing/2014/main" id="{3456C7DA-DC45-AD43-8B74-74535208EB73}"/>
              </a:ext>
            </a:extLst>
          </p:cNvPr>
          <p:cNvSpPr>
            <a:spLocks noGrp="1"/>
          </p:cNvSpPr>
          <p:nvPr>
            <p:ph type="body" sz="quarter" idx="17" hasCustomPrompt="1"/>
          </p:nvPr>
        </p:nvSpPr>
        <p:spPr>
          <a:xfrm>
            <a:off x="549187" y="343136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25" name="Text Placeholder 8">
            <a:extLst>
              <a:ext uri="{FF2B5EF4-FFF2-40B4-BE49-F238E27FC236}">
                <a16:creationId xmlns:a16="http://schemas.microsoft.com/office/drawing/2014/main" id="{D4053FA1-513F-DE48-B4B6-39CF0132B251}"/>
              </a:ext>
            </a:extLst>
          </p:cNvPr>
          <p:cNvSpPr>
            <a:spLocks noGrp="1"/>
          </p:cNvSpPr>
          <p:nvPr>
            <p:ph type="body" sz="quarter" idx="18" hasCustomPrompt="1"/>
          </p:nvPr>
        </p:nvSpPr>
        <p:spPr>
          <a:xfrm>
            <a:off x="549187" y="366186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48" name="Text Placeholder 8">
            <a:extLst>
              <a:ext uri="{FF2B5EF4-FFF2-40B4-BE49-F238E27FC236}">
                <a16:creationId xmlns:a16="http://schemas.microsoft.com/office/drawing/2014/main" id="{7DAF8186-56EE-4942-9ECF-DE738A9BD557}"/>
              </a:ext>
            </a:extLst>
          </p:cNvPr>
          <p:cNvSpPr>
            <a:spLocks noGrp="1"/>
          </p:cNvSpPr>
          <p:nvPr>
            <p:ph type="body" sz="quarter" idx="19" hasCustomPrompt="1"/>
          </p:nvPr>
        </p:nvSpPr>
        <p:spPr>
          <a:xfrm>
            <a:off x="549187" y="4279044"/>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49" name="Text Placeholder 8">
            <a:extLst>
              <a:ext uri="{FF2B5EF4-FFF2-40B4-BE49-F238E27FC236}">
                <a16:creationId xmlns:a16="http://schemas.microsoft.com/office/drawing/2014/main" id="{2ABF41CB-1C81-DF42-B1E4-8E1957E6B425}"/>
              </a:ext>
            </a:extLst>
          </p:cNvPr>
          <p:cNvSpPr>
            <a:spLocks noGrp="1"/>
          </p:cNvSpPr>
          <p:nvPr>
            <p:ph type="body" sz="quarter" idx="20" hasCustomPrompt="1"/>
          </p:nvPr>
        </p:nvSpPr>
        <p:spPr>
          <a:xfrm>
            <a:off x="549187" y="4518784"/>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50" name="Text Placeholder 8">
            <a:extLst>
              <a:ext uri="{FF2B5EF4-FFF2-40B4-BE49-F238E27FC236}">
                <a16:creationId xmlns:a16="http://schemas.microsoft.com/office/drawing/2014/main" id="{154A8930-01B6-8445-9F2E-2E7EB5A36557}"/>
              </a:ext>
            </a:extLst>
          </p:cNvPr>
          <p:cNvSpPr>
            <a:spLocks noGrp="1"/>
          </p:cNvSpPr>
          <p:nvPr>
            <p:ph type="body" sz="quarter" idx="21" hasCustomPrompt="1"/>
          </p:nvPr>
        </p:nvSpPr>
        <p:spPr>
          <a:xfrm>
            <a:off x="549187" y="4749277"/>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52" name="Text Placeholder 8">
            <a:extLst>
              <a:ext uri="{FF2B5EF4-FFF2-40B4-BE49-F238E27FC236}">
                <a16:creationId xmlns:a16="http://schemas.microsoft.com/office/drawing/2014/main" id="{94FE467C-9243-EB45-9C5C-998403CFFF1D}"/>
              </a:ext>
            </a:extLst>
          </p:cNvPr>
          <p:cNvSpPr>
            <a:spLocks noGrp="1"/>
          </p:cNvSpPr>
          <p:nvPr>
            <p:ph type="body" sz="quarter" idx="22" hasCustomPrompt="1"/>
          </p:nvPr>
        </p:nvSpPr>
        <p:spPr>
          <a:xfrm>
            <a:off x="549187" y="5361071"/>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53" name="Text Placeholder 8">
            <a:extLst>
              <a:ext uri="{FF2B5EF4-FFF2-40B4-BE49-F238E27FC236}">
                <a16:creationId xmlns:a16="http://schemas.microsoft.com/office/drawing/2014/main" id="{91FF2012-FD7A-3842-A7F8-9E459A1C463D}"/>
              </a:ext>
            </a:extLst>
          </p:cNvPr>
          <p:cNvSpPr>
            <a:spLocks noGrp="1"/>
          </p:cNvSpPr>
          <p:nvPr>
            <p:ph type="body" sz="quarter" idx="23" hasCustomPrompt="1"/>
          </p:nvPr>
        </p:nvSpPr>
        <p:spPr>
          <a:xfrm>
            <a:off x="549187" y="5600811"/>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54" name="Text Placeholder 8">
            <a:extLst>
              <a:ext uri="{FF2B5EF4-FFF2-40B4-BE49-F238E27FC236}">
                <a16:creationId xmlns:a16="http://schemas.microsoft.com/office/drawing/2014/main" id="{36BC22DC-76E2-A949-A286-F52AA87A75A3}"/>
              </a:ext>
            </a:extLst>
          </p:cNvPr>
          <p:cNvSpPr>
            <a:spLocks noGrp="1"/>
          </p:cNvSpPr>
          <p:nvPr>
            <p:ph type="body" sz="quarter" idx="24" hasCustomPrompt="1"/>
          </p:nvPr>
        </p:nvSpPr>
        <p:spPr>
          <a:xfrm>
            <a:off x="549187" y="5831304"/>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56" name="Text Placeholder 8">
            <a:extLst>
              <a:ext uri="{FF2B5EF4-FFF2-40B4-BE49-F238E27FC236}">
                <a16:creationId xmlns:a16="http://schemas.microsoft.com/office/drawing/2014/main" id="{396E71BB-BCD7-F34C-B32F-49B4602EA311}"/>
              </a:ext>
            </a:extLst>
          </p:cNvPr>
          <p:cNvSpPr>
            <a:spLocks noGrp="1"/>
          </p:cNvSpPr>
          <p:nvPr>
            <p:ph type="body" sz="quarter" idx="25" hasCustomPrompt="1"/>
          </p:nvPr>
        </p:nvSpPr>
        <p:spPr>
          <a:xfrm>
            <a:off x="549187" y="644507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57" name="Text Placeholder 8">
            <a:extLst>
              <a:ext uri="{FF2B5EF4-FFF2-40B4-BE49-F238E27FC236}">
                <a16:creationId xmlns:a16="http://schemas.microsoft.com/office/drawing/2014/main" id="{A3A92D05-F15F-B047-B1AD-DA0A1788F7E2}"/>
              </a:ext>
            </a:extLst>
          </p:cNvPr>
          <p:cNvSpPr>
            <a:spLocks noGrp="1"/>
          </p:cNvSpPr>
          <p:nvPr>
            <p:ph type="body" sz="quarter" idx="26" hasCustomPrompt="1"/>
          </p:nvPr>
        </p:nvSpPr>
        <p:spPr>
          <a:xfrm>
            <a:off x="549187" y="668481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58" name="Text Placeholder 8">
            <a:extLst>
              <a:ext uri="{FF2B5EF4-FFF2-40B4-BE49-F238E27FC236}">
                <a16:creationId xmlns:a16="http://schemas.microsoft.com/office/drawing/2014/main" id="{746FBDD9-008A-544E-B441-17A75CD2DF52}"/>
              </a:ext>
            </a:extLst>
          </p:cNvPr>
          <p:cNvSpPr>
            <a:spLocks noGrp="1"/>
          </p:cNvSpPr>
          <p:nvPr>
            <p:ph type="body" sz="quarter" idx="27" hasCustomPrompt="1"/>
          </p:nvPr>
        </p:nvSpPr>
        <p:spPr>
          <a:xfrm>
            <a:off x="549187" y="691531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60" name="Text Placeholder 8">
            <a:extLst>
              <a:ext uri="{FF2B5EF4-FFF2-40B4-BE49-F238E27FC236}">
                <a16:creationId xmlns:a16="http://schemas.microsoft.com/office/drawing/2014/main" id="{04289373-4503-EA49-A5B3-94F801475CBA}"/>
              </a:ext>
            </a:extLst>
          </p:cNvPr>
          <p:cNvSpPr>
            <a:spLocks noGrp="1"/>
          </p:cNvSpPr>
          <p:nvPr>
            <p:ph type="body" sz="quarter" idx="28" hasCustomPrompt="1"/>
          </p:nvPr>
        </p:nvSpPr>
        <p:spPr>
          <a:xfrm>
            <a:off x="4927399" y="2100302"/>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61" name="Text Placeholder 8">
            <a:extLst>
              <a:ext uri="{FF2B5EF4-FFF2-40B4-BE49-F238E27FC236}">
                <a16:creationId xmlns:a16="http://schemas.microsoft.com/office/drawing/2014/main" id="{B449BDC1-651E-7C47-83A1-F9E16CF63FE1}"/>
              </a:ext>
            </a:extLst>
          </p:cNvPr>
          <p:cNvSpPr>
            <a:spLocks noGrp="1"/>
          </p:cNvSpPr>
          <p:nvPr>
            <p:ph type="body" sz="quarter" idx="29" hasCustomPrompt="1"/>
          </p:nvPr>
        </p:nvSpPr>
        <p:spPr>
          <a:xfrm>
            <a:off x="4927399" y="2340042"/>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62" name="Text Placeholder 8">
            <a:extLst>
              <a:ext uri="{FF2B5EF4-FFF2-40B4-BE49-F238E27FC236}">
                <a16:creationId xmlns:a16="http://schemas.microsoft.com/office/drawing/2014/main" id="{5707A898-21C6-C548-99FA-DE807A16854A}"/>
              </a:ext>
            </a:extLst>
          </p:cNvPr>
          <p:cNvSpPr>
            <a:spLocks noGrp="1"/>
          </p:cNvSpPr>
          <p:nvPr>
            <p:ph type="body" sz="quarter" idx="30" hasCustomPrompt="1"/>
          </p:nvPr>
        </p:nvSpPr>
        <p:spPr>
          <a:xfrm>
            <a:off x="4927399" y="2570535"/>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63" name="Text Placeholder 8">
            <a:extLst>
              <a:ext uri="{FF2B5EF4-FFF2-40B4-BE49-F238E27FC236}">
                <a16:creationId xmlns:a16="http://schemas.microsoft.com/office/drawing/2014/main" id="{E0B93C40-4BEB-1542-85AD-0D0777C04598}"/>
              </a:ext>
            </a:extLst>
          </p:cNvPr>
          <p:cNvSpPr>
            <a:spLocks noGrp="1"/>
          </p:cNvSpPr>
          <p:nvPr>
            <p:ph type="body" sz="quarter" idx="31" hasCustomPrompt="1"/>
          </p:nvPr>
        </p:nvSpPr>
        <p:spPr>
          <a:xfrm>
            <a:off x="4927399" y="319162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64" name="Text Placeholder 8">
            <a:extLst>
              <a:ext uri="{FF2B5EF4-FFF2-40B4-BE49-F238E27FC236}">
                <a16:creationId xmlns:a16="http://schemas.microsoft.com/office/drawing/2014/main" id="{8902B054-7C17-364B-A943-B1543225CD63}"/>
              </a:ext>
            </a:extLst>
          </p:cNvPr>
          <p:cNvSpPr>
            <a:spLocks noGrp="1"/>
          </p:cNvSpPr>
          <p:nvPr>
            <p:ph type="body" sz="quarter" idx="32" hasCustomPrompt="1"/>
          </p:nvPr>
        </p:nvSpPr>
        <p:spPr>
          <a:xfrm>
            <a:off x="4927399" y="343136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65" name="Text Placeholder 8">
            <a:extLst>
              <a:ext uri="{FF2B5EF4-FFF2-40B4-BE49-F238E27FC236}">
                <a16:creationId xmlns:a16="http://schemas.microsoft.com/office/drawing/2014/main" id="{0D45F3E5-B492-904C-A0E0-A82F5CEDF356}"/>
              </a:ext>
            </a:extLst>
          </p:cNvPr>
          <p:cNvSpPr>
            <a:spLocks noGrp="1"/>
          </p:cNvSpPr>
          <p:nvPr>
            <p:ph type="body" sz="quarter" idx="33" hasCustomPrompt="1"/>
          </p:nvPr>
        </p:nvSpPr>
        <p:spPr>
          <a:xfrm>
            <a:off x="4927399" y="366186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67" name="Text Placeholder 8">
            <a:extLst>
              <a:ext uri="{FF2B5EF4-FFF2-40B4-BE49-F238E27FC236}">
                <a16:creationId xmlns:a16="http://schemas.microsoft.com/office/drawing/2014/main" id="{3BF0B575-AAD1-9446-8BD4-CF3E857A63A9}"/>
              </a:ext>
            </a:extLst>
          </p:cNvPr>
          <p:cNvSpPr>
            <a:spLocks noGrp="1"/>
          </p:cNvSpPr>
          <p:nvPr>
            <p:ph type="body" sz="quarter" idx="34" hasCustomPrompt="1"/>
          </p:nvPr>
        </p:nvSpPr>
        <p:spPr>
          <a:xfrm>
            <a:off x="4927399" y="4279044"/>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68" name="Text Placeholder 8">
            <a:extLst>
              <a:ext uri="{FF2B5EF4-FFF2-40B4-BE49-F238E27FC236}">
                <a16:creationId xmlns:a16="http://schemas.microsoft.com/office/drawing/2014/main" id="{375C8D33-20D3-3647-8BD7-CA5058004DB5}"/>
              </a:ext>
            </a:extLst>
          </p:cNvPr>
          <p:cNvSpPr>
            <a:spLocks noGrp="1"/>
          </p:cNvSpPr>
          <p:nvPr>
            <p:ph type="body" sz="quarter" idx="35" hasCustomPrompt="1"/>
          </p:nvPr>
        </p:nvSpPr>
        <p:spPr>
          <a:xfrm>
            <a:off x="4927399" y="4518784"/>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69" name="Text Placeholder 8">
            <a:extLst>
              <a:ext uri="{FF2B5EF4-FFF2-40B4-BE49-F238E27FC236}">
                <a16:creationId xmlns:a16="http://schemas.microsoft.com/office/drawing/2014/main" id="{6E39AE3D-2F27-4D44-AB9E-232736440EF9}"/>
              </a:ext>
            </a:extLst>
          </p:cNvPr>
          <p:cNvSpPr>
            <a:spLocks noGrp="1"/>
          </p:cNvSpPr>
          <p:nvPr>
            <p:ph type="body" sz="quarter" idx="36" hasCustomPrompt="1"/>
          </p:nvPr>
        </p:nvSpPr>
        <p:spPr>
          <a:xfrm>
            <a:off x="4927399" y="4749277"/>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71" name="Text Placeholder 8">
            <a:extLst>
              <a:ext uri="{FF2B5EF4-FFF2-40B4-BE49-F238E27FC236}">
                <a16:creationId xmlns:a16="http://schemas.microsoft.com/office/drawing/2014/main" id="{06CC4F9F-4883-0A42-9F16-C90923395FF4}"/>
              </a:ext>
            </a:extLst>
          </p:cNvPr>
          <p:cNvSpPr>
            <a:spLocks noGrp="1"/>
          </p:cNvSpPr>
          <p:nvPr>
            <p:ph type="body" sz="quarter" idx="37" hasCustomPrompt="1"/>
          </p:nvPr>
        </p:nvSpPr>
        <p:spPr>
          <a:xfrm>
            <a:off x="4927399" y="5361071"/>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72" name="Text Placeholder 8">
            <a:extLst>
              <a:ext uri="{FF2B5EF4-FFF2-40B4-BE49-F238E27FC236}">
                <a16:creationId xmlns:a16="http://schemas.microsoft.com/office/drawing/2014/main" id="{8D306D57-4150-0B41-8397-1E2D3B63E3D1}"/>
              </a:ext>
            </a:extLst>
          </p:cNvPr>
          <p:cNvSpPr>
            <a:spLocks noGrp="1"/>
          </p:cNvSpPr>
          <p:nvPr>
            <p:ph type="body" sz="quarter" idx="38" hasCustomPrompt="1"/>
          </p:nvPr>
        </p:nvSpPr>
        <p:spPr>
          <a:xfrm>
            <a:off x="4927399" y="5600811"/>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73" name="Text Placeholder 8">
            <a:extLst>
              <a:ext uri="{FF2B5EF4-FFF2-40B4-BE49-F238E27FC236}">
                <a16:creationId xmlns:a16="http://schemas.microsoft.com/office/drawing/2014/main" id="{9E01C3E1-D480-B441-B341-55E392187CEC}"/>
              </a:ext>
            </a:extLst>
          </p:cNvPr>
          <p:cNvSpPr>
            <a:spLocks noGrp="1"/>
          </p:cNvSpPr>
          <p:nvPr>
            <p:ph type="body" sz="quarter" idx="39" hasCustomPrompt="1"/>
          </p:nvPr>
        </p:nvSpPr>
        <p:spPr>
          <a:xfrm>
            <a:off x="4927399" y="5831304"/>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75" name="Text Placeholder 8">
            <a:extLst>
              <a:ext uri="{FF2B5EF4-FFF2-40B4-BE49-F238E27FC236}">
                <a16:creationId xmlns:a16="http://schemas.microsoft.com/office/drawing/2014/main" id="{7EACCFD8-1404-1D44-BF1D-430EED245EAB}"/>
              </a:ext>
            </a:extLst>
          </p:cNvPr>
          <p:cNvSpPr>
            <a:spLocks noGrp="1"/>
          </p:cNvSpPr>
          <p:nvPr>
            <p:ph type="body" sz="quarter" idx="40" hasCustomPrompt="1"/>
          </p:nvPr>
        </p:nvSpPr>
        <p:spPr>
          <a:xfrm>
            <a:off x="4927399" y="644507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76" name="Text Placeholder 8">
            <a:extLst>
              <a:ext uri="{FF2B5EF4-FFF2-40B4-BE49-F238E27FC236}">
                <a16:creationId xmlns:a16="http://schemas.microsoft.com/office/drawing/2014/main" id="{EDDBE331-395C-9946-8B01-E7D532EB1EE0}"/>
              </a:ext>
            </a:extLst>
          </p:cNvPr>
          <p:cNvSpPr>
            <a:spLocks noGrp="1"/>
          </p:cNvSpPr>
          <p:nvPr>
            <p:ph type="body" sz="quarter" idx="41" hasCustomPrompt="1"/>
          </p:nvPr>
        </p:nvSpPr>
        <p:spPr>
          <a:xfrm>
            <a:off x="4927399" y="668481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77" name="Text Placeholder 8">
            <a:extLst>
              <a:ext uri="{FF2B5EF4-FFF2-40B4-BE49-F238E27FC236}">
                <a16:creationId xmlns:a16="http://schemas.microsoft.com/office/drawing/2014/main" id="{2895FB87-791C-4C42-8414-1462BCF5BA39}"/>
              </a:ext>
            </a:extLst>
          </p:cNvPr>
          <p:cNvSpPr>
            <a:spLocks noGrp="1"/>
          </p:cNvSpPr>
          <p:nvPr>
            <p:ph type="body" sz="quarter" idx="42" hasCustomPrompt="1"/>
          </p:nvPr>
        </p:nvSpPr>
        <p:spPr>
          <a:xfrm>
            <a:off x="4927399" y="691531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98" name="Text Placeholder 8">
            <a:extLst>
              <a:ext uri="{FF2B5EF4-FFF2-40B4-BE49-F238E27FC236}">
                <a16:creationId xmlns:a16="http://schemas.microsoft.com/office/drawing/2014/main" id="{CA4A41E5-333C-7444-AAEC-7C6DD7F88506}"/>
              </a:ext>
            </a:extLst>
          </p:cNvPr>
          <p:cNvSpPr>
            <a:spLocks noGrp="1"/>
          </p:cNvSpPr>
          <p:nvPr>
            <p:ph type="body" sz="quarter" idx="43" hasCustomPrompt="1"/>
          </p:nvPr>
        </p:nvSpPr>
        <p:spPr>
          <a:xfrm>
            <a:off x="9305611" y="2100302"/>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99" name="Text Placeholder 8">
            <a:extLst>
              <a:ext uri="{FF2B5EF4-FFF2-40B4-BE49-F238E27FC236}">
                <a16:creationId xmlns:a16="http://schemas.microsoft.com/office/drawing/2014/main" id="{601C2841-D5BF-CD4F-937B-D41CD814538D}"/>
              </a:ext>
            </a:extLst>
          </p:cNvPr>
          <p:cNvSpPr>
            <a:spLocks noGrp="1"/>
          </p:cNvSpPr>
          <p:nvPr>
            <p:ph type="body" sz="quarter" idx="44" hasCustomPrompt="1"/>
          </p:nvPr>
        </p:nvSpPr>
        <p:spPr>
          <a:xfrm>
            <a:off x="9308040" y="2340042"/>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00" name="Text Placeholder 8">
            <a:extLst>
              <a:ext uri="{FF2B5EF4-FFF2-40B4-BE49-F238E27FC236}">
                <a16:creationId xmlns:a16="http://schemas.microsoft.com/office/drawing/2014/main" id="{ACED77FC-536D-0C4B-A89E-AE3DF8E3EC0C}"/>
              </a:ext>
            </a:extLst>
          </p:cNvPr>
          <p:cNvSpPr>
            <a:spLocks noGrp="1"/>
          </p:cNvSpPr>
          <p:nvPr>
            <p:ph type="body" sz="quarter" idx="45" hasCustomPrompt="1"/>
          </p:nvPr>
        </p:nvSpPr>
        <p:spPr>
          <a:xfrm>
            <a:off x="9305611" y="2570535"/>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01" name="Text Placeholder 8">
            <a:extLst>
              <a:ext uri="{FF2B5EF4-FFF2-40B4-BE49-F238E27FC236}">
                <a16:creationId xmlns:a16="http://schemas.microsoft.com/office/drawing/2014/main" id="{4DDBF7E9-CC44-7E4E-985F-94162A96EFF7}"/>
              </a:ext>
            </a:extLst>
          </p:cNvPr>
          <p:cNvSpPr>
            <a:spLocks noGrp="1"/>
          </p:cNvSpPr>
          <p:nvPr>
            <p:ph type="body" sz="quarter" idx="46" hasCustomPrompt="1"/>
          </p:nvPr>
        </p:nvSpPr>
        <p:spPr>
          <a:xfrm>
            <a:off x="9305611" y="319162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02" name="Text Placeholder 8">
            <a:extLst>
              <a:ext uri="{FF2B5EF4-FFF2-40B4-BE49-F238E27FC236}">
                <a16:creationId xmlns:a16="http://schemas.microsoft.com/office/drawing/2014/main" id="{DBD60CB8-2927-9541-B7ED-D363935FDB18}"/>
              </a:ext>
            </a:extLst>
          </p:cNvPr>
          <p:cNvSpPr>
            <a:spLocks noGrp="1"/>
          </p:cNvSpPr>
          <p:nvPr>
            <p:ph type="body" sz="quarter" idx="47" hasCustomPrompt="1"/>
          </p:nvPr>
        </p:nvSpPr>
        <p:spPr>
          <a:xfrm>
            <a:off x="9308040" y="343136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03" name="Text Placeholder 8">
            <a:extLst>
              <a:ext uri="{FF2B5EF4-FFF2-40B4-BE49-F238E27FC236}">
                <a16:creationId xmlns:a16="http://schemas.microsoft.com/office/drawing/2014/main" id="{BBCC5B98-F51E-C944-99A8-B7B98A8C11DF}"/>
              </a:ext>
            </a:extLst>
          </p:cNvPr>
          <p:cNvSpPr>
            <a:spLocks noGrp="1"/>
          </p:cNvSpPr>
          <p:nvPr>
            <p:ph type="body" sz="quarter" idx="48" hasCustomPrompt="1"/>
          </p:nvPr>
        </p:nvSpPr>
        <p:spPr>
          <a:xfrm>
            <a:off x="9305611" y="366186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05" name="Text Placeholder 8">
            <a:extLst>
              <a:ext uri="{FF2B5EF4-FFF2-40B4-BE49-F238E27FC236}">
                <a16:creationId xmlns:a16="http://schemas.microsoft.com/office/drawing/2014/main" id="{59F855E6-1CF3-664D-BFC9-FF579F299A13}"/>
              </a:ext>
            </a:extLst>
          </p:cNvPr>
          <p:cNvSpPr>
            <a:spLocks noGrp="1"/>
          </p:cNvSpPr>
          <p:nvPr>
            <p:ph type="body" sz="quarter" idx="49" hasCustomPrompt="1"/>
          </p:nvPr>
        </p:nvSpPr>
        <p:spPr>
          <a:xfrm>
            <a:off x="9305611" y="4279044"/>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06" name="Text Placeholder 8">
            <a:extLst>
              <a:ext uri="{FF2B5EF4-FFF2-40B4-BE49-F238E27FC236}">
                <a16:creationId xmlns:a16="http://schemas.microsoft.com/office/drawing/2014/main" id="{88C44FE2-8633-A74C-B93D-4D4CA7750EFE}"/>
              </a:ext>
            </a:extLst>
          </p:cNvPr>
          <p:cNvSpPr>
            <a:spLocks noGrp="1"/>
          </p:cNvSpPr>
          <p:nvPr>
            <p:ph type="body" sz="quarter" idx="50" hasCustomPrompt="1"/>
          </p:nvPr>
        </p:nvSpPr>
        <p:spPr>
          <a:xfrm>
            <a:off x="9308040" y="4518784"/>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07" name="Text Placeholder 8">
            <a:extLst>
              <a:ext uri="{FF2B5EF4-FFF2-40B4-BE49-F238E27FC236}">
                <a16:creationId xmlns:a16="http://schemas.microsoft.com/office/drawing/2014/main" id="{4B0190EC-56A8-BD4B-BA9F-88EBA24B7CCB}"/>
              </a:ext>
            </a:extLst>
          </p:cNvPr>
          <p:cNvSpPr>
            <a:spLocks noGrp="1"/>
          </p:cNvSpPr>
          <p:nvPr>
            <p:ph type="body" sz="quarter" idx="51" hasCustomPrompt="1"/>
          </p:nvPr>
        </p:nvSpPr>
        <p:spPr>
          <a:xfrm>
            <a:off x="9305611" y="4749277"/>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09" name="Text Placeholder 8">
            <a:extLst>
              <a:ext uri="{FF2B5EF4-FFF2-40B4-BE49-F238E27FC236}">
                <a16:creationId xmlns:a16="http://schemas.microsoft.com/office/drawing/2014/main" id="{22616E29-8A5A-4E4C-B700-E562834C0D43}"/>
              </a:ext>
            </a:extLst>
          </p:cNvPr>
          <p:cNvSpPr>
            <a:spLocks noGrp="1"/>
          </p:cNvSpPr>
          <p:nvPr>
            <p:ph type="body" sz="quarter" idx="52" hasCustomPrompt="1"/>
          </p:nvPr>
        </p:nvSpPr>
        <p:spPr>
          <a:xfrm>
            <a:off x="9305611" y="5361071"/>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10" name="Text Placeholder 8">
            <a:extLst>
              <a:ext uri="{FF2B5EF4-FFF2-40B4-BE49-F238E27FC236}">
                <a16:creationId xmlns:a16="http://schemas.microsoft.com/office/drawing/2014/main" id="{D14F2ADB-D9C5-864F-9BE8-32856D9BC211}"/>
              </a:ext>
            </a:extLst>
          </p:cNvPr>
          <p:cNvSpPr>
            <a:spLocks noGrp="1"/>
          </p:cNvSpPr>
          <p:nvPr>
            <p:ph type="body" sz="quarter" idx="53" hasCustomPrompt="1"/>
          </p:nvPr>
        </p:nvSpPr>
        <p:spPr>
          <a:xfrm>
            <a:off x="9308040" y="5600811"/>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11" name="Text Placeholder 8">
            <a:extLst>
              <a:ext uri="{FF2B5EF4-FFF2-40B4-BE49-F238E27FC236}">
                <a16:creationId xmlns:a16="http://schemas.microsoft.com/office/drawing/2014/main" id="{2A3580A4-3F1A-D74D-B72F-C0BB4E4B4B9C}"/>
              </a:ext>
            </a:extLst>
          </p:cNvPr>
          <p:cNvSpPr>
            <a:spLocks noGrp="1"/>
          </p:cNvSpPr>
          <p:nvPr>
            <p:ph type="body" sz="quarter" idx="54" hasCustomPrompt="1"/>
          </p:nvPr>
        </p:nvSpPr>
        <p:spPr>
          <a:xfrm>
            <a:off x="9305611" y="5831304"/>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13" name="Text Placeholder 8">
            <a:extLst>
              <a:ext uri="{FF2B5EF4-FFF2-40B4-BE49-F238E27FC236}">
                <a16:creationId xmlns:a16="http://schemas.microsoft.com/office/drawing/2014/main" id="{5EBFC693-DE5E-9444-A041-0F3A0CA25A6A}"/>
              </a:ext>
            </a:extLst>
          </p:cNvPr>
          <p:cNvSpPr>
            <a:spLocks noGrp="1"/>
          </p:cNvSpPr>
          <p:nvPr>
            <p:ph type="body" sz="quarter" idx="55" hasCustomPrompt="1"/>
          </p:nvPr>
        </p:nvSpPr>
        <p:spPr>
          <a:xfrm>
            <a:off x="9305611" y="644507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14" name="Text Placeholder 8">
            <a:extLst>
              <a:ext uri="{FF2B5EF4-FFF2-40B4-BE49-F238E27FC236}">
                <a16:creationId xmlns:a16="http://schemas.microsoft.com/office/drawing/2014/main" id="{8D8B3062-972A-6B4B-B3F3-A582EB548A57}"/>
              </a:ext>
            </a:extLst>
          </p:cNvPr>
          <p:cNvSpPr>
            <a:spLocks noGrp="1"/>
          </p:cNvSpPr>
          <p:nvPr>
            <p:ph type="body" sz="quarter" idx="56" hasCustomPrompt="1"/>
          </p:nvPr>
        </p:nvSpPr>
        <p:spPr>
          <a:xfrm>
            <a:off x="9308040" y="668481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15" name="Text Placeholder 8">
            <a:extLst>
              <a:ext uri="{FF2B5EF4-FFF2-40B4-BE49-F238E27FC236}">
                <a16:creationId xmlns:a16="http://schemas.microsoft.com/office/drawing/2014/main" id="{9288EA25-CC19-BD40-9978-184707A29F36}"/>
              </a:ext>
            </a:extLst>
          </p:cNvPr>
          <p:cNvSpPr>
            <a:spLocks noGrp="1"/>
          </p:cNvSpPr>
          <p:nvPr>
            <p:ph type="body" sz="quarter" idx="57" hasCustomPrompt="1"/>
          </p:nvPr>
        </p:nvSpPr>
        <p:spPr>
          <a:xfrm>
            <a:off x="9305611" y="691531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59" name="Slide Number Placeholder 5">
            <a:extLst>
              <a:ext uri="{FF2B5EF4-FFF2-40B4-BE49-F238E27FC236}">
                <a16:creationId xmlns:a16="http://schemas.microsoft.com/office/drawing/2014/main" id="{F381244F-4FAE-E747-B9C4-D2418D069D9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51" name="Title 1">
            <a:extLst>
              <a:ext uri="{FF2B5EF4-FFF2-40B4-BE49-F238E27FC236}">
                <a16:creationId xmlns:a16="http://schemas.microsoft.com/office/drawing/2014/main" id="{1FE1C70B-A892-2440-BD33-45F4CBFD26C4}"/>
              </a:ext>
            </a:extLst>
          </p:cNvPr>
          <p:cNvSpPr>
            <a:spLocks noGrp="1"/>
          </p:cNvSpPr>
          <p:nvPr>
            <p:ph type="title" hasCustomPrompt="1"/>
          </p:nvPr>
        </p:nvSpPr>
        <p:spPr>
          <a:xfrm>
            <a:off x="549860" y="536400"/>
            <a:ext cx="2736327"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Team introduction</a:t>
            </a:r>
          </a:p>
        </p:txBody>
      </p:sp>
    </p:spTree>
    <p:extLst>
      <p:ext uri="{BB962C8B-B14F-4D97-AF65-F5344CB8AC3E}">
        <p14:creationId xmlns:p14="http://schemas.microsoft.com/office/powerpoint/2010/main" val="80268174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ofile Page">
    <p:spTree>
      <p:nvGrpSpPr>
        <p:cNvPr id="1" name=""/>
        <p:cNvGrpSpPr/>
        <p:nvPr/>
      </p:nvGrpSpPr>
      <p:grpSpPr>
        <a:xfrm>
          <a:off x="0" y="0"/>
          <a:ext cx="0" cy="0"/>
          <a:chOff x="0" y="0"/>
          <a:chExt cx="0" cy="0"/>
        </a:xfrm>
      </p:grpSpPr>
      <p:sp>
        <p:nvSpPr>
          <p:cNvPr id="6" name="Picture Placeholder 4"/>
          <p:cNvSpPr>
            <a:spLocks noGrp="1"/>
          </p:cNvSpPr>
          <p:nvPr>
            <p:ph type="pic" sz="quarter" idx="10" hasCustomPrompt="1"/>
          </p:nvPr>
        </p:nvSpPr>
        <p:spPr>
          <a:xfrm>
            <a:off x="2429" y="1732547"/>
            <a:ext cx="5435055" cy="6039854"/>
          </a:xfrm>
          <a:prstGeom prst="rect">
            <a:avLst/>
          </a:prstGeom>
        </p:spPr>
        <p:txBody>
          <a:bodyPr anchor="ctr"/>
          <a:lstStyle>
            <a:lvl1pPr marL="0" indent="0" algn="ctr">
              <a:buNone/>
              <a:defRPr sz="1800"/>
            </a:lvl1pPr>
          </a:lstStyle>
          <a:p>
            <a:r>
              <a:rPr lang="en-US"/>
              <a:t>Insert</a:t>
            </a:r>
            <a:br>
              <a:rPr lang="en-US"/>
            </a:br>
            <a:r>
              <a:rPr lang="en-US"/>
              <a:t>profile</a:t>
            </a:r>
            <a:br>
              <a:rPr lang="en-US"/>
            </a:br>
            <a:r>
              <a:rPr lang="en-US"/>
              <a:t>picture</a:t>
            </a:r>
          </a:p>
        </p:txBody>
      </p:sp>
      <p:sp>
        <p:nvSpPr>
          <p:cNvPr id="10" name="Text Placeholder 8"/>
          <p:cNvSpPr>
            <a:spLocks noGrp="1"/>
          </p:cNvSpPr>
          <p:nvPr>
            <p:ph type="body" sz="quarter" idx="11" hasCustomPrompt="1"/>
          </p:nvPr>
        </p:nvSpPr>
        <p:spPr>
          <a:xfrm>
            <a:off x="0" y="853431"/>
            <a:ext cx="5434195" cy="341824"/>
          </a:xfrm>
          <a:prstGeom prst="rect">
            <a:avLst/>
          </a:prstGeom>
        </p:spPr>
        <p:txBody>
          <a:bodyPr lIns="0" tIns="0" rIns="0" bIns="0"/>
          <a:lstStyle>
            <a:lvl1pPr marL="0" indent="0" algn="ctr">
              <a:buNone/>
              <a:defRPr sz="2000" b="0" i="0" cap="none" baseline="0">
                <a:solidFill>
                  <a:schemeClr val="tx2"/>
                </a:solidFill>
                <a:latin typeface="+mj-lt"/>
              </a:defRPr>
            </a:lvl1pPr>
          </a:lstStyle>
          <a:p>
            <a:pPr lvl="0"/>
            <a:r>
              <a:rPr lang="en-US" dirty="0"/>
              <a:t>Full Name</a:t>
            </a:r>
          </a:p>
        </p:txBody>
      </p:sp>
      <p:sp>
        <p:nvSpPr>
          <p:cNvPr id="12" name="Text Placeholder 8"/>
          <p:cNvSpPr>
            <a:spLocks noGrp="1"/>
          </p:cNvSpPr>
          <p:nvPr>
            <p:ph type="body" sz="quarter" idx="13" hasCustomPrompt="1"/>
          </p:nvPr>
        </p:nvSpPr>
        <p:spPr>
          <a:xfrm>
            <a:off x="5988601" y="1732547"/>
            <a:ext cx="7279723" cy="5501692"/>
          </a:xfrm>
          <a:prstGeom prst="rect">
            <a:avLst/>
          </a:prstGeom>
        </p:spPr>
        <p:txBody>
          <a:bodyPr lIns="0" tIns="0" rIns="0" bIns="0" anchor="t"/>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cap="none" baseline="0">
                <a:solidFill>
                  <a:schemeClr val="tx1"/>
                </a:solidFill>
                <a:latin typeface="+mn-lt"/>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4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lvl="0"/>
            <a:endParaRPr lang="en-US" dirty="0"/>
          </a:p>
        </p:txBody>
      </p:sp>
      <p:sp>
        <p:nvSpPr>
          <p:cNvPr id="15" name="Text Placeholder 8"/>
          <p:cNvSpPr>
            <a:spLocks noGrp="1"/>
          </p:cNvSpPr>
          <p:nvPr>
            <p:ph type="body" sz="quarter" idx="14" hasCustomPrompt="1"/>
          </p:nvPr>
        </p:nvSpPr>
        <p:spPr>
          <a:xfrm>
            <a:off x="2429" y="1227413"/>
            <a:ext cx="5434195" cy="217461"/>
          </a:xfrm>
          <a:prstGeom prst="rect">
            <a:avLst/>
          </a:prstGeom>
        </p:spPr>
        <p:txBody>
          <a:bodyPr lIns="0" tIns="0" rIns="0" bIns="0"/>
          <a:lstStyle>
            <a:lvl1pPr marL="0" indent="0" algn="ctr">
              <a:buNone/>
              <a:defRPr sz="1200" b="0" i="0" cap="none" baseline="0">
                <a:solidFill>
                  <a:schemeClr val="tx1"/>
                </a:solidFill>
                <a:latin typeface="Proxima Nova Rg" panose="02000506030000020004" pitchFamily="2" charset="0"/>
              </a:defRPr>
            </a:lvl1pPr>
          </a:lstStyle>
          <a:p>
            <a:pPr lvl="0"/>
            <a:r>
              <a:rPr lang="en-US" dirty="0"/>
              <a:t>Designation</a:t>
            </a:r>
          </a:p>
        </p:txBody>
      </p:sp>
      <p:sp>
        <p:nvSpPr>
          <p:cNvPr id="21" name="Text Placeholder 8"/>
          <p:cNvSpPr>
            <a:spLocks noGrp="1"/>
          </p:cNvSpPr>
          <p:nvPr>
            <p:ph type="body" sz="quarter" idx="15" hasCustomPrompt="1"/>
          </p:nvPr>
        </p:nvSpPr>
        <p:spPr>
          <a:xfrm>
            <a:off x="0" y="554138"/>
            <a:ext cx="5434195" cy="231516"/>
          </a:xfrm>
          <a:prstGeom prst="rect">
            <a:avLst/>
          </a:prstGeom>
        </p:spPr>
        <p:txBody>
          <a:bodyPr lIns="0" tIns="0" rIns="0" bIns="0" anchor="t"/>
          <a:lstStyle>
            <a:lvl1pPr marL="0" indent="0" algn="ctr">
              <a:buNone/>
              <a:defRPr sz="1200" cap="none" baseline="0">
                <a:solidFill>
                  <a:schemeClr val="tx1"/>
                </a:solidFill>
                <a:latin typeface="+mn-lt"/>
              </a:defRPr>
            </a:lvl1pPr>
          </a:lstStyle>
          <a:p>
            <a:pPr lvl="0"/>
            <a:r>
              <a:rPr lang="en-US" dirty="0"/>
              <a:t>Department</a:t>
            </a:r>
          </a:p>
        </p:txBody>
      </p:sp>
      <p:sp>
        <p:nvSpPr>
          <p:cNvPr id="9" name="Slide Number Placeholder 5">
            <a:extLst>
              <a:ext uri="{FF2B5EF4-FFF2-40B4-BE49-F238E27FC236}">
                <a16:creationId xmlns:a16="http://schemas.microsoft.com/office/drawing/2014/main" id="{A280DAA6-92CD-BE4D-A7C1-EA58275D4DF9}"/>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Tree>
    <p:extLst>
      <p:ext uri="{BB962C8B-B14F-4D97-AF65-F5344CB8AC3E}">
        <p14:creationId xmlns:p14="http://schemas.microsoft.com/office/powerpoint/2010/main" val="184286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Two-Line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70821287-8C45-42A1-A232-8382D3EF1690}"/>
              </a:ext>
            </a:extLst>
          </p:cNvPr>
          <p:cNvGraphicFramePr>
            <a:graphicFrameLocks noChangeAspect="1"/>
          </p:cNvGraphicFramePr>
          <p:nvPr userDrawn="1">
            <p:custDataLst>
              <p:tags r:id="rId2"/>
            </p:custDataLst>
            <p:extLst>
              <p:ext uri="{D42A27DB-BD31-4B8C-83A1-F6EECF244321}">
                <p14:modId xmlns:p14="http://schemas.microsoft.com/office/powerpoint/2010/main" val="2843311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2" name="think-cell Slide" r:id="rId4" imgW="305" imgH="305" progId="TCLayout.ActiveDocument.1">
                  <p:embed/>
                </p:oleObj>
              </mc:Choice>
              <mc:Fallback>
                <p:oleObj name="think-cell Slide" r:id="rId4" imgW="305" imgH="305" progId="TCLayout.ActiveDocument.1">
                  <p:embed/>
                  <p:pic>
                    <p:nvPicPr>
                      <p:cNvPr id="2" name="Object 1" hidden="1">
                        <a:extLst>
                          <a:ext uri="{FF2B5EF4-FFF2-40B4-BE49-F238E27FC236}">
                            <a16:creationId xmlns:a16="http://schemas.microsoft.com/office/drawing/2014/main" id="{70821287-8C45-42A1-A232-8382D3EF169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A5515B5D-2512-4851-AE5B-4EEEB6A67080}"/>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0" y="3176"/>
            <a:ext cx="13817600" cy="7769224"/>
          </a:xfrm>
          <a:prstGeom prst="rect">
            <a:avLst/>
          </a:prstGeom>
        </p:spPr>
      </p:pic>
      <p:pic>
        <p:nvPicPr>
          <p:cNvPr id="7" name="Picture 6">
            <a:extLst>
              <a:ext uri="{FF2B5EF4-FFF2-40B4-BE49-F238E27FC236}">
                <a16:creationId xmlns:a16="http://schemas.microsoft.com/office/drawing/2014/main" id="{9985B774-4613-1A46-9F8B-3977E8D7194C}"/>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1077579" y="6306258"/>
            <a:ext cx="2192333" cy="1055087"/>
          </a:xfrm>
          <a:prstGeom prst="rect">
            <a:avLst/>
          </a:prstGeom>
        </p:spPr>
      </p:pic>
      <p:sp>
        <p:nvSpPr>
          <p:cNvPr id="6" name="Title 3">
            <a:extLst>
              <a:ext uri="{FF2B5EF4-FFF2-40B4-BE49-F238E27FC236}">
                <a16:creationId xmlns:a16="http://schemas.microsoft.com/office/drawing/2014/main" id="{1C6369A8-BFEB-A34C-A82A-57807B8075CC}"/>
              </a:ext>
            </a:extLst>
          </p:cNvPr>
          <p:cNvSpPr>
            <a:spLocks noGrp="1"/>
          </p:cNvSpPr>
          <p:nvPr>
            <p:ph type="title" hasCustomPrompt="1"/>
          </p:nvPr>
        </p:nvSpPr>
        <p:spPr>
          <a:xfrm>
            <a:off x="547688" y="6904145"/>
            <a:ext cx="7403650" cy="457200"/>
          </a:xfrm>
          <a:prstGeom prst="rect">
            <a:avLst/>
          </a:prstGeom>
        </p:spPr>
        <p:txBody>
          <a:bodyPr vert="horz" wrap="none" lIns="0" tIns="0" rIns="0" bIns="0"/>
          <a:lstStyle>
            <a:lvl1pPr marL="0" indent="0" algn="l" defTabSz="1005840" rtl="0" eaLnBrk="1" latinLnBrk="0" hangingPunct="1">
              <a:lnSpc>
                <a:spcPct val="90000"/>
              </a:lnSpc>
              <a:spcBef>
                <a:spcPts val="1100"/>
              </a:spcBef>
              <a:buFont typeface="Arial" panose="020B0604020202020204" pitchFamily="34" charset="0"/>
              <a:buNone/>
              <a:defRPr lang="en-GB" sz="3200" b="0" i="0" kern="1200" spc="-100" baseline="0" dirty="0">
                <a:solidFill>
                  <a:schemeClr val="bg1"/>
                </a:solidFill>
                <a:latin typeface="+mj-lt"/>
                <a:ea typeface="+mn-ea"/>
                <a:cs typeface="+mn-cs"/>
              </a:defRPr>
            </a:lvl1pPr>
          </a:lstStyle>
          <a:p>
            <a:pPr marL="0" lvl="0" indent="0" algn="l" defTabSz="1005840" rtl="0" eaLnBrk="1" latinLnBrk="0" hangingPunct="1">
              <a:lnSpc>
                <a:spcPct val="90000"/>
              </a:lnSpc>
              <a:spcBef>
                <a:spcPts val="1100"/>
              </a:spcBef>
              <a:buFont typeface="Arial" panose="020B0604020202020204" pitchFamily="34" charset="0"/>
              <a:buNone/>
            </a:pPr>
            <a:r>
              <a:rPr lang="en-GB"/>
              <a:t>Edit master text styles</a:t>
            </a:r>
            <a:endParaRPr lang="en-GB" dirty="0"/>
          </a:p>
        </p:txBody>
      </p:sp>
    </p:spTree>
    <p:extLst>
      <p:ext uri="{BB962C8B-B14F-4D97-AF65-F5344CB8AC3E}">
        <p14:creationId xmlns:p14="http://schemas.microsoft.com/office/powerpoint/2010/main" val="29541814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bios">
    <p:spTree>
      <p:nvGrpSpPr>
        <p:cNvPr id="1" name=""/>
        <p:cNvGrpSpPr/>
        <p:nvPr/>
      </p:nvGrpSpPr>
      <p:grpSpPr>
        <a:xfrm>
          <a:off x="0" y="0"/>
          <a:ext cx="0" cy="0"/>
          <a:chOff x="0" y="0"/>
          <a:chExt cx="0" cy="0"/>
        </a:xfrm>
      </p:grpSpPr>
      <p:sp>
        <p:nvSpPr>
          <p:cNvPr id="40" name="Text Placeholder 8">
            <a:extLst>
              <a:ext uri="{FF2B5EF4-FFF2-40B4-BE49-F238E27FC236}">
                <a16:creationId xmlns:a16="http://schemas.microsoft.com/office/drawing/2014/main" id="{165FD66F-CE84-5942-8FC0-810264D41B8B}"/>
              </a:ext>
            </a:extLst>
          </p:cNvPr>
          <p:cNvSpPr>
            <a:spLocks noGrp="1"/>
          </p:cNvSpPr>
          <p:nvPr>
            <p:ph type="body" sz="quarter" idx="13" hasCustomPrompt="1"/>
          </p:nvPr>
        </p:nvSpPr>
        <p:spPr>
          <a:xfrm>
            <a:off x="549216" y="4856354"/>
            <a:ext cx="3916800" cy="2374153"/>
          </a:xfrm>
          <a:prstGeom prst="rect">
            <a:avLst/>
          </a:prstGeom>
        </p:spPr>
        <p:txBody>
          <a:bodyPr lIns="0" tIns="0" rIns="0" bIns="0"/>
          <a:lstStyle>
            <a:lvl1pPr marL="0" indent="0">
              <a:lnSpc>
                <a:spcPct val="120000"/>
              </a:lnSpc>
              <a:spcBef>
                <a:spcPts val="1200"/>
              </a:spcBef>
              <a:buNone/>
              <a:defRPr sz="1200" cap="none" baseline="0">
                <a:solidFill>
                  <a:schemeClr val="tx1"/>
                </a:solidFill>
                <a:latin typeface="+mn-lt"/>
              </a:defRPr>
            </a:lvl1pPr>
          </a:lstStyle>
          <a:p>
            <a:pPr lvl="0"/>
            <a:r>
              <a:rPr lang="en-US" dirty="0"/>
              <a:t>Profile text goes here.</a:t>
            </a:r>
          </a:p>
        </p:txBody>
      </p:sp>
      <p:sp>
        <p:nvSpPr>
          <p:cNvPr id="41" name="Text Placeholder 8">
            <a:extLst>
              <a:ext uri="{FF2B5EF4-FFF2-40B4-BE49-F238E27FC236}">
                <a16:creationId xmlns:a16="http://schemas.microsoft.com/office/drawing/2014/main" id="{7C68FC19-9A79-5849-A53F-1365AC698CB5}"/>
              </a:ext>
            </a:extLst>
          </p:cNvPr>
          <p:cNvSpPr>
            <a:spLocks noGrp="1"/>
          </p:cNvSpPr>
          <p:nvPr>
            <p:ph type="body" sz="quarter" idx="11" hasCustomPrompt="1"/>
          </p:nvPr>
        </p:nvSpPr>
        <p:spPr>
          <a:xfrm>
            <a:off x="549216" y="4089423"/>
            <a:ext cx="912109" cy="265457"/>
          </a:xfrm>
          <a:prstGeom prst="rect">
            <a:avLst/>
          </a:prstGeom>
        </p:spPr>
        <p:txBody>
          <a:bodyPr wrap="none" lIns="0" tIns="0" rIns="0" bIns="0">
            <a:spAutoFit/>
          </a:bodyPr>
          <a:lstStyle>
            <a:lvl1pPr marL="0" indent="0" algn="l">
              <a:buNone/>
              <a:defRPr lang="en-US" sz="1500" b="0" kern="1200" spc="0" baseline="0" dirty="0">
                <a:solidFill>
                  <a:schemeClr val="tx2"/>
                </a:solidFill>
                <a:latin typeface="+mj-lt"/>
                <a:ea typeface="+mn-ea"/>
                <a:cs typeface="+mn-cs"/>
              </a:defRPr>
            </a:lvl1pPr>
          </a:lstStyle>
          <a:p>
            <a:pPr marL="0" lvl="0" indent="0" algn="l" defTabSz="1018824" rtl="0" eaLnBrk="1" latinLnBrk="0" hangingPunct="1">
              <a:lnSpc>
                <a:spcPct val="120000"/>
              </a:lnSpc>
              <a:spcBef>
                <a:spcPts val="1100"/>
              </a:spcBef>
              <a:buFont typeface="Arial" panose="020B0604020202020204" pitchFamily="34" charset="0"/>
              <a:buNone/>
            </a:pPr>
            <a:r>
              <a:rPr lang="en-US" dirty="0"/>
              <a:t>Full Name</a:t>
            </a:r>
          </a:p>
        </p:txBody>
      </p:sp>
      <p:sp>
        <p:nvSpPr>
          <p:cNvPr id="42" name="Text Placeholder 8">
            <a:extLst>
              <a:ext uri="{FF2B5EF4-FFF2-40B4-BE49-F238E27FC236}">
                <a16:creationId xmlns:a16="http://schemas.microsoft.com/office/drawing/2014/main" id="{77AAC0E4-CE98-8A48-B81D-7A97AFABFC02}"/>
              </a:ext>
            </a:extLst>
          </p:cNvPr>
          <p:cNvSpPr>
            <a:spLocks noGrp="1"/>
          </p:cNvSpPr>
          <p:nvPr>
            <p:ph type="body" sz="quarter" idx="15" hasCustomPrompt="1"/>
          </p:nvPr>
        </p:nvSpPr>
        <p:spPr>
          <a:xfrm>
            <a:off x="549216" y="4407901"/>
            <a:ext cx="822341" cy="169790"/>
          </a:xfrm>
          <a:prstGeom prst="rect">
            <a:avLst/>
          </a:prstGeom>
        </p:spPr>
        <p:txBody>
          <a:bodyPr wrap="none" lIns="0" tIns="0" rIns="0" bIns="0">
            <a:spAutoFit/>
          </a:bodyPr>
          <a:lstStyle>
            <a:lvl1pPr marL="0" indent="0" algn="l">
              <a:buNone/>
              <a:defRPr lang="en-US" sz="1200" b="0" i="0" kern="1200" dirty="0">
                <a:solidFill>
                  <a:schemeClr val="tx1"/>
                </a:solidFill>
                <a:latin typeface="Proxima Nova Rg" panose="02000506030000020004" pitchFamily="2" charset="0"/>
                <a:ea typeface="+mn-ea"/>
                <a:cs typeface="+mn-cs"/>
              </a:defRPr>
            </a:lvl1pPr>
          </a:lstStyle>
          <a:p>
            <a:pPr lvl="0"/>
            <a:r>
              <a:rPr lang="en-US" dirty="0"/>
              <a:t>Designation</a:t>
            </a:r>
          </a:p>
        </p:txBody>
      </p:sp>
      <p:sp>
        <p:nvSpPr>
          <p:cNvPr id="44" name="Picture Placeholder 4">
            <a:extLst>
              <a:ext uri="{FF2B5EF4-FFF2-40B4-BE49-F238E27FC236}">
                <a16:creationId xmlns:a16="http://schemas.microsoft.com/office/drawing/2014/main" id="{51BCC361-CA98-F742-B609-E622D800C188}"/>
              </a:ext>
            </a:extLst>
          </p:cNvPr>
          <p:cNvSpPr>
            <a:spLocks noGrp="1"/>
          </p:cNvSpPr>
          <p:nvPr>
            <p:ph type="pic" sz="quarter" idx="10" hasCustomPrompt="1"/>
          </p:nvPr>
        </p:nvSpPr>
        <p:spPr>
          <a:xfrm>
            <a:off x="549216" y="1449161"/>
            <a:ext cx="3916800" cy="2361600"/>
          </a:xfrm>
          <a:prstGeom prst="rect">
            <a:avLst/>
          </a:prstGeom>
        </p:spPr>
        <p:txBody>
          <a:bodyPr anchor="ctr"/>
          <a:lstStyle>
            <a:lvl1pPr marL="0" indent="0" algn="ctr">
              <a:buNone/>
              <a:defRPr sz="1600"/>
            </a:lvl1pPr>
          </a:lstStyle>
          <a:p>
            <a:r>
              <a:rPr lang="en-US"/>
              <a:t>Insert</a:t>
            </a:r>
            <a:br>
              <a:rPr lang="en-US"/>
            </a:br>
            <a:r>
              <a:rPr lang="en-US"/>
              <a:t>profile</a:t>
            </a:r>
            <a:br>
              <a:rPr lang="en-US"/>
            </a:br>
            <a:r>
              <a:rPr lang="en-US"/>
              <a:t>picture</a:t>
            </a:r>
          </a:p>
        </p:txBody>
      </p:sp>
      <p:sp>
        <p:nvSpPr>
          <p:cNvPr id="29" name="Text Placeholder 8">
            <a:extLst>
              <a:ext uri="{FF2B5EF4-FFF2-40B4-BE49-F238E27FC236}">
                <a16:creationId xmlns:a16="http://schemas.microsoft.com/office/drawing/2014/main" id="{0C71A316-3D80-7345-84C8-2CD020BE1EC5}"/>
              </a:ext>
            </a:extLst>
          </p:cNvPr>
          <p:cNvSpPr>
            <a:spLocks noGrp="1"/>
          </p:cNvSpPr>
          <p:nvPr>
            <p:ph type="body" sz="quarter" idx="16" hasCustomPrompt="1"/>
          </p:nvPr>
        </p:nvSpPr>
        <p:spPr>
          <a:xfrm>
            <a:off x="4955015" y="4856354"/>
            <a:ext cx="3916800" cy="2374154"/>
          </a:xfrm>
          <a:prstGeom prst="rect">
            <a:avLst/>
          </a:prstGeom>
        </p:spPr>
        <p:txBody>
          <a:bodyPr lIns="0" tIns="0" rIns="0" bIns="0"/>
          <a:lstStyle>
            <a:lvl1pPr marL="0" indent="0" algn="l">
              <a:lnSpc>
                <a:spcPct val="120000"/>
              </a:lnSpc>
              <a:spcBef>
                <a:spcPts val="1200"/>
              </a:spcBef>
              <a:buNone/>
              <a:defRPr sz="1200" cap="none" baseline="0">
                <a:solidFill>
                  <a:schemeClr val="tx1"/>
                </a:solidFill>
                <a:latin typeface="+mn-lt"/>
              </a:defRPr>
            </a:lvl1pPr>
          </a:lstStyle>
          <a:p>
            <a:pPr lvl="0"/>
            <a:r>
              <a:rPr lang="en-US" dirty="0"/>
              <a:t>Profile text goes here.</a:t>
            </a:r>
          </a:p>
        </p:txBody>
      </p:sp>
      <p:sp>
        <p:nvSpPr>
          <p:cNvPr id="30" name="Text Placeholder 8">
            <a:extLst>
              <a:ext uri="{FF2B5EF4-FFF2-40B4-BE49-F238E27FC236}">
                <a16:creationId xmlns:a16="http://schemas.microsoft.com/office/drawing/2014/main" id="{D4522D1D-6A22-5947-8F24-2149E3D87348}"/>
              </a:ext>
            </a:extLst>
          </p:cNvPr>
          <p:cNvSpPr>
            <a:spLocks noGrp="1"/>
          </p:cNvSpPr>
          <p:nvPr>
            <p:ph type="body" sz="quarter" idx="17" hasCustomPrompt="1"/>
          </p:nvPr>
        </p:nvSpPr>
        <p:spPr>
          <a:xfrm>
            <a:off x="4950721" y="4089423"/>
            <a:ext cx="912109" cy="265457"/>
          </a:xfrm>
          <a:prstGeom prst="rect">
            <a:avLst/>
          </a:prstGeom>
        </p:spPr>
        <p:txBody>
          <a:bodyPr wrap="none" lIns="0" tIns="0" rIns="0" bIns="0">
            <a:spAutoFit/>
          </a:bodyPr>
          <a:lstStyle>
            <a:lvl1pPr marL="0" indent="0" algn="l">
              <a:buNone/>
              <a:defRPr lang="en-US" sz="1500" b="0" kern="1200" spc="0" baseline="0" dirty="0">
                <a:solidFill>
                  <a:schemeClr val="tx2"/>
                </a:solidFill>
                <a:latin typeface="+mj-lt"/>
                <a:ea typeface="+mn-ea"/>
                <a:cs typeface="+mn-cs"/>
              </a:defRPr>
            </a:lvl1pPr>
          </a:lstStyle>
          <a:p>
            <a:pPr marL="0" lvl="0" indent="0" algn="l" defTabSz="1018824" rtl="0" eaLnBrk="1" latinLnBrk="0" hangingPunct="1">
              <a:lnSpc>
                <a:spcPct val="120000"/>
              </a:lnSpc>
              <a:spcBef>
                <a:spcPts val="1100"/>
              </a:spcBef>
              <a:buFont typeface="Arial" panose="020B0604020202020204" pitchFamily="34" charset="0"/>
              <a:buNone/>
            </a:pPr>
            <a:r>
              <a:rPr lang="en-US" dirty="0"/>
              <a:t>Full Name</a:t>
            </a:r>
          </a:p>
        </p:txBody>
      </p:sp>
      <p:sp>
        <p:nvSpPr>
          <p:cNvPr id="31" name="Text Placeholder 8">
            <a:extLst>
              <a:ext uri="{FF2B5EF4-FFF2-40B4-BE49-F238E27FC236}">
                <a16:creationId xmlns:a16="http://schemas.microsoft.com/office/drawing/2014/main" id="{C0E5105D-C54C-EC48-9571-921AD45739C8}"/>
              </a:ext>
            </a:extLst>
          </p:cNvPr>
          <p:cNvSpPr>
            <a:spLocks noGrp="1"/>
          </p:cNvSpPr>
          <p:nvPr>
            <p:ph type="body" sz="quarter" idx="18" hasCustomPrompt="1"/>
          </p:nvPr>
        </p:nvSpPr>
        <p:spPr>
          <a:xfrm>
            <a:off x="4950721" y="4407901"/>
            <a:ext cx="822341" cy="169790"/>
          </a:xfrm>
          <a:prstGeom prst="rect">
            <a:avLst/>
          </a:prstGeom>
        </p:spPr>
        <p:txBody>
          <a:bodyPr wrap="none" lIns="0" tIns="0" rIns="0" bIns="0">
            <a:spAutoFit/>
          </a:bodyPr>
          <a:lstStyle>
            <a:lvl1pPr marL="0" indent="0" algn="l">
              <a:buNone/>
              <a:defRPr lang="en-US" sz="1200" b="0" i="0" kern="1200" dirty="0">
                <a:solidFill>
                  <a:schemeClr val="tx1"/>
                </a:solidFill>
                <a:latin typeface="Proxima Nova Rg" panose="02000506030000020004" pitchFamily="2" charset="0"/>
                <a:ea typeface="+mn-ea"/>
                <a:cs typeface="+mn-cs"/>
              </a:defRPr>
            </a:lvl1pPr>
          </a:lstStyle>
          <a:p>
            <a:pPr lvl="0"/>
            <a:r>
              <a:rPr lang="en-US" dirty="0"/>
              <a:t>Designation</a:t>
            </a:r>
          </a:p>
        </p:txBody>
      </p:sp>
      <p:sp>
        <p:nvSpPr>
          <p:cNvPr id="32" name="Picture Placeholder 4">
            <a:extLst>
              <a:ext uri="{FF2B5EF4-FFF2-40B4-BE49-F238E27FC236}">
                <a16:creationId xmlns:a16="http://schemas.microsoft.com/office/drawing/2014/main" id="{D2F68A66-A0EF-A547-9030-B68985452B34}"/>
              </a:ext>
            </a:extLst>
          </p:cNvPr>
          <p:cNvSpPr>
            <a:spLocks noGrp="1"/>
          </p:cNvSpPr>
          <p:nvPr>
            <p:ph type="pic" sz="quarter" idx="19" hasCustomPrompt="1"/>
          </p:nvPr>
        </p:nvSpPr>
        <p:spPr>
          <a:xfrm>
            <a:off x="4956165" y="1449161"/>
            <a:ext cx="3914499" cy="2361600"/>
          </a:xfrm>
          <a:prstGeom prst="rect">
            <a:avLst/>
          </a:prstGeom>
        </p:spPr>
        <p:txBody>
          <a:bodyPr anchor="ctr"/>
          <a:lstStyle>
            <a:lvl1pPr marL="0" indent="0" algn="ctr">
              <a:buNone/>
              <a:defRPr sz="1600"/>
            </a:lvl1pPr>
          </a:lstStyle>
          <a:p>
            <a:r>
              <a:rPr lang="en-US"/>
              <a:t>Insert</a:t>
            </a:r>
            <a:br>
              <a:rPr lang="en-US"/>
            </a:br>
            <a:r>
              <a:rPr lang="en-US"/>
              <a:t>profile</a:t>
            </a:r>
            <a:br>
              <a:rPr lang="en-US"/>
            </a:br>
            <a:r>
              <a:rPr lang="en-US"/>
              <a:t>picture</a:t>
            </a:r>
          </a:p>
        </p:txBody>
      </p:sp>
      <p:sp>
        <p:nvSpPr>
          <p:cNvPr id="35" name="Text Placeholder 8">
            <a:extLst>
              <a:ext uri="{FF2B5EF4-FFF2-40B4-BE49-F238E27FC236}">
                <a16:creationId xmlns:a16="http://schemas.microsoft.com/office/drawing/2014/main" id="{422B0043-DFB2-8348-9AF4-254C93F70EE7}"/>
              </a:ext>
            </a:extLst>
          </p:cNvPr>
          <p:cNvSpPr>
            <a:spLocks noGrp="1"/>
          </p:cNvSpPr>
          <p:nvPr>
            <p:ph type="body" sz="quarter" idx="20" hasCustomPrompt="1"/>
          </p:nvPr>
        </p:nvSpPr>
        <p:spPr>
          <a:xfrm>
            <a:off x="9357639" y="4856354"/>
            <a:ext cx="3916800" cy="2374154"/>
          </a:xfrm>
          <a:prstGeom prst="rect">
            <a:avLst/>
          </a:prstGeom>
        </p:spPr>
        <p:txBody>
          <a:bodyPr lIns="0" tIns="0" rIns="0" bIns="0"/>
          <a:lstStyle>
            <a:lvl1pPr marL="0" indent="0" algn="l">
              <a:lnSpc>
                <a:spcPct val="120000"/>
              </a:lnSpc>
              <a:spcBef>
                <a:spcPts val="1200"/>
              </a:spcBef>
              <a:buNone/>
              <a:defRPr sz="1200" cap="none" baseline="0">
                <a:solidFill>
                  <a:schemeClr val="tx1"/>
                </a:solidFill>
                <a:latin typeface="+mn-lt"/>
              </a:defRPr>
            </a:lvl1pPr>
          </a:lstStyle>
          <a:p>
            <a:pPr lvl="0"/>
            <a:r>
              <a:rPr lang="en-US" dirty="0"/>
              <a:t>Profile text goes here.</a:t>
            </a:r>
          </a:p>
        </p:txBody>
      </p:sp>
      <p:sp>
        <p:nvSpPr>
          <p:cNvPr id="36" name="Text Placeholder 8">
            <a:extLst>
              <a:ext uri="{FF2B5EF4-FFF2-40B4-BE49-F238E27FC236}">
                <a16:creationId xmlns:a16="http://schemas.microsoft.com/office/drawing/2014/main" id="{613F28D2-3EEC-3E4E-9B3D-4D926E796726}"/>
              </a:ext>
            </a:extLst>
          </p:cNvPr>
          <p:cNvSpPr>
            <a:spLocks noGrp="1"/>
          </p:cNvSpPr>
          <p:nvPr>
            <p:ph type="body" sz="quarter" idx="21" hasCustomPrompt="1"/>
          </p:nvPr>
        </p:nvSpPr>
        <p:spPr>
          <a:xfrm>
            <a:off x="9357639" y="4089423"/>
            <a:ext cx="912109" cy="265457"/>
          </a:xfrm>
          <a:prstGeom prst="rect">
            <a:avLst/>
          </a:prstGeom>
        </p:spPr>
        <p:txBody>
          <a:bodyPr wrap="none" lIns="0" tIns="0" rIns="0" bIns="0">
            <a:spAutoFit/>
          </a:bodyPr>
          <a:lstStyle>
            <a:lvl1pPr marL="0" indent="0" algn="l">
              <a:buNone/>
              <a:defRPr lang="en-US" sz="1500" b="0" kern="1200" spc="0" baseline="0" dirty="0">
                <a:solidFill>
                  <a:schemeClr val="tx2"/>
                </a:solidFill>
                <a:latin typeface="+mj-lt"/>
                <a:ea typeface="+mn-ea"/>
                <a:cs typeface="+mn-cs"/>
              </a:defRPr>
            </a:lvl1pPr>
          </a:lstStyle>
          <a:p>
            <a:pPr marL="0" lvl="0" indent="0" algn="l" defTabSz="1018824" rtl="0" eaLnBrk="1" latinLnBrk="0" hangingPunct="1">
              <a:lnSpc>
                <a:spcPct val="120000"/>
              </a:lnSpc>
              <a:spcBef>
                <a:spcPts val="1100"/>
              </a:spcBef>
              <a:buFont typeface="Arial" panose="020B0604020202020204" pitchFamily="34" charset="0"/>
              <a:buNone/>
            </a:pPr>
            <a:r>
              <a:rPr lang="en-US" dirty="0"/>
              <a:t>Full Name</a:t>
            </a:r>
          </a:p>
        </p:txBody>
      </p:sp>
      <p:sp>
        <p:nvSpPr>
          <p:cNvPr id="37" name="Text Placeholder 8">
            <a:extLst>
              <a:ext uri="{FF2B5EF4-FFF2-40B4-BE49-F238E27FC236}">
                <a16:creationId xmlns:a16="http://schemas.microsoft.com/office/drawing/2014/main" id="{F879E400-3CDD-4A4A-A59C-B6344EB862BC}"/>
              </a:ext>
            </a:extLst>
          </p:cNvPr>
          <p:cNvSpPr>
            <a:spLocks noGrp="1"/>
          </p:cNvSpPr>
          <p:nvPr>
            <p:ph type="body" sz="quarter" idx="22" hasCustomPrompt="1"/>
          </p:nvPr>
        </p:nvSpPr>
        <p:spPr>
          <a:xfrm>
            <a:off x="9357639" y="4407901"/>
            <a:ext cx="822341" cy="169790"/>
          </a:xfrm>
          <a:prstGeom prst="rect">
            <a:avLst/>
          </a:prstGeom>
        </p:spPr>
        <p:txBody>
          <a:bodyPr wrap="none" lIns="0" tIns="0" rIns="0" bIns="0">
            <a:spAutoFit/>
          </a:bodyPr>
          <a:lstStyle>
            <a:lvl1pPr marL="0" indent="0" algn="l">
              <a:buNone/>
              <a:defRPr lang="en-US" sz="1200" b="0" i="0" kern="1200" dirty="0">
                <a:solidFill>
                  <a:schemeClr val="tx1"/>
                </a:solidFill>
                <a:latin typeface="Proxima Nova Rg" panose="02000506030000020004" pitchFamily="2" charset="0"/>
                <a:ea typeface="+mn-ea"/>
                <a:cs typeface="+mn-cs"/>
              </a:defRPr>
            </a:lvl1pPr>
          </a:lstStyle>
          <a:p>
            <a:pPr lvl="0"/>
            <a:r>
              <a:rPr lang="en-US" dirty="0"/>
              <a:t>Designation</a:t>
            </a:r>
          </a:p>
        </p:txBody>
      </p:sp>
      <p:sp>
        <p:nvSpPr>
          <p:cNvPr id="38" name="Picture Placeholder 4">
            <a:extLst>
              <a:ext uri="{FF2B5EF4-FFF2-40B4-BE49-F238E27FC236}">
                <a16:creationId xmlns:a16="http://schemas.microsoft.com/office/drawing/2014/main" id="{9C81EA1E-3111-404A-AECF-D7A45C764F2F}"/>
              </a:ext>
            </a:extLst>
          </p:cNvPr>
          <p:cNvSpPr>
            <a:spLocks noGrp="1"/>
          </p:cNvSpPr>
          <p:nvPr>
            <p:ph type="pic" sz="quarter" idx="23" hasCustomPrompt="1"/>
          </p:nvPr>
        </p:nvSpPr>
        <p:spPr>
          <a:xfrm>
            <a:off x="9357639" y="1449161"/>
            <a:ext cx="3914499" cy="2361600"/>
          </a:xfrm>
          <a:prstGeom prst="rect">
            <a:avLst/>
          </a:prstGeom>
        </p:spPr>
        <p:txBody>
          <a:bodyPr anchor="ctr"/>
          <a:lstStyle>
            <a:lvl1pPr marL="0" indent="0" algn="ctr">
              <a:buNone/>
              <a:defRPr sz="1600"/>
            </a:lvl1pPr>
          </a:lstStyle>
          <a:p>
            <a:r>
              <a:rPr lang="en-US"/>
              <a:t>Insert</a:t>
            </a:r>
            <a:br>
              <a:rPr lang="en-US"/>
            </a:br>
            <a:r>
              <a:rPr lang="en-US"/>
              <a:t>profile</a:t>
            </a:r>
            <a:br>
              <a:rPr lang="en-US"/>
            </a:br>
            <a:r>
              <a:rPr lang="en-US"/>
              <a:t>picture</a:t>
            </a:r>
          </a:p>
        </p:txBody>
      </p:sp>
      <p:sp>
        <p:nvSpPr>
          <p:cNvPr id="18" name="Slide Number Placeholder 5">
            <a:extLst>
              <a:ext uri="{FF2B5EF4-FFF2-40B4-BE49-F238E27FC236}">
                <a16:creationId xmlns:a16="http://schemas.microsoft.com/office/drawing/2014/main" id="{A73C1B7A-6841-1241-A174-7F56EC71840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7" name="Title 1">
            <a:extLst>
              <a:ext uri="{FF2B5EF4-FFF2-40B4-BE49-F238E27FC236}">
                <a16:creationId xmlns:a16="http://schemas.microsoft.com/office/drawing/2014/main" id="{CD6BB366-36B0-B64F-B2E3-0B6C3DEF6639}"/>
              </a:ext>
            </a:extLst>
          </p:cNvPr>
          <p:cNvSpPr>
            <a:spLocks noGrp="1"/>
          </p:cNvSpPr>
          <p:nvPr>
            <p:ph type="title" hasCustomPrompt="1"/>
          </p:nvPr>
        </p:nvSpPr>
        <p:spPr>
          <a:xfrm>
            <a:off x="549860" y="536400"/>
            <a:ext cx="1926810"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Multiple bios</a:t>
            </a:r>
          </a:p>
        </p:txBody>
      </p:sp>
    </p:spTree>
    <p:extLst>
      <p:ext uri="{BB962C8B-B14F-4D97-AF65-F5344CB8AC3E}">
        <p14:creationId xmlns:p14="http://schemas.microsoft.com/office/powerpoint/2010/main" val="13520461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CA2163A0-DB8F-2048-A009-59C933D69B9B}"/>
              </a:ext>
            </a:extLst>
          </p:cNvPr>
          <p:cNvSpPr>
            <a:spLocks noGrp="1"/>
          </p:cNvSpPr>
          <p:nvPr>
            <p:ph type="body" sz="quarter" idx="11" hasCustomPrompt="1"/>
          </p:nvPr>
        </p:nvSpPr>
        <p:spPr>
          <a:xfrm>
            <a:off x="549860" y="1774401"/>
            <a:ext cx="5934545" cy="5062497"/>
          </a:xfrm>
          <a:prstGeom prst="rect">
            <a:avLst/>
          </a:prstGeom>
        </p:spPr>
        <p:txBody>
          <a:bodyPr lIns="0" tIns="0" rIns="0" bIns="0"/>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vl5pPr marL="201168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lvl5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a:t>
            </a:r>
          </a:p>
        </p:txBody>
      </p:sp>
      <p:sp>
        <p:nvSpPr>
          <p:cNvPr id="13" name="Picture Placeholder 2">
            <a:extLst>
              <a:ext uri="{FF2B5EF4-FFF2-40B4-BE49-F238E27FC236}">
                <a16:creationId xmlns:a16="http://schemas.microsoft.com/office/drawing/2014/main" id="{9F538D8C-03C5-2C44-A83A-B793259FF01F}"/>
              </a:ext>
            </a:extLst>
          </p:cNvPr>
          <p:cNvSpPr>
            <a:spLocks noGrp="1"/>
          </p:cNvSpPr>
          <p:nvPr>
            <p:ph type="pic" sz="quarter" idx="14" hasCustomPrompt="1"/>
          </p:nvPr>
        </p:nvSpPr>
        <p:spPr>
          <a:xfrm>
            <a:off x="6908801" y="0"/>
            <a:ext cx="6908799" cy="7772400"/>
          </a:xfrm>
          <a:prstGeom prst="rect">
            <a:avLst/>
          </a:prstGeom>
        </p:spPr>
        <p:txBody>
          <a:bodyPr anchor="ctr"/>
          <a:lstStyle>
            <a:lvl1pPr algn="ctr">
              <a:defRPr sz="2000"/>
            </a:lvl1pPr>
          </a:lstStyle>
          <a:p>
            <a:r>
              <a:rPr lang="en-US"/>
              <a:t>Insert background picture</a:t>
            </a:r>
          </a:p>
        </p:txBody>
      </p:sp>
      <p:sp>
        <p:nvSpPr>
          <p:cNvPr id="16" name="Slide Number Placeholder 5">
            <a:extLst>
              <a:ext uri="{FF2B5EF4-FFF2-40B4-BE49-F238E27FC236}">
                <a16:creationId xmlns:a16="http://schemas.microsoft.com/office/drawing/2014/main" id="{FD1EA0B2-D573-FA43-932B-BFB1DF38900E}"/>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9" name="Text Placeholder 6">
            <a:extLst>
              <a:ext uri="{FF2B5EF4-FFF2-40B4-BE49-F238E27FC236}">
                <a16:creationId xmlns:a16="http://schemas.microsoft.com/office/drawing/2014/main" id="{15B8B9A0-D495-2347-B216-8E182F59C847}"/>
              </a:ext>
            </a:extLst>
          </p:cNvPr>
          <p:cNvSpPr>
            <a:spLocks noGrp="1"/>
          </p:cNvSpPr>
          <p:nvPr>
            <p:ph type="body" sz="quarter" idx="132" hasCustomPrompt="1"/>
          </p:nvPr>
        </p:nvSpPr>
        <p:spPr>
          <a:xfrm>
            <a:off x="549860" y="1376504"/>
            <a:ext cx="5934545"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 </a:t>
            </a:r>
          </a:p>
        </p:txBody>
      </p:sp>
      <p:sp>
        <p:nvSpPr>
          <p:cNvPr id="8" name="Title 1">
            <a:extLst>
              <a:ext uri="{FF2B5EF4-FFF2-40B4-BE49-F238E27FC236}">
                <a16:creationId xmlns:a16="http://schemas.microsoft.com/office/drawing/2014/main" id="{0089CF80-2FE9-5444-8721-4BAB1056A922}"/>
              </a:ext>
            </a:extLst>
          </p:cNvPr>
          <p:cNvSpPr>
            <a:spLocks noGrp="1"/>
          </p:cNvSpPr>
          <p:nvPr>
            <p:ph type="title" hasCustomPrompt="1"/>
          </p:nvPr>
        </p:nvSpPr>
        <p:spPr>
          <a:xfrm>
            <a:off x="549860" y="536400"/>
            <a:ext cx="2359620"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Text and image</a:t>
            </a:r>
          </a:p>
        </p:txBody>
      </p:sp>
    </p:spTree>
    <p:extLst>
      <p:ext uri="{BB962C8B-B14F-4D97-AF65-F5344CB8AC3E}">
        <p14:creationId xmlns:p14="http://schemas.microsoft.com/office/powerpoint/2010/main" val="223482841"/>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 image &amp; text">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71D11CC0-F25C-1842-BDD0-9825D2283DFE}"/>
              </a:ext>
            </a:extLst>
          </p:cNvPr>
          <p:cNvSpPr>
            <a:spLocks noGrp="1"/>
          </p:cNvSpPr>
          <p:nvPr>
            <p:ph type="pic" sz="quarter" idx="19" hasCustomPrompt="1"/>
          </p:nvPr>
        </p:nvSpPr>
        <p:spPr>
          <a:xfrm>
            <a:off x="7308321" y="2732442"/>
            <a:ext cx="5956707" cy="4501796"/>
          </a:xfrm>
          <a:prstGeom prst="rect">
            <a:avLst/>
          </a:prstGeom>
        </p:spPr>
        <p:txBody>
          <a:bodyPr anchor="ctr"/>
          <a:lstStyle>
            <a:lvl1pPr algn="ctr">
              <a:defRPr sz="2000"/>
            </a:lvl1pPr>
          </a:lstStyle>
          <a:p>
            <a:r>
              <a:rPr lang="en-US"/>
              <a:t>Insert background picture</a:t>
            </a:r>
          </a:p>
        </p:txBody>
      </p:sp>
      <p:sp>
        <p:nvSpPr>
          <p:cNvPr id="13" name="Slide Number Placeholder 5">
            <a:extLst>
              <a:ext uri="{FF2B5EF4-FFF2-40B4-BE49-F238E27FC236}">
                <a16:creationId xmlns:a16="http://schemas.microsoft.com/office/drawing/2014/main" id="{ED14E65F-F4D5-E941-8EC0-F14231D61911}"/>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5" name="Text Placeholder 6">
            <a:extLst>
              <a:ext uri="{FF2B5EF4-FFF2-40B4-BE49-F238E27FC236}">
                <a16:creationId xmlns:a16="http://schemas.microsoft.com/office/drawing/2014/main" id="{B21FBC4D-5CA0-044E-A09F-806223BFB590}"/>
              </a:ext>
            </a:extLst>
          </p:cNvPr>
          <p:cNvSpPr>
            <a:spLocks noGrp="1"/>
          </p:cNvSpPr>
          <p:nvPr>
            <p:ph type="body" sz="quarter" idx="133" hasCustomPrompt="1"/>
          </p:nvPr>
        </p:nvSpPr>
        <p:spPr>
          <a:xfrm>
            <a:off x="7308321" y="1718129"/>
            <a:ext cx="5956707" cy="894487"/>
          </a:xfrm>
          <a:prstGeom prst="rect">
            <a:avLst/>
          </a:prstGeom>
        </p:spPr>
        <p:txBody>
          <a:bodyPr lIns="0" tIns="0" rIns="0" bIns="0"/>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21" name="Text Placeholder 6">
            <a:extLst>
              <a:ext uri="{FF2B5EF4-FFF2-40B4-BE49-F238E27FC236}">
                <a16:creationId xmlns:a16="http://schemas.microsoft.com/office/drawing/2014/main" id="{D1E38875-1284-9442-BA74-C3A8055580D3}"/>
              </a:ext>
            </a:extLst>
          </p:cNvPr>
          <p:cNvSpPr>
            <a:spLocks noGrp="1"/>
          </p:cNvSpPr>
          <p:nvPr>
            <p:ph type="body" sz="quarter" idx="134" hasCustomPrompt="1"/>
          </p:nvPr>
        </p:nvSpPr>
        <p:spPr>
          <a:xfrm>
            <a:off x="7308321" y="1376504"/>
            <a:ext cx="5956707"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 </a:t>
            </a:r>
          </a:p>
        </p:txBody>
      </p:sp>
      <p:sp>
        <p:nvSpPr>
          <p:cNvPr id="11" name="Picture Placeholder 2">
            <a:extLst>
              <a:ext uri="{FF2B5EF4-FFF2-40B4-BE49-F238E27FC236}">
                <a16:creationId xmlns:a16="http://schemas.microsoft.com/office/drawing/2014/main" id="{4A44E2DC-D8BC-9249-8EC7-DC0F5E964F56}"/>
              </a:ext>
            </a:extLst>
          </p:cNvPr>
          <p:cNvSpPr>
            <a:spLocks noGrp="1"/>
          </p:cNvSpPr>
          <p:nvPr>
            <p:ph type="pic" sz="quarter" idx="135" hasCustomPrompt="1"/>
          </p:nvPr>
        </p:nvSpPr>
        <p:spPr>
          <a:xfrm>
            <a:off x="548508" y="2732442"/>
            <a:ext cx="5956707" cy="4501796"/>
          </a:xfrm>
          <a:prstGeom prst="rect">
            <a:avLst/>
          </a:prstGeom>
        </p:spPr>
        <p:txBody>
          <a:bodyPr anchor="ctr"/>
          <a:lstStyle>
            <a:lvl1pPr algn="ctr">
              <a:defRPr sz="2000"/>
            </a:lvl1pPr>
          </a:lstStyle>
          <a:p>
            <a:r>
              <a:rPr lang="en-US"/>
              <a:t>Insert background picture</a:t>
            </a:r>
          </a:p>
        </p:txBody>
      </p:sp>
      <p:sp>
        <p:nvSpPr>
          <p:cNvPr id="16" name="Text Placeholder 6">
            <a:extLst>
              <a:ext uri="{FF2B5EF4-FFF2-40B4-BE49-F238E27FC236}">
                <a16:creationId xmlns:a16="http://schemas.microsoft.com/office/drawing/2014/main" id="{2F70BD02-C0BE-B446-A22C-D64080F14BF6}"/>
              </a:ext>
            </a:extLst>
          </p:cNvPr>
          <p:cNvSpPr>
            <a:spLocks noGrp="1"/>
          </p:cNvSpPr>
          <p:nvPr>
            <p:ph type="body" sz="quarter" idx="136" hasCustomPrompt="1"/>
          </p:nvPr>
        </p:nvSpPr>
        <p:spPr>
          <a:xfrm>
            <a:off x="548508" y="1718129"/>
            <a:ext cx="5956707" cy="894487"/>
          </a:xfrm>
          <a:prstGeom prst="rect">
            <a:avLst/>
          </a:prstGeom>
        </p:spPr>
        <p:txBody>
          <a:bodyPr lIns="0" tIns="0" rIns="0" bIns="0"/>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22" name="Text Placeholder 6">
            <a:extLst>
              <a:ext uri="{FF2B5EF4-FFF2-40B4-BE49-F238E27FC236}">
                <a16:creationId xmlns:a16="http://schemas.microsoft.com/office/drawing/2014/main" id="{83D50817-3F80-9740-8AE4-F4438FBE8CAF}"/>
              </a:ext>
            </a:extLst>
          </p:cNvPr>
          <p:cNvSpPr>
            <a:spLocks noGrp="1"/>
          </p:cNvSpPr>
          <p:nvPr>
            <p:ph type="body" sz="quarter" idx="137" hasCustomPrompt="1"/>
          </p:nvPr>
        </p:nvSpPr>
        <p:spPr>
          <a:xfrm>
            <a:off x="548508" y="1376504"/>
            <a:ext cx="5956707"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 </a:t>
            </a:r>
          </a:p>
        </p:txBody>
      </p:sp>
      <p:sp>
        <p:nvSpPr>
          <p:cNvPr id="14" name="Title 1">
            <a:extLst>
              <a:ext uri="{FF2B5EF4-FFF2-40B4-BE49-F238E27FC236}">
                <a16:creationId xmlns:a16="http://schemas.microsoft.com/office/drawing/2014/main" id="{A212EC54-2782-C945-A8DA-A130078E36F1}"/>
              </a:ext>
            </a:extLst>
          </p:cNvPr>
          <p:cNvSpPr>
            <a:spLocks noGrp="1"/>
          </p:cNvSpPr>
          <p:nvPr>
            <p:ph type="title" hasCustomPrompt="1"/>
          </p:nvPr>
        </p:nvSpPr>
        <p:spPr>
          <a:xfrm>
            <a:off x="549860" y="536400"/>
            <a:ext cx="3167534"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Two col image &amp; text</a:t>
            </a:r>
          </a:p>
        </p:txBody>
      </p:sp>
    </p:spTree>
    <p:extLst>
      <p:ext uri="{BB962C8B-B14F-4D97-AF65-F5344CB8AC3E}">
        <p14:creationId xmlns:p14="http://schemas.microsoft.com/office/powerpoint/2010/main" val="43003060"/>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Get in Touch">
    <p:bg>
      <p:bgPr>
        <a:solidFill>
          <a:schemeClr val="tx1"/>
        </a:solidFill>
        <a:effectLst/>
      </p:bgPr>
    </p:bg>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6DC06B90-63AA-5846-8EA5-2905DB955284}"/>
              </a:ext>
            </a:extLst>
          </p:cNvPr>
          <p:cNvSpPr/>
          <p:nvPr userDrawn="1"/>
        </p:nvSpPr>
        <p:spPr>
          <a:xfrm>
            <a:off x="0" y="0"/>
            <a:ext cx="138176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solidFill>
            <a:srgbClr val="060D1D"/>
          </a:solidFill>
        </p:spPr>
        <p:txBody>
          <a:bodyPr wrap="square" lIns="0" tIns="0" rIns="0" bIns="0" rtlCol="0"/>
          <a:lstStyle/>
          <a:p>
            <a:endParaRPr sz="2006"/>
          </a:p>
        </p:txBody>
      </p:sp>
      <p:sp>
        <p:nvSpPr>
          <p:cNvPr id="4" name="object 3">
            <a:extLst>
              <a:ext uri="{FF2B5EF4-FFF2-40B4-BE49-F238E27FC236}">
                <a16:creationId xmlns:a16="http://schemas.microsoft.com/office/drawing/2014/main" id="{70C6D92B-01D5-B640-9B95-D2B7B4A999F8}"/>
              </a:ext>
            </a:extLst>
          </p:cNvPr>
          <p:cNvSpPr txBox="1"/>
          <p:nvPr userDrawn="1"/>
        </p:nvSpPr>
        <p:spPr>
          <a:xfrm>
            <a:off x="5285486" y="3886640"/>
            <a:ext cx="3340998" cy="1261243"/>
          </a:xfrm>
          <a:prstGeom prst="rect">
            <a:avLst/>
          </a:prstGeom>
        </p:spPr>
        <p:txBody>
          <a:bodyPr vert="horz" wrap="square" lIns="0" tIns="83185" rIns="0" bIns="0" rtlCol="0">
            <a:spAutoFit/>
          </a:bodyPr>
          <a:lstStyle/>
          <a:p>
            <a:pPr marL="12700" algn="ctr">
              <a:lnSpc>
                <a:spcPct val="100000"/>
              </a:lnSpc>
              <a:spcBef>
                <a:spcPts val="655"/>
              </a:spcBef>
            </a:pPr>
            <a:r>
              <a:rPr lang="en-US" sz="1000" b="1" spc="0">
                <a:solidFill>
                  <a:schemeClr val="bg1"/>
                </a:solidFill>
                <a:latin typeface="ProximaNova-Semibold"/>
                <a:cs typeface="ProximaNova-Semibold"/>
              </a:rPr>
              <a:t>BERMUDA HQ</a:t>
            </a:r>
          </a:p>
          <a:p>
            <a:pPr marL="12700" algn="ctr">
              <a:lnSpc>
                <a:spcPct val="100000"/>
              </a:lnSpc>
              <a:spcBef>
                <a:spcPts val="655"/>
              </a:spcBef>
            </a:pPr>
            <a:r>
              <a:rPr lang="en-US" sz="1000" spc="0">
                <a:solidFill>
                  <a:schemeClr val="bg1"/>
                </a:solidFill>
                <a:latin typeface="ProximaNova-Light"/>
                <a:cs typeface="ProximaNova-Light"/>
              </a:rPr>
              <a:t>4-6 Wesley Street,</a:t>
            </a:r>
          </a:p>
          <a:p>
            <a:pPr marL="12700" algn="ctr">
              <a:lnSpc>
                <a:spcPct val="100000"/>
              </a:lnSpc>
              <a:spcBef>
                <a:spcPts val="655"/>
              </a:spcBef>
            </a:pPr>
            <a:r>
              <a:rPr lang="en-US" sz="1000" spc="0">
                <a:solidFill>
                  <a:schemeClr val="bg1"/>
                </a:solidFill>
                <a:latin typeface="ProximaNova-Light"/>
                <a:cs typeface="ProximaNova-Light"/>
              </a:rPr>
              <a:t>3rd Floor, Hamilton HM11</a:t>
            </a:r>
          </a:p>
          <a:p>
            <a:pPr>
              <a:lnSpc>
                <a:spcPct val="100000"/>
              </a:lnSpc>
              <a:spcBef>
                <a:spcPts val="35"/>
              </a:spcBef>
            </a:pPr>
            <a:endParaRPr lang="en-US" sz="1150" spc="0">
              <a:solidFill>
                <a:schemeClr val="bg1"/>
              </a:solidFill>
              <a:latin typeface="Times New Roman"/>
              <a:cs typeface="Times New Roman"/>
            </a:endParaRPr>
          </a:p>
          <a:p>
            <a:pPr>
              <a:lnSpc>
                <a:spcPct val="100000"/>
              </a:lnSpc>
              <a:spcBef>
                <a:spcPts val="35"/>
              </a:spcBef>
            </a:pPr>
            <a:endParaRPr lang="en-US" sz="1150" spc="0">
              <a:solidFill>
                <a:schemeClr val="bg1"/>
              </a:solidFill>
              <a:latin typeface="Times New Roman"/>
              <a:cs typeface="Times New Roman"/>
            </a:endParaRPr>
          </a:p>
          <a:p>
            <a:pPr algn="ctr">
              <a:lnSpc>
                <a:spcPct val="100000"/>
              </a:lnSpc>
            </a:pPr>
            <a:r>
              <a:rPr lang="en-US" sz="1000" spc="0" err="1">
                <a:solidFill>
                  <a:schemeClr val="bg1"/>
                </a:solidFill>
                <a:latin typeface="+mn-lt"/>
                <a:cs typeface="Proxima Nova Rg"/>
              </a:rPr>
              <a:t>www.afiniti.com</a:t>
            </a:r>
            <a:r>
              <a:rPr lang="en-US" sz="1000" spc="0">
                <a:solidFill>
                  <a:schemeClr val="bg1"/>
                </a:solidFill>
                <a:latin typeface="+mn-lt"/>
                <a:cs typeface="Proxima Nova Rg"/>
              </a:rPr>
              <a:t> </a:t>
            </a:r>
          </a:p>
        </p:txBody>
      </p:sp>
      <p:sp>
        <p:nvSpPr>
          <p:cNvPr id="5" name="object 4">
            <a:extLst>
              <a:ext uri="{FF2B5EF4-FFF2-40B4-BE49-F238E27FC236}">
                <a16:creationId xmlns:a16="http://schemas.microsoft.com/office/drawing/2014/main" id="{07D25CA6-B950-9B48-BD5B-CF23C8BBE974}"/>
              </a:ext>
            </a:extLst>
          </p:cNvPr>
          <p:cNvSpPr txBox="1"/>
          <p:nvPr userDrawn="1"/>
        </p:nvSpPr>
        <p:spPr>
          <a:xfrm>
            <a:off x="5575535" y="3302398"/>
            <a:ext cx="2760903" cy="294311"/>
          </a:xfrm>
          <a:prstGeom prst="rect">
            <a:avLst/>
          </a:prstGeom>
        </p:spPr>
        <p:txBody>
          <a:bodyPr vert="horz" wrap="square" lIns="0" tIns="17145" rIns="0" bIns="0" rtlCol="0">
            <a:spAutoFit/>
          </a:bodyPr>
          <a:lstStyle/>
          <a:p>
            <a:pPr marL="12700" algn="ctr">
              <a:lnSpc>
                <a:spcPct val="100000"/>
              </a:lnSpc>
              <a:spcBef>
                <a:spcPts val="135"/>
              </a:spcBef>
              <a:tabLst>
                <a:tab pos="641350" algn="l"/>
                <a:tab pos="1061085" algn="l"/>
              </a:tabLst>
            </a:pPr>
            <a:r>
              <a:rPr lang="en-US" sz="1800" b="0" spc="-100" baseline="0">
                <a:solidFill>
                  <a:schemeClr val="tx2"/>
                </a:solidFill>
                <a:latin typeface="+mj-lt"/>
                <a:cs typeface="JosefinSans-SemiBold"/>
              </a:rPr>
              <a:t>GET IN TOUCH </a:t>
            </a:r>
            <a:endParaRPr sz="1800" b="0" spc="-100" baseline="0">
              <a:solidFill>
                <a:schemeClr val="tx2"/>
              </a:solidFill>
              <a:latin typeface="+mj-lt"/>
              <a:cs typeface="JosefinSans-SemiBold"/>
            </a:endParaRPr>
          </a:p>
        </p:txBody>
      </p:sp>
    </p:spTree>
    <p:extLst>
      <p:ext uri="{BB962C8B-B14F-4D97-AF65-F5344CB8AC3E}">
        <p14:creationId xmlns:p14="http://schemas.microsoft.com/office/powerpoint/2010/main" val="11261680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Two-Lines">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E1CD40F-B8D5-1F45-9BB5-61482FEBB337}"/>
              </a:ext>
            </a:extLst>
          </p:cNvPr>
          <p:cNvPicPr>
            <a:picLocks noChangeAspect="1"/>
          </p:cNvPicPr>
          <p:nvPr userDrawn="1"/>
        </p:nvPicPr>
        <p:blipFill>
          <a:blip r:embed="rId2">
            <a:extLst>
              <a:ext uri="{28A0092B-C50C-407E-A947-70E740481C1C}">
                <a14:useLocalDpi xmlns:a14="http://schemas.microsoft.com/office/drawing/2010/main" val="0"/>
              </a:ext>
            </a:extLst>
          </a:blip>
          <a:srcRect l="6" r="6"/>
          <a:stretch>
            <a:fillRect/>
          </a:stretch>
        </p:blipFill>
        <p:spPr>
          <a:xfrm>
            <a:off x="-1" y="0"/>
            <a:ext cx="13817603" cy="7772400"/>
          </a:xfrm>
          <a:prstGeom prst="rect">
            <a:avLst/>
          </a:prstGeom>
        </p:spPr>
      </p:pic>
      <p:pic>
        <p:nvPicPr>
          <p:cNvPr id="7" name="Picture 6">
            <a:extLst>
              <a:ext uri="{FF2B5EF4-FFF2-40B4-BE49-F238E27FC236}">
                <a16:creationId xmlns:a16="http://schemas.microsoft.com/office/drawing/2014/main" id="{9985B774-4613-1A46-9F8B-3977E8D7194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12634" y="3358657"/>
            <a:ext cx="2192333" cy="1055087"/>
          </a:xfrm>
          <a:prstGeom prst="rect">
            <a:avLst/>
          </a:prstGeom>
        </p:spPr>
      </p:pic>
      <p:sp>
        <p:nvSpPr>
          <p:cNvPr id="18" name="Title 3">
            <a:extLst>
              <a:ext uri="{FF2B5EF4-FFF2-40B4-BE49-F238E27FC236}">
                <a16:creationId xmlns:a16="http://schemas.microsoft.com/office/drawing/2014/main" id="{0661C944-D6A8-5F4B-955E-A672F34F8A44}"/>
              </a:ext>
            </a:extLst>
          </p:cNvPr>
          <p:cNvSpPr>
            <a:spLocks noGrp="1"/>
          </p:cNvSpPr>
          <p:nvPr>
            <p:ph type="title" hasCustomPrompt="1"/>
          </p:nvPr>
        </p:nvSpPr>
        <p:spPr>
          <a:xfrm>
            <a:off x="547688" y="6445612"/>
            <a:ext cx="7403650" cy="457200"/>
          </a:xfrm>
          <a:prstGeom prst="rect">
            <a:avLst/>
          </a:prstGeom>
        </p:spPr>
        <p:txBody>
          <a:bodyPr wrap="none" lIns="0" tIns="0" rIns="0" bIns="0"/>
          <a:lstStyle>
            <a:lvl1pPr marL="0" indent="0" algn="l" defTabSz="1005840" rtl="0" eaLnBrk="1" latinLnBrk="0" hangingPunct="1">
              <a:lnSpc>
                <a:spcPct val="90000"/>
              </a:lnSpc>
              <a:spcBef>
                <a:spcPts val="1100"/>
              </a:spcBef>
              <a:buFont typeface="Arial" panose="020B0604020202020204" pitchFamily="34" charset="0"/>
              <a:buNone/>
              <a:defRPr lang="en-GB" sz="3200" b="0" i="0" kern="1200" spc="-100" baseline="0" dirty="0">
                <a:solidFill>
                  <a:schemeClr val="bg1"/>
                </a:solidFill>
                <a:latin typeface="+mj-lt"/>
                <a:ea typeface="+mn-ea"/>
                <a:cs typeface="+mn-cs"/>
              </a:defRPr>
            </a:lvl1pPr>
          </a:lstStyle>
          <a:p>
            <a:pPr marL="0" lvl="0" indent="0" algn="l" defTabSz="1005840" rtl="0" eaLnBrk="1" latinLnBrk="0" hangingPunct="1">
              <a:lnSpc>
                <a:spcPct val="90000"/>
              </a:lnSpc>
              <a:spcBef>
                <a:spcPts val="1100"/>
              </a:spcBef>
              <a:buFont typeface="Arial" panose="020B0604020202020204" pitchFamily="34" charset="0"/>
              <a:buNone/>
            </a:pPr>
            <a:r>
              <a:rPr lang="en-US" dirty="0"/>
              <a:t>Edit master text styles</a:t>
            </a:r>
          </a:p>
        </p:txBody>
      </p:sp>
      <p:sp>
        <p:nvSpPr>
          <p:cNvPr id="19" name="Text Placeholder 12">
            <a:extLst>
              <a:ext uri="{FF2B5EF4-FFF2-40B4-BE49-F238E27FC236}">
                <a16:creationId xmlns:a16="http://schemas.microsoft.com/office/drawing/2014/main" id="{00EEB0B3-5BB8-2544-9545-69A6AC393834}"/>
              </a:ext>
            </a:extLst>
          </p:cNvPr>
          <p:cNvSpPr>
            <a:spLocks noGrp="1"/>
          </p:cNvSpPr>
          <p:nvPr>
            <p:ph type="body" sz="quarter" idx="16" hasCustomPrompt="1"/>
          </p:nvPr>
        </p:nvSpPr>
        <p:spPr>
          <a:xfrm>
            <a:off x="547688" y="7028582"/>
            <a:ext cx="2481449" cy="276999"/>
          </a:xfrm>
          <a:prstGeom prst="rect">
            <a:avLst/>
          </a:prstGeom>
        </p:spPr>
        <p:txBody>
          <a:bodyPr wrap="none" lIns="0" tIns="0" rIns="0" bIns="0">
            <a:spAutoFit/>
          </a:bodyPr>
          <a:lstStyle>
            <a:lvl1pPr marL="0" indent="0" algn="l" defTabSz="1005840" rtl="0" eaLnBrk="1" latinLnBrk="0" hangingPunct="1">
              <a:lnSpc>
                <a:spcPct val="90000"/>
              </a:lnSpc>
              <a:spcBef>
                <a:spcPts val="1100"/>
              </a:spcBef>
              <a:spcAft>
                <a:spcPts val="0"/>
              </a:spcAft>
              <a:buFont typeface="Arial" panose="020B0604020202020204" pitchFamily="34" charset="0"/>
              <a:buNone/>
              <a:defRPr lang="en-US" sz="2000" kern="1200" dirty="0">
                <a:solidFill>
                  <a:schemeClr val="bg1"/>
                </a:solidFill>
                <a:latin typeface="+mn-lt"/>
                <a:ea typeface="+mn-ea"/>
                <a:cs typeface="+mn-cs"/>
              </a:defRPr>
            </a:lvl1pPr>
          </a:lstStyle>
          <a:p>
            <a:pPr marL="0" lvl="0" indent="0" algn="l" defTabSz="1005840" rtl="0" eaLnBrk="1" latinLnBrk="0" hangingPunct="1">
              <a:lnSpc>
                <a:spcPct val="90000"/>
              </a:lnSpc>
              <a:spcBef>
                <a:spcPts val="1100"/>
              </a:spcBef>
              <a:spcAft>
                <a:spcPts val="0"/>
              </a:spcAft>
              <a:buFont typeface="Arial" panose="020B0604020202020204" pitchFamily="34" charset="0"/>
              <a:buNone/>
            </a:pPr>
            <a:r>
              <a:rPr lang="en-US" dirty="0"/>
              <a:t>Edit date / subheading</a:t>
            </a:r>
          </a:p>
        </p:txBody>
      </p:sp>
    </p:spTree>
    <p:extLst>
      <p:ext uri="{BB962C8B-B14F-4D97-AF65-F5344CB8AC3E}">
        <p14:creationId xmlns:p14="http://schemas.microsoft.com/office/powerpoint/2010/main" val="5856972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itle Slide-Two-Line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2644AD-F80A-4C49-BF52-12E00F9CB6F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1219" b="4223"/>
          <a:stretch/>
        </p:blipFill>
        <p:spPr>
          <a:xfrm>
            <a:off x="0" y="-2"/>
            <a:ext cx="13817600" cy="7772400"/>
          </a:xfrm>
          <a:prstGeom prst="rect">
            <a:avLst/>
          </a:prstGeom>
        </p:spPr>
      </p:pic>
      <p:pic>
        <p:nvPicPr>
          <p:cNvPr id="7" name="Picture 6">
            <a:extLst>
              <a:ext uri="{FF2B5EF4-FFF2-40B4-BE49-F238E27FC236}">
                <a16:creationId xmlns:a16="http://schemas.microsoft.com/office/drawing/2014/main" id="{9985B774-4613-1A46-9F8B-3977E8D7194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12634" y="3358657"/>
            <a:ext cx="2192333" cy="1055087"/>
          </a:xfrm>
          <a:prstGeom prst="rect">
            <a:avLst/>
          </a:prstGeom>
        </p:spPr>
      </p:pic>
      <p:sp>
        <p:nvSpPr>
          <p:cNvPr id="18" name="Title 3">
            <a:extLst>
              <a:ext uri="{FF2B5EF4-FFF2-40B4-BE49-F238E27FC236}">
                <a16:creationId xmlns:a16="http://schemas.microsoft.com/office/drawing/2014/main" id="{0661C944-D6A8-5F4B-955E-A672F34F8A44}"/>
              </a:ext>
            </a:extLst>
          </p:cNvPr>
          <p:cNvSpPr>
            <a:spLocks noGrp="1"/>
          </p:cNvSpPr>
          <p:nvPr>
            <p:ph type="title" hasCustomPrompt="1"/>
          </p:nvPr>
        </p:nvSpPr>
        <p:spPr>
          <a:xfrm>
            <a:off x="547688" y="6445612"/>
            <a:ext cx="7403650" cy="457200"/>
          </a:xfrm>
          <a:prstGeom prst="rect">
            <a:avLst/>
          </a:prstGeom>
        </p:spPr>
        <p:txBody>
          <a:bodyPr wrap="none" lIns="0" tIns="0" rIns="0" bIns="0"/>
          <a:lstStyle>
            <a:lvl1pPr marL="0" indent="0" algn="l" defTabSz="1005840" rtl="0" eaLnBrk="1" latinLnBrk="0" hangingPunct="1">
              <a:lnSpc>
                <a:spcPct val="90000"/>
              </a:lnSpc>
              <a:spcBef>
                <a:spcPts val="1100"/>
              </a:spcBef>
              <a:buFont typeface="Arial" panose="020B0604020202020204" pitchFamily="34" charset="0"/>
              <a:buNone/>
              <a:defRPr lang="en-GB" sz="3200" b="0" i="0" kern="1200" spc="-100" baseline="0" dirty="0">
                <a:solidFill>
                  <a:schemeClr val="bg1"/>
                </a:solidFill>
                <a:latin typeface="+mj-lt"/>
                <a:ea typeface="+mn-ea"/>
                <a:cs typeface="+mn-cs"/>
              </a:defRPr>
            </a:lvl1pPr>
          </a:lstStyle>
          <a:p>
            <a:pPr marL="0" lvl="0" indent="0" algn="l" defTabSz="1005840" rtl="0" eaLnBrk="1" latinLnBrk="0" hangingPunct="1">
              <a:lnSpc>
                <a:spcPct val="90000"/>
              </a:lnSpc>
              <a:spcBef>
                <a:spcPts val="1100"/>
              </a:spcBef>
              <a:buFont typeface="Arial" panose="020B0604020202020204" pitchFamily="34" charset="0"/>
              <a:buNone/>
            </a:pPr>
            <a:r>
              <a:rPr lang="en-US" dirty="0"/>
              <a:t>Edit master text styles</a:t>
            </a:r>
          </a:p>
        </p:txBody>
      </p:sp>
      <p:sp>
        <p:nvSpPr>
          <p:cNvPr id="19" name="Text Placeholder 12">
            <a:extLst>
              <a:ext uri="{FF2B5EF4-FFF2-40B4-BE49-F238E27FC236}">
                <a16:creationId xmlns:a16="http://schemas.microsoft.com/office/drawing/2014/main" id="{00EEB0B3-5BB8-2544-9545-69A6AC393834}"/>
              </a:ext>
            </a:extLst>
          </p:cNvPr>
          <p:cNvSpPr>
            <a:spLocks noGrp="1"/>
          </p:cNvSpPr>
          <p:nvPr>
            <p:ph type="body" sz="quarter" idx="16" hasCustomPrompt="1"/>
          </p:nvPr>
        </p:nvSpPr>
        <p:spPr>
          <a:xfrm>
            <a:off x="547688" y="7022555"/>
            <a:ext cx="2481449" cy="276999"/>
          </a:xfrm>
          <a:prstGeom prst="rect">
            <a:avLst/>
          </a:prstGeom>
        </p:spPr>
        <p:txBody>
          <a:bodyPr wrap="none" lIns="0" tIns="0" rIns="0" bIns="0">
            <a:spAutoFit/>
          </a:bodyPr>
          <a:lstStyle>
            <a:lvl1pPr marL="0" indent="0" algn="l" defTabSz="1005840" rtl="0" eaLnBrk="1" latinLnBrk="0" hangingPunct="1">
              <a:lnSpc>
                <a:spcPct val="90000"/>
              </a:lnSpc>
              <a:spcBef>
                <a:spcPts val="1100"/>
              </a:spcBef>
              <a:spcAft>
                <a:spcPts val="0"/>
              </a:spcAft>
              <a:buFont typeface="Arial" panose="020B0604020202020204" pitchFamily="34" charset="0"/>
              <a:buNone/>
              <a:defRPr lang="en-US" sz="2000" kern="1200" dirty="0">
                <a:solidFill>
                  <a:schemeClr val="bg1"/>
                </a:solidFill>
                <a:latin typeface="+mn-lt"/>
                <a:ea typeface="+mn-ea"/>
                <a:cs typeface="+mn-cs"/>
              </a:defRPr>
            </a:lvl1pPr>
          </a:lstStyle>
          <a:p>
            <a:pPr marL="0" lvl="0" indent="0" algn="l" defTabSz="1005840" rtl="0" eaLnBrk="1" latinLnBrk="0" hangingPunct="1">
              <a:lnSpc>
                <a:spcPct val="90000"/>
              </a:lnSpc>
              <a:spcBef>
                <a:spcPts val="1100"/>
              </a:spcBef>
              <a:spcAft>
                <a:spcPts val="0"/>
              </a:spcAft>
              <a:buFont typeface="Arial" panose="020B0604020202020204" pitchFamily="34" charset="0"/>
              <a:buNone/>
            </a:pPr>
            <a:r>
              <a:rPr lang="en-US" dirty="0"/>
              <a:t>Edit date / subheading</a:t>
            </a:r>
          </a:p>
        </p:txBody>
      </p:sp>
    </p:spTree>
    <p:extLst>
      <p:ext uri="{BB962C8B-B14F-4D97-AF65-F5344CB8AC3E}">
        <p14:creationId xmlns:p14="http://schemas.microsoft.com/office/powerpoint/2010/main" val="32815699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Blank">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4E607B-3F59-A940-B4E2-20F9D503772F}"/>
              </a:ext>
            </a:extLst>
          </p:cNvPr>
          <p:cNvSpPr/>
          <p:nvPr userDrawn="1"/>
        </p:nvSpPr>
        <p:spPr>
          <a:xfrm>
            <a:off x="0" y="0"/>
            <a:ext cx="13817600" cy="777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6"/>
          </a:p>
        </p:txBody>
      </p:sp>
    </p:spTree>
    <p:extLst>
      <p:ext uri="{BB962C8B-B14F-4D97-AF65-F5344CB8AC3E}">
        <p14:creationId xmlns:p14="http://schemas.microsoft.com/office/powerpoint/2010/main" val="109399093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549442"/>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Headin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F08A3B8-0618-D64B-A1B1-BB0915BE96D3}"/>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Tree>
    <p:extLst>
      <p:ext uri="{BB962C8B-B14F-4D97-AF65-F5344CB8AC3E}">
        <p14:creationId xmlns:p14="http://schemas.microsoft.com/office/powerpoint/2010/main" val="1289912252"/>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with Subtitle">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0C603CE6-335B-4E4B-82B2-222283FB9A9E}"/>
              </a:ext>
            </a:extLst>
          </p:cNvPr>
          <p:cNvSpPr>
            <a:spLocks noGrp="1"/>
          </p:cNvSpPr>
          <p:nvPr>
            <p:ph type="body" sz="quarter" idx="11" hasCustomPrompt="1"/>
          </p:nvPr>
        </p:nvSpPr>
        <p:spPr>
          <a:xfrm>
            <a:off x="544513" y="1438275"/>
            <a:ext cx="1349728" cy="872739"/>
          </a:xfrm>
          <a:prstGeom prst="rect">
            <a:avLst/>
          </a:prstGeom>
        </p:spPr>
        <p:txBody>
          <a:bodyPr wrap="none" lIns="0" tIns="0" rIns="0" bIns="0" anchor="t" anchorCtr="0">
            <a:normAutofit/>
          </a:bodyPr>
          <a:lstStyle>
            <a:lvl1pPr>
              <a:defRPr lang="en-US" sz="1600" b="0" i="0" spc="0" baseline="0" dirty="0">
                <a:solidFill>
                  <a:schemeClr val="bg2">
                    <a:lumMod val="75000"/>
                  </a:schemeClr>
                </a:solidFill>
                <a:latin typeface="Proxima Nova Rg" panose="02000506030000020004" pitchFamily="2" charset="0"/>
                <a:ea typeface="+mj-ea"/>
                <a:cs typeface="+mj-cs"/>
              </a:defRPr>
            </a:lvl1pPr>
          </a:lstStyle>
          <a:p>
            <a:pPr lvl="0">
              <a:lnSpc>
                <a:spcPct val="120000"/>
              </a:lnSpc>
              <a:spcBef>
                <a:spcPct val="0"/>
              </a:spcBef>
            </a:pPr>
            <a:r>
              <a:rPr lang="en-US" dirty="0"/>
              <a:t>Click to edit </a:t>
            </a:r>
            <a:br>
              <a:rPr lang="en-US" dirty="0"/>
            </a:br>
            <a:r>
              <a:rPr lang="en-US" dirty="0"/>
              <a:t>subtitle or </a:t>
            </a:r>
            <a:br>
              <a:rPr lang="en-US" dirty="0"/>
            </a:br>
            <a:r>
              <a:rPr lang="en-US" dirty="0"/>
              <a:t>call out section</a:t>
            </a:r>
          </a:p>
        </p:txBody>
      </p:sp>
      <p:sp>
        <p:nvSpPr>
          <p:cNvPr id="5" name="Title 1">
            <a:extLst>
              <a:ext uri="{FF2B5EF4-FFF2-40B4-BE49-F238E27FC236}">
                <a16:creationId xmlns:a16="http://schemas.microsoft.com/office/drawing/2014/main" id="{CBE78DDD-9687-2746-BD4A-4804B6F916D9}"/>
              </a:ext>
            </a:extLst>
          </p:cNvPr>
          <p:cNvSpPr>
            <a:spLocks noGrp="1"/>
          </p:cNvSpPr>
          <p:nvPr>
            <p:ph type="title" hasCustomPrompt="1"/>
          </p:nvPr>
        </p:nvSpPr>
        <p:spPr>
          <a:xfrm>
            <a:off x="551139" y="536400"/>
            <a:ext cx="1360800" cy="398571"/>
          </a:xfrm>
          <a:prstGeom prst="rect">
            <a:avLst/>
          </a:prstGeom>
        </p:spPr>
        <p:txBody>
          <a:bodyPr wrap="none" lIns="0" tIns="0" rIns="0" bIns="0">
            <a:spAutoFit/>
          </a:bodyPr>
          <a:lstStyle>
            <a:lvl1pPr>
              <a:defRPr lang="en-US" sz="2800" b="0" i="0" cap="none" spc="-100" dirty="0">
                <a:solidFill>
                  <a:schemeClr val="tx2"/>
                </a:solidFill>
              </a:defRPr>
            </a:lvl1pPr>
          </a:lstStyle>
          <a:p>
            <a:pPr marL="0" lvl="0" indent="0">
              <a:buFont typeface="Arial" panose="020B0604020202020204" pitchFamily="34" charset="0"/>
            </a:pPr>
            <a:r>
              <a:rPr lang="en-US" dirty="0"/>
              <a:t>Edit Title</a:t>
            </a:r>
          </a:p>
        </p:txBody>
      </p:sp>
      <p:sp>
        <p:nvSpPr>
          <p:cNvPr id="7" name="Content Placeholder 5">
            <a:extLst>
              <a:ext uri="{FF2B5EF4-FFF2-40B4-BE49-F238E27FC236}">
                <a16:creationId xmlns:a16="http://schemas.microsoft.com/office/drawing/2014/main" id="{12723F1D-3720-244D-810A-597465092CB4}"/>
              </a:ext>
            </a:extLst>
          </p:cNvPr>
          <p:cNvSpPr>
            <a:spLocks noGrp="1"/>
          </p:cNvSpPr>
          <p:nvPr>
            <p:ph sz="quarter" idx="12" hasCustomPrompt="1"/>
          </p:nvPr>
        </p:nvSpPr>
        <p:spPr>
          <a:xfrm>
            <a:off x="5512249" y="5157693"/>
            <a:ext cx="7958829" cy="3007707"/>
          </a:xfrm>
          <a:prstGeom prst="rect">
            <a:avLst/>
          </a:prstGeom>
        </p:spPr>
        <p:txBody>
          <a:bodyPr wrap="square" lIns="0" tIns="0" rIns="0" bIns="108000" anchor="b">
            <a:noAutofit/>
          </a:bodyPr>
          <a:lstStyle>
            <a:lvl1pPr algn="r">
              <a:defRPr lang="en-US" sz="22000" b="0" i="0" kern="0" cap="all" spc="-1000" baseline="0" dirty="0">
                <a:solidFill>
                  <a:schemeClr val="tx1"/>
                </a:solidFill>
                <a:latin typeface="Josefin Sans Thin" pitchFamily="2" charset="77"/>
                <a:ea typeface="+mn-ea"/>
                <a:cs typeface="+mn-cs"/>
              </a:defRPr>
            </a:lvl1pPr>
          </a:lstStyle>
          <a:p>
            <a:pPr marL="0" lvl="0" indent="0" algn="r" defTabSz="1005840" rtl="0" eaLnBrk="1" latinLnBrk="0" hangingPunct="1">
              <a:lnSpc>
                <a:spcPct val="120000"/>
              </a:lnSpc>
              <a:spcBef>
                <a:spcPts val="0"/>
              </a:spcBef>
              <a:buFont typeface="Arial" panose="020B0604020202020204" pitchFamily="34" charset="0"/>
              <a:buNone/>
            </a:pPr>
            <a:r>
              <a:rPr lang="en-US" dirty="0"/>
              <a:t>01</a:t>
            </a:r>
          </a:p>
        </p:txBody>
      </p:sp>
    </p:spTree>
    <p:extLst>
      <p:ext uri="{BB962C8B-B14F-4D97-AF65-F5344CB8AC3E}">
        <p14:creationId xmlns:p14="http://schemas.microsoft.com/office/powerpoint/2010/main" val="239221589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Blank">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4E607B-3F59-A940-B4E2-20F9D503772F}"/>
              </a:ext>
            </a:extLst>
          </p:cNvPr>
          <p:cNvSpPr/>
          <p:nvPr userDrawn="1"/>
        </p:nvSpPr>
        <p:spPr>
          <a:xfrm>
            <a:off x="0" y="0"/>
            <a:ext cx="13817600" cy="777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6" dirty="0"/>
          </a:p>
        </p:txBody>
      </p:sp>
    </p:spTree>
    <p:extLst>
      <p:ext uri="{BB962C8B-B14F-4D97-AF65-F5344CB8AC3E}">
        <p14:creationId xmlns:p14="http://schemas.microsoft.com/office/powerpoint/2010/main" val="3579152253"/>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618BC7F1-2EEB-8547-9E2F-451F1F197A54}"/>
              </a:ext>
            </a:extLst>
          </p:cNvPr>
          <p:cNvSpPr>
            <a:spLocks noGrp="1"/>
          </p:cNvSpPr>
          <p:nvPr>
            <p:ph sz="quarter" idx="13" hasCustomPrompt="1"/>
          </p:nvPr>
        </p:nvSpPr>
        <p:spPr>
          <a:xfrm>
            <a:off x="5512249" y="5157693"/>
            <a:ext cx="7958829" cy="3007707"/>
          </a:xfrm>
          <a:prstGeom prst="rect">
            <a:avLst/>
          </a:prstGeom>
        </p:spPr>
        <p:txBody>
          <a:bodyPr wrap="square" lIns="0" tIns="0" rIns="0" bIns="108000" anchor="b">
            <a:noAutofit/>
          </a:bodyPr>
          <a:lstStyle>
            <a:lvl1pPr algn="r">
              <a:defRPr lang="en-US" sz="22000" b="0" i="0" kern="0" cap="all" spc="-1000" baseline="0" dirty="0">
                <a:solidFill>
                  <a:schemeClr val="tx1"/>
                </a:solidFill>
                <a:latin typeface="Josefin Sans Thin" pitchFamily="2" charset="77"/>
                <a:ea typeface="+mn-ea"/>
                <a:cs typeface="+mn-cs"/>
              </a:defRPr>
            </a:lvl1pPr>
          </a:lstStyle>
          <a:p>
            <a:pPr marL="0" lvl="0" indent="0" algn="r" defTabSz="1005840" rtl="0" eaLnBrk="1" latinLnBrk="0" hangingPunct="1">
              <a:lnSpc>
                <a:spcPct val="120000"/>
              </a:lnSpc>
              <a:spcBef>
                <a:spcPts val="0"/>
              </a:spcBef>
              <a:buFont typeface="Arial" panose="020B0604020202020204" pitchFamily="34" charset="0"/>
              <a:buNone/>
            </a:pPr>
            <a:r>
              <a:rPr lang="en-US" dirty="0"/>
              <a:t>01</a:t>
            </a:r>
          </a:p>
        </p:txBody>
      </p:sp>
      <p:sp>
        <p:nvSpPr>
          <p:cNvPr id="5" name="Title 1">
            <a:extLst>
              <a:ext uri="{FF2B5EF4-FFF2-40B4-BE49-F238E27FC236}">
                <a16:creationId xmlns:a16="http://schemas.microsoft.com/office/drawing/2014/main" id="{DA01BEAF-EFE5-4D48-ABD4-946C915592BA}"/>
              </a:ext>
            </a:extLst>
          </p:cNvPr>
          <p:cNvSpPr>
            <a:spLocks noGrp="1"/>
          </p:cNvSpPr>
          <p:nvPr>
            <p:ph type="title" hasCustomPrompt="1"/>
          </p:nvPr>
        </p:nvSpPr>
        <p:spPr>
          <a:xfrm>
            <a:off x="551139" y="536400"/>
            <a:ext cx="1360800" cy="398571"/>
          </a:xfrm>
          <a:prstGeom prst="rect">
            <a:avLst/>
          </a:prstGeom>
        </p:spPr>
        <p:txBody>
          <a:bodyPr wrap="none" lIns="0" tIns="0" rIns="0" bIns="0">
            <a:spAutoFit/>
          </a:bodyPr>
          <a:lstStyle>
            <a:lvl1pPr>
              <a:defRPr lang="en-US" sz="2800" b="0" i="0" cap="none" spc="-100" dirty="0">
                <a:solidFill>
                  <a:schemeClr val="tx2"/>
                </a:solidFill>
              </a:defRPr>
            </a:lvl1pPr>
          </a:lstStyle>
          <a:p>
            <a:pPr marL="0" lvl="0" indent="0">
              <a:buFont typeface="Arial" panose="020B0604020202020204" pitchFamily="34" charset="0"/>
            </a:pPr>
            <a:r>
              <a:rPr lang="en-US" dirty="0"/>
              <a:t>Edit Title</a:t>
            </a:r>
          </a:p>
        </p:txBody>
      </p:sp>
    </p:spTree>
    <p:extLst>
      <p:ext uri="{BB962C8B-B14F-4D97-AF65-F5344CB8AC3E}">
        <p14:creationId xmlns:p14="http://schemas.microsoft.com/office/powerpoint/2010/main" val="167086013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of Contents - 1">
    <p:spTree>
      <p:nvGrpSpPr>
        <p:cNvPr id="1" name=""/>
        <p:cNvGrpSpPr/>
        <p:nvPr/>
      </p:nvGrpSpPr>
      <p:grpSpPr>
        <a:xfrm>
          <a:off x="0" y="0"/>
          <a:ext cx="0" cy="0"/>
          <a:chOff x="0" y="0"/>
          <a:chExt cx="0" cy="0"/>
        </a:xfrm>
      </p:grpSpPr>
      <p:sp>
        <p:nvSpPr>
          <p:cNvPr id="15" name="Text Placeholder 8">
            <a:extLst>
              <a:ext uri="{FF2B5EF4-FFF2-40B4-BE49-F238E27FC236}">
                <a16:creationId xmlns:a16="http://schemas.microsoft.com/office/drawing/2014/main" id="{6728E363-B1A0-A64F-937C-3BD10DD984E2}"/>
              </a:ext>
            </a:extLst>
          </p:cNvPr>
          <p:cNvSpPr>
            <a:spLocks noGrp="1"/>
          </p:cNvSpPr>
          <p:nvPr>
            <p:ph type="body" sz="quarter" idx="11" hasCustomPrompt="1"/>
          </p:nvPr>
        </p:nvSpPr>
        <p:spPr>
          <a:xfrm>
            <a:off x="1287881" y="1403979"/>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8" name="Text Placeholder 8">
            <a:extLst>
              <a:ext uri="{FF2B5EF4-FFF2-40B4-BE49-F238E27FC236}">
                <a16:creationId xmlns:a16="http://schemas.microsoft.com/office/drawing/2014/main" id="{FE10275A-A5C1-4641-B81D-1067CC9F9982}"/>
              </a:ext>
            </a:extLst>
          </p:cNvPr>
          <p:cNvSpPr>
            <a:spLocks noGrp="1"/>
          </p:cNvSpPr>
          <p:nvPr>
            <p:ph type="body" sz="quarter" idx="14" hasCustomPrompt="1"/>
          </p:nvPr>
        </p:nvSpPr>
        <p:spPr>
          <a:xfrm>
            <a:off x="1287881" y="1643719"/>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19" name="Text Placeholder 8">
            <a:extLst>
              <a:ext uri="{FF2B5EF4-FFF2-40B4-BE49-F238E27FC236}">
                <a16:creationId xmlns:a16="http://schemas.microsoft.com/office/drawing/2014/main" id="{191E1483-B822-8549-8679-B34C22E81561}"/>
              </a:ext>
            </a:extLst>
          </p:cNvPr>
          <p:cNvSpPr>
            <a:spLocks noGrp="1"/>
          </p:cNvSpPr>
          <p:nvPr>
            <p:ph type="body" sz="quarter" idx="15" hasCustomPrompt="1"/>
          </p:nvPr>
        </p:nvSpPr>
        <p:spPr>
          <a:xfrm>
            <a:off x="550157" y="1357074"/>
            <a:ext cx="440826"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01</a:t>
            </a:r>
          </a:p>
        </p:txBody>
      </p:sp>
      <p:sp>
        <p:nvSpPr>
          <p:cNvPr id="21" name="Text Placeholder 8">
            <a:extLst>
              <a:ext uri="{FF2B5EF4-FFF2-40B4-BE49-F238E27FC236}">
                <a16:creationId xmlns:a16="http://schemas.microsoft.com/office/drawing/2014/main" id="{A2CA3920-F1E1-2D4C-8D8C-420A9F0F2600}"/>
              </a:ext>
            </a:extLst>
          </p:cNvPr>
          <p:cNvSpPr>
            <a:spLocks noGrp="1"/>
          </p:cNvSpPr>
          <p:nvPr>
            <p:ph type="body" sz="quarter" idx="16" hasCustomPrompt="1"/>
          </p:nvPr>
        </p:nvSpPr>
        <p:spPr>
          <a:xfrm>
            <a:off x="1287881" y="2488053"/>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22" name="Text Placeholder 8">
            <a:extLst>
              <a:ext uri="{FF2B5EF4-FFF2-40B4-BE49-F238E27FC236}">
                <a16:creationId xmlns:a16="http://schemas.microsoft.com/office/drawing/2014/main" id="{815F9D2C-EDED-B54B-A321-EB6BC1D35737}"/>
              </a:ext>
            </a:extLst>
          </p:cNvPr>
          <p:cNvSpPr>
            <a:spLocks noGrp="1"/>
          </p:cNvSpPr>
          <p:nvPr>
            <p:ph type="body" sz="quarter" idx="17" hasCustomPrompt="1"/>
          </p:nvPr>
        </p:nvSpPr>
        <p:spPr>
          <a:xfrm>
            <a:off x="1287881" y="2727793"/>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23" name="Text Placeholder 8">
            <a:extLst>
              <a:ext uri="{FF2B5EF4-FFF2-40B4-BE49-F238E27FC236}">
                <a16:creationId xmlns:a16="http://schemas.microsoft.com/office/drawing/2014/main" id="{1A16FBE5-C0A9-234A-B85F-9B54FE98780A}"/>
              </a:ext>
            </a:extLst>
          </p:cNvPr>
          <p:cNvSpPr>
            <a:spLocks noGrp="1"/>
          </p:cNvSpPr>
          <p:nvPr>
            <p:ph type="body" sz="quarter" idx="18" hasCustomPrompt="1"/>
          </p:nvPr>
        </p:nvSpPr>
        <p:spPr>
          <a:xfrm>
            <a:off x="550157" y="2433965"/>
            <a:ext cx="540212"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02</a:t>
            </a:r>
          </a:p>
        </p:txBody>
      </p:sp>
      <p:sp>
        <p:nvSpPr>
          <p:cNvPr id="25" name="Text Placeholder 8">
            <a:extLst>
              <a:ext uri="{FF2B5EF4-FFF2-40B4-BE49-F238E27FC236}">
                <a16:creationId xmlns:a16="http://schemas.microsoft.com/office/drawing/2014/main" id="{A2951BF8-4C4F-2A40-BEBA-504772E76018}"/>
              </a:ext>
            </a:extLst>
          </p:cNvPr>
          <p:cNvSpPr>
            <a:spLocks noGrp="1"/>
          </p:cNvSpPr>
          <p:nvPr>
            <p:ph type="body" sz="quarter" idx="19" hasCustomPrompt="1"/>
          </p:nvPr>
        </p:nvSpPr>
        <p:spPr>
          <a:xfrm>
            <a:off x="1287881" y="354761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26" name="Text Placeholder 8">
            <a:extLst>
              <a:ext uri="{FF2B5EF4-FFF2-40B4-BE49-F238E27FC236}">
                <a16:creationId xmlns:a16="http://schemas.microsoft.com/office/drawing/2014/main" id="{19D56061-0616-7245-8410-25F42F04888B}"/>
              </a:ext>
            </a:extLst>
          </p:cNvPr>
          <p:cNvSpPr>
            <a:spLocks noGrp="1"/>
          </p:cNvSpPr>
          <p:nvPr>
            <p:ph type="body" sz="quarter" idx="20" hasCustomPrompt="1"/>
          </p:nvPr>
        </p:nvSpPr>
        <p:spPr>
          <a:xfrm>
            <a:off x="1287881" y="378735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28" name="Text Placeholder 8">
            <a:extLst>
              <a:ext uri="{FF2B5EF4-FFF2-40B4-BE49-F238E27FC236}">
                <a16:creationId xmlns:a16="http://schemas.microsoft.com/office/drawing/2014/main" id="{A96866DC-CBAF-5547-95D8-9CA7F618BCD0}"/>
              </a:ext>
            </a:extLst>
          </p:cNvPr>
          <p:cNvSpPr>
            <a:spLocks noGrp="1"/>
          </p:cNvSpPr>
          <p:nvPr>
            <p:ph type="body" sz="quarter" idx="21" hasCustomPrompt="1"/>
          </p:nvPr>
        </p:nvSpPr>
        <p:spPr>
          <a:xfrm>
            <a:off x="550157" y="3510856"/>
            <a:ext cx="53059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03</a:t>
            </a:r>
          </a:p>
        </p:txBody>
      </p:sp>
      <p:sp>
        <p:nvSpPr>
          <p:cNvPr id="30" name="Text Placeholder 8">
            <a:extLst>
              <a:ext uri="{FF2B5EF4-FFF2-40B4-BE49-F238E27FC236}">
                <a16:creationId xmlns:a16="http://schemas.microsoft.com/office/drawing/2014/main" id="{9325F621-D604-1645-8D27-EE38070BC29B}"/>
              </a:ext>
            </a:extLst>
          </p:cNvPr>
          <p:cNvSpPr>
            <a:spLocks noGrp="1"/>
          </p:cNvSpPr>
          <p:nvPr>
            <p:ph type="body" sz="quarter" idx="22" hasCustomPrompt="1"/>
          </p:nvPr>
        </p:nvSpPr>
        <p:spPr>
          <a:xfrm>
            <a:off x="1287881" y="463082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33" name="Text Placeholder 8">
            <a:extLst>
              <a:ext uri="{FF2B5EF4-FFF2-40B4-BE49-F238E27FC236}">
                <a16:creationId xmlns:a16="http://schemas.microsoft.com/office/drawing/2014/main" id="{94BDB555-00B0-6E43-9BF1-AB055E0322CE}"/>
              </a:ext>
            </a:extLst>
          </p:cNvPr>
          <p:cNvSpPr>
            <a:spLocks noGrp="1"/>
          </p:cNvSpPr>
          <p:nvPr>
            <p:ph type="body" sz="quarter" idx="23" hasCustomPrompt="1"/>
          </p:nvPr>
        </p:nvSpPr>
        <p:spPr>
          <a:xfrm>
            <a:off x="1287881" y="4870567"/>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34" name="Text Placeholder 8">
            <a:extLst>
              <a:ext uri="{FF2B5EF4-FFF2-40B4-BE49-F238E27FC236}">
                <a16:creationId xmlns:a16="http://schemas.microsoft.com/office/drawing/2014/main" id="{BC9D18CE-1900-7142-A190-707B0F475CE1}"/>
              </a:ext>
            </a:extLst>
          </p:cNvPr>
          <p:cNvSpPr>
            <a:spLocks noGrp="1"/>
          </p:cNvSpPr>
          <p:nvPr>
            <p:ph type="body" sz="quarter" idx="24" hasCustomPrompt="1"/>
          </p:nvPr>
        </p:nvSpPr>
        <p:spPr>
          <a:xfrm>
            <a:off x="550157" y="4587747"/>
            <a:ext cx="535403"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04</a:t>
            </a:r>
          </a:p>
        </p:txBody>
      </p:sp>
      <p:sp>
        <p:nvSpPr>
          <p:cNvPr id="36" name="Text Placeholder 8">
            <a:extLst>
              <a:ext uri="{FF2B5EF4-FFF2-40B4-BE49-F238E27FC236}">
                <a16:creationId xmlns:a16="http://schemas.microsoft.com/office/drawing/2014/main" id="{6F1805C1-CEDE-9A4B-A9DA-81A465107B05}"/>
              </a:ext>
            </a:extLst>
          </p:cNvPr>
          <p:cNvSpPr>
            <a:spLocks noGrp="1"/>
          </p:cNvSpPr>
          <p:nvPr>
            <p:ph type="body" sz="quarter" idx="25" hasCustomPrompt="1"/>
          </p:nvPr>
        </p:nvSpPr>
        <p:spPr>
          <a:xfrm>
            <a:off x="1287881" y="57189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37" name="Text Placeholder 8">
            <a:extLst>
              <a:ext uri="{FF2B5EF4-FFF2-40B4-BE49-F238E27FC236}">
                <a16:creationId xmlns:a16="http://schemas.microsoft.com/office/drawing/2014/main" id="{03AF7900-0FF4-3647-8221-0B59D6AA2840}"/>
              </a:ext>
            </a:extLst>
          </p:cNvPr>
          <p:cNvSpPr>
            <a:spLocks noGrp="1"/>
          </p:cNvSpPr>
          <p:nvPr>
            <p:ph type="body" sz="quarter" idx="26" hasCustomPrompt="1"/>
          </p:nvPr>
        </p:nvSpPr>
        <p:spPr>
          <a:xfrm>
            <a:off x="1287881" y="595873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38" name="Text Placeholder 8">
            <a:extLst>
              <a:ext uri="{FF2B5EF4-FFF2-40B4-BE49-F238E27FC236}">
                <a16:creationId xmlns:a16="http://schemas.microsoft.com/office/drawing/2014/main" id="{6FC445B5-B126-4D49-A1DC-2B4B1D2E5F3D}"/>
              </a:ext>
            </a:extLst>
          </p:cNvPr>
          <p:cNvSpPr>
            <a:spLocks noGrp="1"/>
          </p:cNvSpPr>
          <p:nvPr>
            <p:ph type="body" sz="quarter" idx="27" hasCustomPrompt="1"/>
          </p:nvPr>
        </p:nvSpPr>
        <p:spPr>
          <a:xfrm>
            <a:off x="550157" y="5664638"/>
            <a:ext cx="53059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05</a:t>
            </a:r>
          </a:p>
        </p:txBody>
      </p:sp>
      <p:sp>
        <p:nvSpPr>
          <p:cNvPr id="39" name="Text Placeholder 8">
            <a:extLst>
              <a:ext uri="{FF2B5EF4-FFF2-40B4-BE49-F238E27FC236}">
                <a16:creationId xmlns:a16="http://schemas.microsoft.com/office/drawing/2014/main" id="{92C00725-170E-9A49-8D55-E5B111337850}"/>
              </a:ext>
            </a:extLst>
          </p:cNvPr>
          <p:cNvSpPr>
            <a:spLocks noGrp="1"/>
          </p:cNvSpPr>
          <p:nvPr>
            <p:ph type="body" sz="quarter" idx="28" hasCustomPrompt="1"/>
          </p:nvPr>
        </p:nvSpPr>
        <p:spPr>
          <a:xfrm>
            <a:off x="1287881" y="67884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40" name="Text Placeholder 8">
            <a:extLst>
              <a:ext uri="{FF2B5EF4-FFF2-40B4-BE49-F238E27FC236}">
                <a16:creationId xmlns:a16="http://schemas.microsoft.com/office/drawing/2014/main" id="{0B7B7197-CE65-B442-AB21-0C00FC232BDF}"/>
              </a:ext>
            </a:extLst>
          </p:cNvPr>
          <p:cNvSpPr>
            <a:spLocks noGrp="1"/>
          </p:cNvSpPr>
          <p:nvPr>
            <p:ph type="body" sz="quarter" idx="29" hasCustomPrompt="1"/>
          </p:nvPr>
        </p:nvSpPr>
        <p:spPr>
          <a:xfrm>
            <a:off x="1287881" y="7028174"/>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41" name="Text Placeholder 8">
            <a:extLst>
              <a:ext uri="{FF2B5EF4-FFF2-40B4-BE49-F238E27FC236}">
                <a16:creationId xmlns:a16="http://schemas.microsoft.com/office/drawing/2014/main" id="{5CAB60AD-806F-EE4B-827F-43260E69CB40}"/>
              </a:ext>
            </a:extLst>
          </p:cNvPr>
          <p:cNvSpPr>
            <a:spLocks noGrp="1"/>
          </p:cNvSpPr>
          <p:nvPr>
            <p:ph type="body" sz="quarter" idx="30" hasCustomPrompt="1"/>
          </p:nvPr>
        </p:nvSpPr>
        <p:spPr>
          <a:xfrm>
            <a:off x="550157" y="6741529"/>
            <a:ext cx="540212"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06</a:t>
            </a:r>
          </a:p>
        </p:txBody>
      </p:sp>
      <p:sp>
        <p:nvSpPr>
          <p:cNvPr id="46" name="Slide Number Placeholder 5">
            <a:extLst>
              <a:ext uri="{FF2B5EF4-FFF2-40B4-BE49-F238E27FC236}">
                <a16:creationId xmlns:a16="http://schemas.microsoft.com/office/drawing/2014/main" id="{721EE631-9A84-964E-8FF5-15783A9895D8}"/>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54" name="Text Placeholder 8">
            <a:extLst>
              <a:ext uri="{FF2B5EF4-FFF2-40B4-BE49-F238E27FC236}">
                <a16:creationId xmlns:a16="http://schemas.microsoft.com/office/drawing/2014/main" id="{FC57BDE2-D572-C041-90B7-FCA3CB5F54DB}"/>
              </a:ext>
            </a:extLst>
          </p:cNvPr>
          <p:cNvSpPr>
            <a:spLocks noGrp="1"/>
          </p:cNvSpPr>
          <p:nvPr>
            <p:ph type="body" sz="quarter" idx="50" hasCustomPrompt="1"/>
          </p:nvPr>
        </p:nvSpPr>
        <p:spPr>
          <a:xfrm>
            <a:off x="7646478" y="1403979"/>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58" name="Text Placeholder 8">
            <a:extLst>
              <a:ext uri="{FF2B5EF4-FFF2-40B4-BE49-F238E27FC236}">
                <a16:creationId xmlns:a16="http://schemas.microsoft.com/office/drawing/2014/main" id="{7EAF5E2D-9174-2945-B21F-422C46A4CBD3}"/>
              </a:ext>
            </a:extLst>
          </p:cNvPr>
          <p:cNvSpPr>
            <a:spLocks noGrp="1"/>
          </p:cNvSpPr>
          <p:nvPr>
            <p:ph type="body" sz="quarter" idx="51" hasCustomPrompt="1"/>
          </p:nvPr>
        </p:nvSpPr>
        <p:spPr>
          <a:xfrm>
            <a:off x="7646478" y="1643719"/>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62" name="Text Placeholder 8">
            <a:extLst>
              <a:ext uri="{FF2B5EF4-FFF2-40B4-BE49-F238E27FC236}">
                <a16:creationId xmlns:a16="http://schemas.microsoft.com/office/drawing/2014/main" id="{EF54D7C4-8078-0442-AC2A-8C950143B789}"/>
              </a:ext>
            </a:extLst>
          </p:cNvPr>
          <p:cNvSpPr>
            <a:spLocks noGrp="1"/>
          </p:cNvSpPr>
          <p:nvPr>
            <p:ph type="body" sz="quarter" idx="52" hasCustomPrompt="1"/>
          </p:nvPr>
        </p:nvSpPr>
        <p:spPr>
          <a:xfrm>
            <a:off x="6912163" y="1357074"/>
            <a:ext cx="51456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07</a:t>
            </a:r>
          </a:p>
        </p:txBody>
      </p:sp>
      <p:sp>
        <p:nvSpPr>
          <p:cNvPr id="63" name="Text Placeholder 8">
            <a:extLst>
              <a:ext uri="{FF2B5EF4-FFF2-40B4-BE49-F238E27FC236}">
                <a16:creationId xmlns:a16="http://schemas.microsoft.com/office/drawing/2014/main" id="{0F2A4A10-446E-F14C-A931-E7DC3C0DB4A1}"/>
              </a:ext>
            </a:extLst>
          </p:cNvPr>
          <p:cNvSpPr>
            <a:spLocks noGrp="1"/>
          </p:cNvSpPr>
          <p:nvPr>
            <p:ph type="body" sz="quarter" idx="53" hasCustomPrompt="1"/>
          </p:nvPr>
        </p:nvSpPr>
        <p:spPr>
          <a:xfrm>
            <a:off x="7646478" y="2488053"/>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64" name="Text Placeholder 8">
            <a:extLst>
              <a:ext uri="{FF2B5EF4-FFF2-40B4-BE49-F238E27FC236}">
                <a16:creationId xmlns:a16="http://schemas.microsoft.com/office/drawing/2014/main" id="{7E5D7613-0ABD-AA40-996D-E2DB9E238CE4}"/>
              </a:ext>
            </a:extLst>
          </p:cNvPr>
          <p:cNvSpPr>
            <a:spLocks noGrp="1"/>
          </p:cNvSpPr>
          <p:nvPr>
            <p:ph type="body" sz="quarter" idx="54" hasCustomPrompt="1"/>
          </p:nvPr>
        </p:nvSpPr>
        <p:spPr>
          <a:xfrm>
            <a:off x="7646478" y="2727793"/>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65" name="Text Placeholder 8">
            <a:extLst>
              <a:ext uri="{FF2B5EF4-FFF2-40B4-BE49-F238E27FC236}">
                <a16:creationId xmlns:a16="http://schemas.microsoft.com/office/drawing/2014/main" id="{2D94BD00-0910-F44B-904B-957F3375650C}"/>
              </a:ext>
            </a:extLst>
          </p:cNvPr>
          <p:cNvSpPr>
            <a:spLocks noGrp="1"/>
          </p:cNvSpPr>
          <p:nvPr>
            <p:ph type="body" sz="quarter" idx="55" hasCustomPrompt="1"/>
          </p:nvPr>
        </p:nvSpPr>
        <p:spPr>
          <a:xfrm>
            <a:off x="6912163" y="2433965"/>
            <a:ext cx="53059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08</a:t>
            </a:r>
          </a:p>
        </p:txBody>
      </p:sp>
      <p:sp>
        <p:nvSpPr>
          <p:cNvPr id="66" name="Text Placeholder 8">
            <a:extLst>
              <a:ext uri="{FF2B5EF4-FFF2-40B4-BE49-F238E27FC236}">
                <a16:creationId xmlns:a16="http://schemas.microsoft.com/office/drawing/2014/main" id="{4D279ED2-909F-8A4F-8D82-137D562C03CD}"/>
              </a:ext>
            </a:extLst>
          </p:cNvPr>
          <p:cNvSpPr>
            <a:spLocks noGrp="1"/>
          </p:cNvSpPr>
          <p:nvPr>
            <p:ph type="body" sz="quarter" idx="56" hasCustomPrompt="1"/>
          </p:nvPr>
        </p:nvSpPr>
        <p:spPr>
          <a:xfrm>
            <a:off x="7646478" y="354761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0" name="Text Placeholder 8">
            <a:extLst>
              <a:ext uri="{FF2B5EF4-FFF2-40B4-BE49-F238E27FC236}">
                <a16:creationId xmlns:a16="http://schemas.microsoft.com/office/drawing/2014/main" id="{338ED624-E24E-0446-A06A-6AF0B1B94762}"/>
              </a:ext>
            </a:extLst>
          </p:cNvPr>
          <p:cNvSpPr>
            <a:spLocks noGrp="1"/>
          </p:cNvSpPr>
          <p:nvPr>
            <p:ph type="body" sz="quarter" idx="57" hasCustomPrompt="1"/>
          </p:nvPr>
        </p:nvSpPr>
        <p:spPr>
          <a:xfrm>
            <a:off x="7646478" y="378735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71" name="Text Placeholder 8">
            <a:extLst>
              <a:ext uri="{FF2B5EF4-FFF2-40B4-BE49-F238E27FC236}">
                <a16:creationId xmlns:a16="http://schemas.microsoft.com/office/drawing/2014/main" id="{2A1B59D7-8459-744C-A0C3-8FC720BB6165}"/>
              </a:ext>
            </a:extLst>
          </p:cNvPr>
          <p:cNvSpPr>
            <a:spLocks noGrp="1"/>
          </p:cNvSpPr>
          <p:nvPr>
            <p:ph type="body" sz="quarter" idx="58" hasCustomPrompt="1"/>
          </p:nvPr>
        </p:nvSpPr>
        <p:spPr>
          <a:xfrm>
            <a:off x="6912163" y="3510856"/>
            <a:ext cx="537006"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09</a:t>
            </a:r>
          </a:p>
        </p:txBody>
      </p:sp>
      <p:sp>
        <p:nvSpPr>
          <p:cNvPr id="72" name="Text Placeholder 8">
            <a:extLst>
              <a:ext uri="{FF2B5EF4-FFF2-40B4-BE49-F238E27FC236}">
                <a16:creationId xmlns:a16="http://schemas.microsoft.com/office/drawing/2014/main" id="{FEEDCB8E-C6E9-AD49-B482-B7A9D2550F40}"/>
              </a:ext>
            </a:extLst>
          </p:cNvPr>
          <p:cNvSpPr>
            <a:spLocks noGrp="1"/>
          </p:cNvSpPr>
          <p:nvPr>
            <p:ph type="body" sz="quarter" idx="59" hasCustomPrompt="1"/>
          </p:nvPr>
        </p:nvSpPr>
        <p:spPr>
          <a:xfrm>
            <a:off x="7646478" y="463082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3" name="Text Placeholder 8">
            <a:extLst>
              <a:ext uri="{FF2B5EF4-FFF2-40B4-BE49-F238E27FC236}">
                <a16:creationId xmlns:a16="http://schemas.microsoft.com/office/drawing/2014/main" id="{59E7C338-E301-EC40-99C8-6CC4DACEE4F3}"/>
              </a:ext>
            </a:extLst>
          </p:cNvPr>
          <p:cNvSpPr>
            <a:spLocks noGrp="1"/>
          </p:cNvSpPr>
          <p:nvPr>
            <p:ph type="body" sz="quarter" idx="60" hasCustomPrompt="1"/>
          </p:nvPr>
        </p:nvSpPr>
        <p:spPr>
          <a:xfrm>
            <a:off x="7646478" y="4870567"/>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74" name="Text Placeholder 8">
            <a:extLst>
              <a:ext uri="{FF2B5EF4-FFF2-40B4-BE49-F238E27FC236}">
                <a16:creationId xmlns:a16="http://schemas.microsoft.com/office/drawing/2014/main" id="{009F482B-DEA9-7942-8B26-449D616CF96C}"/>
              </a:ext>
            </a:extLst>
          </p:cNvPr>
          <p:cNvSpPr>
            <a:spLocks noGrp="1"/>
          </p:cNvSpPr>
          <p:nvPr>
            <p:ph type="body" sz="quarter" idx="61" hasCustomPrompt="1"/>
          </p:nvPr>
        </p:nvSpPr>
        <p:spPr>
          <a:xfrm>
            <a:off x="6912163" y="4587747"/>
            <a:ext cx="440826"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10</a:t>
            </a:r>
          </a:p>
        </p:txBody>
      </p:sp>
      <p:sp>
        <p:nvSpPr>
          <p:cNvPr id="75" name="Text Placeholder 8">
            <a:extLst>
              <a:ext uri="{FF2B5EF4-FFF2-40B4-BE49-F238E27FC236}">
                <a16:creationId xmlns:a16="http://schemas.microsoft.com/office/drawing/2014/main" id="{3B109D22-A645-B84E-A746-9B57EC712429}"/>
              </a:ext>
            </a:extLst>
          </p:cNvPr>
          <p:cNvSpPr>
            <a:spLocks noGrp="1"/>
          </p:cNvSpPr>
          <p:nvPr>
            <p:ph type="body" sz="quarter" idx="62" hasCustomPrompt="1"/>
          </p:nvPr>
        </p:nvSpPr>
        <p:spPr>
          <a:xfrm>
            <a:off x="7646478" y="57189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6" name="Text Placeholder 8">
            <a:extLst>
              <a:ext uri="{FF2B5EF4-FFF2-40B4-BE49-F238E27FC236}">
                <a16:creationId xmlns:a16="http://schemas.microsoft.com/office/drawing/2014/main" id="{0C0A68C1-E0E4-E145-812D-521CA37A3CBD}"/>
              </a:ext>
            </a:extLst>
          </p:cNvPr>
          <p:cNvSpPr>
            <a:spLocks noGrp="1"/>
          </p:cNvSpPr>
          <p:nvPr>
            <p:ph type="body" sz="quarter" idx="63" hasCustomPrompt="1"/>
          </p:nvPr>
        </p:nvSpPr>
        <p:spPr>
          <a:xfrm>
            <a:off x="7646478" y="595873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77" name="Text Placeholder 8">
            <a:extLst>
              <a:ext uri="{FF2B5EF4-FFF2-40B4-BE49-F238E27FC236}">
                <a16:creationId xmlns:a16="http://schemas.microsoft.com/office/drawing/2014/main" id="{687C9E3A-F23F-C448-BBD2-46E0BAC806D2}"/>
              </a:ext>
            </a:extLst>
          </p:cNvPr>
          <p:cNvSpPr>
            <a:spLocks noGrp="1"/>
          </p:cNvSpPr>
          <p:nvPr>
            <p:ph type="body" sz="quarter" idx="64" hasCustomPrompt="1"/>
          </p:nvPr>
        </p:nvSpPr>
        <p:spPr>
          <a:xfrm>
            <a:off x="6912163" y="5664638"/>
            <a:ext cx="304571"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11</a:t>
            </a:r>
          </a:p>
        </p:txBody>
      </p:sp>
      <p:sp>
        <p:nvSpPr>
          <p:cNvPr id="78" name="Text Placeholder 8">
            <a:extLst>
              <a:ext uri="{FF2B5EF4-FFF2-40B4-BE49-F238E27FC236}">
                <a16:creationId xmlns:a16="http://schemas.microsoft.com/office/drawing/2014/main" id="{4A08F985-DEF4-0B46-A91A-0936D87B22A7}"/>
              </a:ext>
            </a:extLst>
          </p:cNvPr>
          <p:cNvSpPr>
            <a:spLocks noGrp="1"/>
          </p:cNvSpPr>
          <p:nvPr>
            <p:ph type="body" sz="quarter" idx="65" hasCustomPrompt="1"/>
          </p:nvPr>
        </p:nvSpPr>
        <p:spPr>
          <a:xfrm>
            <a:off x="7646478" y="67884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9" name="Text Placeholder 8">
            <a:extLst>
              <a:ext uri="{FF2B5EF4-FFF2-40B4-BE49-F238E27FC236}">
                <a16:creationId xmlns:a16="http://schemas.microsoft.com/office/drawing/2014/main" id="{006FA982-4E52-B24F-B64E-297DB082862B}"/>
              </a:ext>
            </a:extLst>
          </p:cNvPr>
          <p:cNvSpPr>
            <a:spLocks noGrp="1"/>
          </p:cNvSpPr>
          <p:nvPr>
            <p:ph type="body" sz="quarter" idx="66" hasCustomPrompt="1"/>
          </p:nvPr>
        </p:nvSpPr>
        <p:spPr>
          <a:xfrm>
            <a:off x="7646478" y="7028174"/>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80" name="Text Placeholder 8">
            <a:extLst>
              <a:ext uri="{FF2B5EF4-FFF2-40B4-BE49-F238E27FC236}">
                <a16:creationId xmlns:a16="http://schemas.microsoft.com/office/drawing/2014/main" id="{A248789F-26CC-1045-8D4F-21A7291505DB}"/>
              </a:ext>
            </a:extLst>
          </p:cNvPr>
          <p:cNvSpPr>
            <a:spLocks noGrp="1"/>
          </p:cNvSpPr>
          <p:nvPr>
            <p:ph type="body" sz="quarter" idx="67" hasCustomPrompt="1"/>
          </p:nvPr>
        </p:nvSpPr>
        <p:spPr>
          <a:xfrm>
            <a:off x="6912163" y="6741529"/>
            <a:ext cx="403957"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12</a:t>
            </a:r>
          </a:p>
        </p:txBody>
      </p:sp>
      <p:sp>
        <p:nvSpPr>
          <p:cNvPr id="44" name="Title 1">
            <a:extLst>
              <a:ext uri="{FF2B5EF4-FFF2-40B4-BE49-F238E27FC236}">
                <a16:creationId xmlns:a16="http://schemas.microsoft.com/office/drawing/2014/main" id="{A249399F-A366-6F43-AB0B-73A491733005}"/>
              </a:ext>
            </a:extLst>
          </p:cNvPr>
          <p:cNvSpPr>
            <a:spLocks noGrp="1"/>
          </p:cNvSpPr>
          <p:nvPr>
            <p:ph type="title" hasCustomPrompt="1"/>
          </p:nvPr>
        </p:nvSpPr>
        <p:spPr>
          <a:xfrm>
            <a:off x="551139" y="536400"/>
            <a:ext cx="3002425"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Table of contents - 1</a:t>
            </a:r>
          </a:p>
        </p:txBody>
      </p:sp>
    </p:spTree>
    <p:extLst>
      <p:ext uri="{BB962C8B-B14F-4D97-AF65-F5344CB8AC3E}">
        <p14:creationId xmlns:p14="http://schemas.microsoft.com/office/powerpoint/2010/main" val="4194278951"/>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2">
    <p:spTree>
      <p:nvGrpSpPr>
        <p:cNvPr id="1" name=""/>
        <p:cNvGrpSpPr/>
        <p:nvPr/>
      </p:nvGrpSpPr>
      <p:grpSpPr>
        <a:xfrm>
          <a:off x="0" y="0"/>
          <a:ext cx="0" cy="0"/>
          <a:chOff x="0" y="0"/>
          <a:chExt cx="0" cy="0"/>
        </a:xfrm>
      </p:grpSpPr>
      <p:sp>
        <p:nvSpPr>
          <p:cNvPr id="22" name="Text Placeholder 8">
            <a:extLst>
              <a:ext uri="{FF2B5EF4-FFF2-40B4-BE49-F238E27FC236}">
                <a16:creationId xmlns:a16="http://schemas.microsoft.com/office/drawing/2014/main" id="{F45F56F9-39CF-EE4C-B4E3-47BAD52D622F}"/>
              </a:ext>
            </a:extLst>
          </p:cNvPr>
          <p:cNvSpPr>
            <a:spLocks noGrp="1"/>
          </p:cNvSpPr>
          <p:nvPr>
            <p:ph type="body" sz="quarter" idx="11" hasCustomPrompt="1"/>
          </p:nvPr>
        </p:nvSpPr>
        <p:spPr>
          <a:xfrm>
            <a:off x="975263" y="144619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26" name="Text Placeholder 8">
            <a:extLst>
              <a:ext uri="{FF2B5EF4-FFF2-40B4-BE49-F238E27FC236}">
                <a16:creationId xmlns:a16="http://schemas.microsoft.com/office/drawing/2014/main" id="{F61AED28-B052-0D49-96E8-684F17C82BA8}"/>
              </a:ext>
            </a:extLst>
          </p:cNvPr>
          <p:cNvSpPr>
            <a:spLocks noGrp="1"/>
          </p:cNvSpPr>
          <p:nvPr>
            <p:ph type="body" sz="quarter" idx="15" hasCustomPrompt="1"/>
          </p:nvPr>
        </p:nvSpPr>
        <p:spPr>
          <a:xfrm>
            <a:off x="549631" y="1365323"/>
            <a:ext cx="29335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01</a:t>
            </a:r>
          </a:p>
        </p:txBody>
      </p:sp>
      <p:sp>
        <p:nvSpPr>
          <p:cNvPr id="86" name="Text Placeholder 8">
            <a:extLst>
              <a:ext uri="{FF2B5EF4-FFF2-40B4-BE49-F238E27FC236}">
                <a16:creationId xmlns:a16="http://schemas.microsoft.com/office/drawing/2014/main" id="{7217CB1F-AF41-F642-8925-E81F2348711C}"/>
              </a:ext>
            </a:extLst>
          </p:cNvPr>
          <p:cNvSpPr>
            <a:spLocks noGrp="1"/>
          </p:cNvSpPr>
          <p:nvPr>
            <p:ph type="body" sz="quarter" idx="16" hasCustomPrompt="1"/>
          </p:nvPr>
        </p:nvSpPr>
        <p:spPr>
          <a:xfrm>
            <a:off x="975263" y="225671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8" name="Text Placeholder 8">
            <a:extLst>
              <a:ext uri="{FF2B5EF4-FFF2-40B4-BE49-F238E27FC236}">
                <a16:creationId xmlns:a16="http://schemas.microsoft.com/office/drawing/2014/main" id="{3648CBF7-6E02-E847-8216-AC6FB5553814}"/>
              </a:ext>
            </a:extLst>
          </p:cNvPr>
          <p:cNvSpPr>
            <a:spLocks noGrp="1"/>
          </p:cNvSpPr>
          <p:nvPr>
            <p:ph type="body" sz="quarter" idx="18" hasCustomPrompt="1"/>
          </p:nvPr>
        </p:nvSpPr>
        <p:spPr>
          <a:xfrm>
            <a:off x="549631" y="2175839"/>
            <a:ext cx="360676"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02</a:t>
            </a:r>
          </a:p>
        </p:txBody>
      </p:sp>
      <p:sp>
        <p:nvSpPr>
          <p:cNvPr id="90" name="Text Placeholder 8">
            <a:extLst>
              <a:ext uri="{FF2B5EF4-FFF2-40B4-BE49-F238E27FC236}">
                <a16:creationId xmlns:a16="http://schemas.microsoft.com/office/drawing/2014/main" id="{55D2167E-E9C8-ED4D-950A-3CFAE0F4BC39}"/>
              </a:ext>
            </a:extLst>
          </p:cNvPr>
          <p:cNvSpPr>
            <a:spLocks noGrp="1"/>
          </p:cNvSpPr>
          <p:nvPr>
            <p:ph type="body" sz="quarter" idx="19" hasCustomPrompt="1"/>
          </p:nvPr>
        </p:nvSpPr>
        <p:spPr>
          <a:xfrm>
            <a:off x="975263" y="305634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92" name="Text Placeholder 8">
            <a:extLst>
              <a:ext uri="{FF2B5EF4-FFF2-40B4-BE49-F238E27FC236}">
                <a16:creationId xmlns:a16="http://schemas.microsoft.com/office/drawing/2014/main" id="{5562D759-370A-C84D-BF0B-E3B8B661B8B6}"/>
              </a:ext>
            </a:extLst>
          </p:cNvPr>
          <p:cNvSpPr>
            <a:spLocks noGrp="1"/>
          </p:cNvSpPr>
          <p:nvPr>
            <p:ph type="body" sz="quarter" idx="21" hasCustomPrompt="1"/>
          </p:nvPr>
        </p:nvSpPr>
        <p:spPr>
          <a:xfrm>
            <a:off x="549631" y="2975469"/>
            <a:ext cx="354264"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03</a:t>
            </a:r>
          </a:p>
        </p:txBody>
      </p:sp>
      <p:sp>
        <p:nvSpPr>
          <p:cNvPr id="94" name="Text Placeholder 8">
            <a:extLst>
              <a:ext uri="{FF2B5EF4-FFF2-40B4-BE49-F238E27FC236}">
                <a16:creationId xmlns:a16="http://schemas.microsoft.com/office/drawing/2014/main" id="{61615D15-0199-3E49-B23E-D82352D0B830}"/>
              </a:ext>
            </a:extLst>
          </p:cNvPr>
          <p:cNvSpPr>
            <a:spLocks noGrp="1"/>
          </p:cNvSpPr>
          <p:nvPr>
            <p:ph type="body" sz="quarter" idx="22" hasCustomPrompt="1"/>
          </p:nvPr>
        </p:nvSpPr>
        <p:spPr>
          <a:xfrm>
            <a:off x="975263" y="385597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96" name="Text Placeholder 8">
            <a:extLst>
              <a:ext uri="{FF2B5EF4-FFF2-40B4-BE49-F238E27FC236}">
                <a16:creationId xmlns:a16="http://schemas.microsoft.com/office/drawing/2014/main" id="{A7E444D1-BB50-7A4B-A8A1-2E5C3156C547}"/>
              </a:ext>
            </a:extLst>
          </p:cNvPr>
          <p:cNvSpPr>
            <a:spLocks noGrp="1"/>
          </p:cNvSpPr>
          <p:nvPr>
            <p:ph type="body" sz="quarter" idx="24" hasCustomPrompt="1"/>
          </p:nvPr>
        </p:nvSpPr>
        <p:spPr>
          <a:xfrm>
            <a:off x="549631" y="3775099"/>
            <a:ext cx="35747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04</a:t>
            </a:r>
          </a:p>
        </p:txBody>
      </p:sp>
      <p:sp>
        <p:nvSpPr>
          <p:cNvPr id="98" name="Text Placeholder 8">
            <a:extLst>
              <a:ext uri="{FF2B5EF4-FFF2-40B4-BE49-F238E27FC236}">
                <a16:creationId xmlns:a16="http://schemas.microsoft.com/office/drawing/2014/main" id="{2FC8D050-17BD-1D4A-B8A4-8CA09DA12CDE}"/>
              </a:ext>
            </a:extLst>
          </p:cNvPr>
          <p:cNvSpPr>
            <a:spLocks noGrp="1"/>
          </p:cNvSpPr>
          <p:nvPr>
            <p:ph type="body" sz="quarter" idx="25" hasCustomPrompt="1"/>
          </p:nvPr>
        </p:nvSpPr>
        <p:spPr>
          <a:xfrm>
            <a:off x="975263" y="465560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00" name="Text Placeholder 8">
            <a:extLst>
              <a:ext uri="{FF2B5EF4-FFF2-40B4-BE49-F238E27FC236}">
                <a16:creationId xmlns:a16="http://schemas.microsoft.com/office/drawing/2014/main" id="{A43BEA23-1413-A740-945D-0B3876137F79}"/>
              </a:ext>
            </a:extLst>
          </p:cNvPr>
          <p:cNvSpPr>
            <a:spLocks noGrp="1"/>
          </p:cNvSpPr>
          <p:nvPr>
            <p:ph type="body" sz="quarter" idx="27" hasCustomPrompt="1"/>
          </p:nvPr>
        </p:nvSpPr>
        <p:spPr>
          <a:xfrm>
            <a:off x="549631" y="4574729"/>
            <a:ext cx="352661"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05</a:t>
            </a:r>
          </a:p>
        </p:txBody>
      </p:sp>
      <p:sp>
        <p:nvSpPr>
          <p:cNvPr id="102" name="Text Placeholder 8">
            <a:extLst>
              <a:ext uri="{FF2B5EF4-FFF2-40B4-BE49-F238E27FC236}">
                <a16:creationId xmlns:a16="http://schemas.microsoft.com/office/drawing/2014/main" id="{9ABAAB59-ACEE-3F41-ABEC-37FC6D7DB0A3}"/>
              </a:ext>
            </a:extLst>
          </p:cNvPr>
          <p:cNvSpPr>
            <a:spLocks noGrp="1"/>
          </p:cNvSpPr>
          <p:nvPr>
            <p:ph type="body" sz="quarter" idx="28" hasCustomPrompt="1"/>
          </p:nvPr>
        </p:nvSpPr>
        <p:spPr>
          <a:xfrm>
            <a:off x="975263" y="54552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04" name="Text Placeholder 8">
            <a:extLst>
              <a:ext uri="{FF2B5EF4-FFF2-40B4-BE49-F238E27FC236}">
                <a16:creationId xmlns:a16="http://schemas.microsoft.com/office/drawing/2014/main" id="{2A95580E-A861-2B4A-94CC-3FD34C6B27A2}"/>
              </a:ext>
            </a:extLst>
          </p:cNvPr>
          <p:cNvSpPr>
            <a:spLocks noGrp="1"/>
          </p:cNvSpPr>
          <p:nvPr>
            <p:ph type="body" sz="quarter" idx="30" hasCustomPrompt="1"/>
          </p:nvPr>
        </p:nvSpPr>
        <p:spPr>
          <a:xfrm>
            <a:off x="549631" y="5374359"/>
            <a:ext cx="360676"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06</a:t>
            </a:r>
          </a:p>
        </p:txBody>
      </p:sp>
      <p:sp>
        <p:nvSpPr>
          <p:cNvPr id="65" name="Text Placeholder 8">
            <a:extLst>
              <a:ext uri="{FF2B5EF4-FFF2-40B4-BE49-F238E27FC236}">
                <a16:creationId xmlns:a16="http://schemas.microsoft.com/office/drawing/2014/main" id="{00202200-8231-5846-9EED-F1CC62C2B9B8}"/>
              </a:ext>
            </a:extLst>
          </p:cNvPr>
          <p:cNvSpPr>
            <a:spLocks noGrp="1"/>
          </p:cNvSpPr>
          <p:nvPr>
            <p:ph type="body" sz="quarter" idx="49" hasCustomPrompt="1"/>
          </p:nvPr>
        </p:nvSpPr>
        <p:spPr>
          <a:xfrm>
            <a:off x="975263" y="625486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66" name="Text Placeholder 8">
            <a:extLst>
              <a:ext uri="{FF2B5EF4-FFF2-40B4-BE49-F238E27FC236}">
                <a16:creationId xmlns:a16="http://schemas.microsoft.com/office/drawing/2014/main" id="{2A4AE611-C87E-5643-B06C-ACFC60032127}"/>
              </a:ext>
            </a:extLst>
          </p:cNvPr>
          <p:cNvSpPr>
            <a:spLocks noGrp="1"/>
          </p:cNvSpPr>
          <p:nvPr>
            <p:ph type="body" sz="quarter" idx="50" hasCustomPrompt="1"/>
          </p:nvPr>
        </p:nvSpPr>
        <p:spPr>
          <a:xfrm>
            <a:off x="549631" y="6173989"/>
            <a:ext cx="343043"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07</a:t>
            </a:r>
          </a:p>
        </p:txBody>
      </p:sp>
      <p:sp>
        <p:nvSpPr>
          <p:cNvPr id="67" name="Text Placeholder 8">
            <a:extLst>
              <a:ext uri="{FF2B5EF4-FFF2-40B4-BE49-F238E27FC236}">
                <a16:creationId xmlns:a16="http://schemas.microsoft.com/office/drawing/2014/main" id="{97585763-A9EE-6648-8F8C-E88FB95ABE28}"/>
              </a:ext>
            </a:extLst>
          </p:cNvPr>
          <p:cNvSpPr>
            <a:spLocks noGrp="1"/>
          </p:cNvSpPr>
          <p:nvPr>
            <p:ph type="body" sz="quarter" idx="51" hasCustomPrompt="1"/>
          </p:nvPr>
        </p:nvSpPr>
        <p:spPr>
          <a:xfrm>
            <a:off x="960620" y="70544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68" name="Text Placeholder 8">
            <a:extLst>
              <a:ext uri="{FF2B5EF4-FFF2-40B4-BE49-F238E27FC236}">
                <a16:creationId xmlns:a16="http://schemas.microsoft.com/office/drawing/2014/main" id="{A0A220A7-50CC-094F-AC20-CDA3A1EC8F50}"/>
              </a:ext>
            </a:extLst>
          </p:cNvPr>
          <p:cNvSpPr>
            <a:spLocks noGrp="1"/>
          </p:cNvSpPr>
          <p:nvPr>
            <p:ph type="body" sz="quarter" idx="52" hasCustomPrompt="1"/>
          </p:nvPr>
        </p:nvSpPr>
        <p:spPr>
          <a:xfrm>
            <a:off x="534988" y="6973617"/>
            <a:ext cx="352661"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08</a:t>
            </a:r>
          </a:p>
        </p:txBody>
      </p:sp>
      <p:sp>
        <p:nvSpPr>
          <p:cNvPr id="73" name="Text Placeholder 8">
            <a:extLst>
              <a:ext uri="{FF2B5EF4-FFF2-40B4-BE49-F238E27FC236}">
                <a16:creationId xmlns:a16="http://schemas.microsoft.com/office/drawing/2014/main" id="{E536E54C-F4FA-CD4F-904C-7BA4C16168CE}"/>
              </a:ext>
            </a:extLst>
          </p:cNvPr>
          <p:cNvSpPr>
            <a:spLocks noGrp="1"/>
          </p:cNvSpPr>
          <p:nvPr>
            <p:ph type="body" sz="quarter" idx="53" hasCustomPrompt="1"/>
          </p:nvPr>
        </p:nvSpPr>
        <p:spPr>
          <a:xfrm>
            <a:off x="8301561" y="144619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4" name="Text Placeholder 8">
            <a:extLst>
              <a:ext uri="{FF2B5EF4-FFF2-40B4-BE49-F238E27FC236}">
                <a16:creationId xmlns:a16="http://schemas.microsoft.com/office/drawing/2014/main" id="{704E6475-3F11-3C4A-838A-5B6574F6898B}"/>
              </a:ext>
            </a:extLst>
          </p:cNvPr>
          <p:cNvSpPr>
            <a:spLocks noGrp="1"/>
          </p:cNvSpPr>
          <p:nvPr>
            <p:ph type="body" sz="quarter" idx="54" hasCustomPrompt="1"/>
          </p:nvPr>
        </p:nvSpPr>
        <p:spPr>
          <a:xfrm>
            <a:off x="7861244" y="1365323"/>
            <a:ext cx="35747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09</a:t>
            </a:r>
          </a:p>
        </p:txBody>
      </p:sp>
      <p:sp>
        <p:nvSpPr>
          <p:cNvPr id="75" name="Text Placeholder 8">
            <a:extLst>
              <a:ext uri="{FF2B5EF4-FFF2-40B4-BE49-F238E27FC236}">
                <a16:creationId xmlns:a16="http://schemas.microsoft.com/office/drawing/2014/main" id="{7D3B4F66-09BC-9744-914A-C0EFEF1E3BAD}"/>
              </a:ext>
            </a:extLst>
          </p:cNvPr>
          <p:cNvSpPr>
            <a:spLocks noGrp="1"/>
          </p:cNvSpPr>
          <p:nvPr>
            <p:ph type="body" sz="quarter" idx="55" hasCustomPrompt="1"/>
          </p:nvPr>
        </p:nvSpPr>
        <p:spPr>
          <a:xfrm>
            <a:off x="8301561" y="225671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6" name="Text Placeholder 8">
            <a:extLst>
              <a:ext uri="{FF2B5EF4-FFF2-40B4-BE49-F238E27FC236}">
                <a16:creationId xmlns:a16="http://schemas.microsoft.com/office/drawing/2014/main" id="{3B496A2A-59F2-814A-A2D5-0896551593D2}"/>
              </a:ext>
            </a:extLst>
          </p:cNvPr>
          <p:cNvSpPr>
            <a:spLocks noGrp="1"/>
          </p:cNvSpPr>
          <p:nvPr>
            <p:ph type="body" sz="quarter" idx="56" hasCustomPrompt="1"/>
          </p:nvPr>
        </p:nvSpPr>
        <p:spPr>
          <a:xfrm>
            <a:off x="7861243" y="2175839"/>
            <a:ext cx="29335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10</a:t>
            </a:r>
          </a:p>
        </p:txBody>
      </p:sp>
      <p:sp>
        <p:nvSpPr>
          <p:cNvPr id="77" name="Text Placeholder 8">
            <a:extLst>
              <a:ext uri="{FF2B5EF4-FFF2-40B4-BE49-F238E27FC236}">
                <a16:creationId xmlns:a16="http://schemas.microsoft.com/office/drawing/2014/main" id="{A9D4442C-9C71-9245-9582-C7B5C7E854E0}"/>
              </a:ext>
            </a:extLst>
          </p:cNvPr>
          <p:cNvSpPr>
            <a:spLocks noGrp="1"/>
          </p:cNvSpPr>
          <p:nvPr>
            <p:ph type="body" sz="quarter" idx="57" hasCustomPrompt="1"/>
          </p:nvPr>
        </p:nvSpPr>
        <p:spPr>
          <a:xfrm>
            <a:off x="8301561" y="305634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8" name="Text Placeholder 8">
            <a:extLst>
              <a:ext uri="{FF2B5EF4-FFF2-40B4-BE49-F238E27FC236}">
                <a16:creationId xmlns:a16="http://schemas.microsoft.com/office/drawing/2014/main" id="{32D81088-7554-1742-AF14-C1B12647A46B}"/>
              </a:ext>
            </a:extLst>
          </p:cNvPr>
          <p:cNvSpPr>
            <a:spLocks noGrp="1"/>
          </p:cNvSpPr>
          <p:nvPr>
            <p:ph type="body" sz="quarter" idx="58" hasCustomPrompt="1"/>
          </p:nvPr>
        </p:nvSpPr>
        <p:spPr>
          <a:xfrm>
            <a:off x="7861243" y="2975469"/>
            <a:ext cx="201978"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11</a:t>
            </a:r>
          </a:p>
        </p:txBody>
      </p:sp>
      <p:sp>
        <p:nvSpPr>
          <p:cNvPr id="79" name="Text Placeholder 8">
            <a:extLst>
              <a:ext uri="{FF2B5EF4-FFF2-40B4-BE49-F238E27FC236}">
                <a16:creationId xmlns:a16="http://schemas.microsoft.com/office/drawing/2014/main" id="{E5481A24-F4D4-1244-A76B-D7BCD735A17F}"/>
              </a:ext>
            </a:extLst>
          </p:cNvPr>
          <p:cNvSpPr>
            <a:spLocks noGrp="1"/>
          </p:cNvSpPr>
          <p:nvPr>
            <p:ph type="body" sz="quarter" idx="59" hasCustomPrompt="1"/>
          </p:nvPr>
        </p:nvSpPr>
        <p:spPr>
          <a:xfrm>
            <a:off x="8301561" y="385597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0" name="Text Placeholder 8">
            <a:extLst>
              <a:ext uri="{FF2B5EF4-FFF2-40B4-BE49-F238E27FC236}">
                <a16:creationId xmlns:a16="http://schemas.microsoft.com/office/drawing/2014/main" id="{A5777E89-D50F-7040-87DB-B434C653A0A0}"/>
              </a:ext>
            </a:extLst>
          </p:cNvPr>
          <p:cNvSpPr>
            <a:spLocks noGrp="1"/>
          </p:cNvSpPr>
          <p:nvPr>
            <p:ph type="body" sz="quarter" idx="60" hasCustomPrompt="1"/>
          </p:nvPr>
        </p:nvSpPr>
        <p:spPr>
          <a:xfrm>
            <a:off x="7861244" y="3775099"/>
            <a:ext cx="269304"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12</a:t>
            </a:r>
          </a:p>
        </p:txBody>
      </p:sp>
      <p:sp>
        <p:nvSpPr>
          <p:cNvPr id="81" name="Text Placeholder 8">
            <a:extLst>
              <a:ext uri="{FF2B5EF4-FFF2-40B4-BE49-F238E27FC236}">
                <a16:creationId xmlns:a16="http://schemas.microsoft.com/office/drawing/2014/main" id="{001B55DA-FB4E-0A4A-A721-DF25B7CE5C1E}"/>
              </a:ext>
            </a:extLst>
          </p:cNvPr>
          <p:cNvSpPr>
            <a:spLocks noGrp="1"/>
          </p:cNvSpPr>
          <p:nvPr>
            <p:ph type="body" sz="quarter" idx="61" hasCustomPrompt="1"/>
          </p:nvPr>
        </p:nvSpPr>
        <p:spPr>
          <a:xfrm>
            <a:off x="8301561" y="465560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2" name="Text Placeholder 8">
            <a:extLst>
              <a:ext uri="{FF2B5EF4-FFF2-40B4-BE49-F238E27FC236}">
                <a16:creationId xmlns:a16="http://schemas.microsoft.com/office/drawing/2014/main" id="{3F8408FF-3BA9-484D-B0FE-E8EB2B18DAAF}"/>
              </a:ext>
            </a:extLst>
          </p:cNvPr>
          <p:cNvSpPr>
            <a:spLocks noGrp="1"/>
          </p:cNvSpPr>
          <p:nvPr>
            <p:ph type="body" sz="quarter" idx="62" hasCustomPrompt="1"/>
          </p:nvPr>
        </p:nvSpPr>
        <p:spPr>
          <a:xfrm>
            <a:off x="7861244" y="4574729"/>
            <a:ext cx="262892"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13</a:t>
            </a:r>
          </a:p>
        </p:txBody>
      </p:sp>
      <p:sp>
        <p:nvSpPr>
          <p:cNvPr id="83" name="Text Placeholder 8">
            <a:extLst>
              <a:ext uri="{FF2B5EF4-FFF2-40B4-BE49-F238E27FC236}">
                <a16:creationId xmlns:a16="http://schemas.microsoft.com/office/drawing/2014/main" id="{FB15BE76-12A5-F04E-BCDE-916D5CF7ABDD}"/>
              </a:ext>
            </a:extLst>
          </p:cNvPr>
          <p:cNvSpPr>
            <a:spLocks noGrp="1"/>
          </p:cNvSpPr>
          <p:nvPr>
            <p:ph type="body" sz="quarter" idx="63" hasCustomPrompt="1"/>
          </p:nvPr>
        </p:nvSpPr>
        <p:spPr>
          <a:xfrm>
            <a:off x="8301561" y="54552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4" name="Text Placeholder 8">
            <a:extLst>
              <a:ext uri="{FF2B5EF4-FFF2-40B4-BE49-F238E27FC236}">
                <a16:creationId xmlns:a16="http://schemas.microsoft.com/office/drawing/2014/main" id="{C0B05A3A-67E3-CA40-B50F-88DCE1590B5A}"/>
              </a:ext>
            </a:extLst>
          </p:cNvPr>
          <p:cNvSpPr>
            <a:spLocks noGrp="1"/>
          </p:cNvSpPr>
          <p:nvPr>
            <p:ph type="body" sz="quarter" idx="64" hasCustomPrompt="1"/>
          </p:nvPr>
        </p:nvSpPr>
        <p:spPr>
          <a:xfrm>
            <a:off x="7861244" y="5374359"/>
            <a:ext cx="266098"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14</a:t>
            </a:r>
          </a:p>
        </p:txBody>
      </p:sp>
      <p:sp>
        <p:nvSpPr>
          <p:cNvPr id="129" name="Text Placeholder 8">
            <a:extLst>
              <a:ext uri="{FF2B5EF4-FFF2-40B4-BE49-F238E27FC236}">
                <a16:creationId xmlns:a16="http://schemas.microsoft.com/office/drawing/2014/main" id="{758D8C2D-111E-4342-B7D4-5831AEF489A6}"/>
              </a:ext>
            </a:extLst>
          </p:cNvPr>
          <p:cNvSpPr>
            <a:spLocks noGrp="1"/>
          </p:cNvSpPr>
          <p:nvPr>
            <p:ph type="body" sz="quarter" idx="65" hasCustomPrompt="1"/>
          </p:nvPr>
        </p:nvSpPr>
        <p:spPr>
          <a:xfrm>
            <a:off x="8301561" y="625486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30" name="Text Placeholder 8">
            <a:extLst>
              <a:ext uri="{FF2B5EF4-FFF2-40B4-BE49-F238E27FC236}">
                <a16:creationId xmlns:a16="http://schemas.microsoft.com/office/drawing/2014/main" id="{A77F4FA2-72B8-9748-8242-12494A73442E}"/>
              </a:ext>
            </a:extLst>
          </p:cNvPr>
          <p:cNvSpPr>
            <a:spLocks noGrp="1"/>
          </p:cNvSpPr>
          <p:nvPr>
            <p:ph type="body" sz="quarter" idx="66" hasCustomPrompt="1"/>
          </p:nvPr>
        </p:nvSpPr>
        <p:spPr>
          <a:xfrm>
            <a:off x="7861244" y="6173989"/>
            <a:ext cx="26129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15</a:t>
            </a:r>
          </a:p>
        </p:txBody>
      </p:sp>
      <p:sp>
        <p:nvSpPr>
          <p:cNvPr id="131" name="Text Placeholder 8">
            <a:extLst>
              <a:ext uri="{FF2B5EF4-FFF2-40B4-BE49-F238E27FC236}">
                <a16:creationId xmlns:a16="http://schemas.microsoft.com/office/drawing/2014/main" id="{FD5BD1D5-6A6A-FD40-9625-9D324552B20D}"/>
              </a:ext>
            </a:extLst>
          </p:cNvPr>
          <p:cNvSpPr>
            <a:spLocks noGrp="1"/>
          </p:cNvSpPr>
          <p:nvPr>
            <p:ph type="body" sz="quarter" idx="67" hasCustomPrompt="1"/>
          </p:nvPr>
        </p:nvSpPr>
        <p:spPr>
          <a:xfrm>
            <a:off x="8301561" y="70544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32" name="Text Placeholder 8">
            <a:extLst>
              <a:ext uri="{FF2B5EF4-FFF2-40B4-BE49-F238E27FC236}">
                <a16:creationId xmlns:a16="http://schemas.microsoft.com/office/drawing/2014/main" id="{887F0004-6F53-334A-9A83-CC9735EFACA2}"/>
              </a:ext>
            </a:extLst>
          </p:cNvPr>
          <p:cNvSpPr>
            <a:spLocks noGrp="1"/>
          </p:cNvSpPr>
          <p:nvPr>
            <p:ph type="body" sz="quarter" idx="68" hasCustomPrompt="1"/>
          </p:nvPr>
        </p:nvSpPr>
        <p:spPr>
          <a:xfrm>
            <a:off x="7861244" y="6973617"/>
            <a:ext cx="269304"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16</a:t>
            </a:r>
          </a:p>
        </p:txBody>
      </p:sp>
      <p:sp>
        <p:nvSpPr>
          <p:cNvPr id="38" name="Slide Number Placeholder 5">
            <a:extLst>
              <a:ext uri="{FF2B5EF4-FFF2-40B4-BE49-F238E27FC236}">
                <a16:creationId xmlns:a16="http://schemas.microsoft.com/office/drawing/2014/main" id="{EC1A8EA9-54F2-7D46-8918-B114CA7C65CB}"/>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40" name="Title 1">
            <a:extLst>
              <a:ext uri="{FF2B5EF4-FFF2-40B4-BE49-F238E27FC236}">
                <a16:creationId xmlns:a16="http://schemas.microsoft.com/office/drawing/2014/main" id="{CF529E31-919C-C045-AC00-883B5BF66CAA}"/>
              </a:ext>
            </a:extLst>
          </p:cNvPr>
          <p:cNvSpPr>
            <a:spLocks noGrp="1"/>
          </p:cNvSpPr>
          <p:nvPr>
            <p:ph type="title" hasCustomPrompt="1"/>
          </p:nvPr>
        </p:nvSpPr>
        <p:spPr>
          <a:xfrm>
            <a:off x="551139" y="536400"/>
            <a:ext cx="3079369"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Table of contents - 2</a:t>
            </a:r>
          </a:p>
        </p:txBody>
      </p:sp>
    </p:spTree>
    <p:extLst>
      <p:ext uri="{BB962C8B-B14F-4D97-AF65-F5344CB8AC3E}">
        <p14:creationId xmlns:p14="http://schemas.microsoft.com/office/powerpoint/2010/main" val="2470428005"/>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3">
    <p:spTree>
      <p:nvGrpSpPr>
        <p:cNvPr id="1" name=""/>
        <p:cNvGrpSpPr/>
        <p:nvPr/>
      </p:nvGrpSpPr>
      <p:grpSpPr>
        <a:xfrm>
          <a:off x="0" y="0"/>
          <a:ext cx="0" cy="0"/>
          <a:chOff x="0" y="0"/>
          <a:chExt cx="0" cy="0"/>
        </a:xfrm>
      </p:grpSpPr>
      <p:sp>
        <p:nvSpPr>
          <p:cNvPr id="29" name="Slide Number Placeholder 5">
            <a:extLst>
              <a:ext uri="{FF2B5EF4-FFF2-40B4-BE49-F238E27FC236}">
                <a16:creationId xmlns:a16="http://schemas.microsoft.com/office/drawing/2014/main" id="{A3A3A9D4-A102-654B-B702-F1616C7969A4}"/>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8" name="Text Placeholder 3">
            <a:extLst>
              <a:ext uri="{FF2B5EF4-FFF2-40B4-BE49-F238E27FC236}">
                <a16:creationId xmlns:a16="http://schemas.microsoft.com/office/drawing/2014/main" id="{A9C7FCCA-A9D2-CF47-A701-967025E309C8}"/>
              </a:ext>
            </a:extLst>
          </p:cNvPr>
          <p:cNvSpPr>
            <a:spLocks noGrp="1"/>
          </p:cNvSpPr>
          <p:nvPr>
            <p:ph type="body" sz="quarter" idx="42" hasCustomPrompt="1"/>
          </p:nvPr>
        </p:nvSpPr>
        <p:spPr>
          <a:xfrm>
            <a:off x="549736"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42" name="Picture Placeholder 4">
            <a:extLst>
              <a:ext uri="{FF2B5EF4-FFF2-40B4-BE49-F238E27FC236}">
                <a16:creationId xmlns:a16="http://schemas.microsoft.com/office/drawing/2014/main" id="{1F5AAC69-8FFC-0E44-83DE-7AEE41250451}"/>
              </a:ext>
            </a:extLst>
          </p:cNvPr>
          <p:cNvSpPr>
            <a:spLocks noGrp="1"/>
          </p:cNvSpPr>
          <p:nvPr>
            <p:ph type="pic" sz="quarter" idx="67" hasCustomPrompt="1"/>
          </p:nvPr>
        </p:nvSpPr>
        <p:spPr>
          <a:xfrm>
            <a:off x="549735"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49" name="Text Placeholder 8">
            <a:extLst>
              <a:ext uri="{FF2B5EF4-FFF2-40B4-BE49-F238E27FC236}">
                <a16:creationId xmlns:a16="http://schemas.microsoft.com/office/drawing/2014/main" id="{24CFF388-E002-5241-8C0B-4D752F800DBC}"/>
              </a:ext>
            </a:extLst>
          </p:cNvPr>
          <p:cNvSpPr>
            <a:spLocks noGrp="1"/>
          </p:cNvSpPr>
          <p:nvPr>
            <p:ph type="body" sz="quarter" idx="15" hasCustomPrompt="1"/>
          </p:nvPr>
        </p:nvSpPr>
        <p:spPr>
          <a:xfrm>
            <a:off x="2788077" y="3217524"/>
            <a:ext cx="612347"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01</a:t>
            </a:r>
          </a:p>
        </p:txBody>
      </p:sp>
      <p:sp>
        <p:nvSpPr>
          <p:cNvPr id="99" name="Text Placeholder 3">
            <a:extLst>
              <a:ext uri="{FF2B5EF4-FFF2-40B4-BE49-F238E27FC236}">
                <a16:creationId xmlns:a16="http://schemas.microsoft.com/office/drawing/2014/main" id="{79B4A70D-BF54-5446-9ED5-B46D557E6A27}"/>
              </a:ext>
            </a:extLst>
          </p:cNvPr>
          <p:cNvSpPr>
            <a:spLocks noGrp="1"/>
          </p:cNvSpPr>
          <p:nvPr>
            <p:ph type="body" sz="quarter" idx="70" hasCustomPrompt="1"/>
          </p:nvPr>
        </p:nvSpPr>
        <p:spPr>
          <a:xfrm>
            <a:off x="3803640"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0" name="Picture Placeholder 4">
            <a:extLst>
              <a:ext uri="{FF2B5EF4-FFF2-40B4-BE49-F238E27FC236}">
                <a16:creationId xmlns:a16="http://schemas.microsoft.com/office/drawing/2014/main" id="{D85B2FDA-0D28-EA47-BB29-53FF42392F4E}"/>
              </a:ext>
            </a:extLst>
          </p:cNvPr>
          <p:cNvSpPr>
            <a:spLocks noGrp="1"/>
          </p:cNvSpPr>
          <p:nvPr>
            <p:ph type="pic" sz="quarter" idx="71" hasCustomPrompt="1"/>
          </p:nvPr>
        </p:nvSpPr>
        <p:spPr>
          <a:xfrm>
            <a:off x="3803640"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01" name="Text Placeholder 8">
            <a:extLst>
              <a:ext uri="{FF2B5EF4-FFF2-40B4-BE49-F238E27FC236}">
                <a16:creationId xmlns:a16="http://schemas.microsoft.com/office/drawing/2014/main" id="{11B1F96B-513C-0346-BAF8-EBAD5BBE34C9}"/>
              </a:ext>
            </a:extLst>
          </p:cNvPr>
          <p:cNvSpPr>
            <a:spLocks noGrp="1"/>
          </p:cNvSpPr>
          <p:nvPr>
            <p:ph type="body" sz="quarter" idx="72" hasCustomPrompt="1"/>
          </p:nvPr>
        </p:nvSpPr>
        <p:spPr>
          <a:xfrm>
            <a:off x="5904124" y="3217524"/>
            <a:ext cx="750205"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02</a:t>
            </a:r>
          </a:p>
        </p:txBody>
      </p:sp>
      <p:sp>
        <p:nvSpPr>
          <p:cNvPr id="102" name="Text Placeholder 3">
            <a:extLst>
              <a:ext uri="{FF2B5EF4-FFF2-40B4-BE49-F238E27FC236}">
                <a16:creationId xmlns:a16="http://schemas.microsoft.com/office/drawing/2014/main" id="{B6889AB6-5785-374D-8D55-1F8B99387E0A}"/>
              </a:ext>
            </a:extLst>
          </p:cNvPr>
          <p:cNvSpPr>
            <a:spLocks noGrp="1"/>
          </p:cNvSpPr>
          <p:nvPr>
            <p:ph type="body" sz="quarter" idx="73" hasCustomPrompt="1"/>
          </p:nvPr>
        </p:nvSpPr>
        <p:spPr>
          <a:xfrm>
            <a:off x="7054370"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3" name="Picture Placeholder 4">
            <a:extLst>
              <a:ext uri="{FF2B5EF4-FFF2-40B4-BE49-F238E27FC236}">
                <a16:creationId xmlns:a16="http://schemas.microsoft.com/office/drawing/2014/main" id="{6748C6CC-C839-7047-A1E9-217FF1CF173B}"/>
              </a:ext>
            </a:extLst>
          </p:cNvPr>
          <p:cNvSpPr>
            <a:spLocks noGrp="1"/>
          </p:cNvSpPr>
          <p:nvPr>
            <p:ph type="pic" sz="quarter" idx="74" hasCustomPrompt="1"/>
          </p:nvPr>
        </p:nvSpPr>
        <p:spPr>
          <a:xfrm>
            <a:off x="7054370"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04" name="Text Placeholder 8">
            <a:extLst>
              <a:ext uri="{FF2B5EF4-FFF2-40B4-BE49-F238E27FC236}">
                <a16:creationId xmlns:a16="http://schemas.microsoft.com/office/drawing/2014/main" id="{02F55120-BDCA-6A43-8BF4-E72BF7C8F890}"/>
              </a:ext>
            </a:extLst>
          </p:cNvPr>
          <p:cNvSpPr>
            <a:spLocks noGrp="1"/>
          </p:cNvSpPr>
          <p:nvPr>
            <p:ph type="body" sz="quarter" idx="75" hasCustomPrompt="1"/>
          </p:nvPr>
        </p:nvSpPr>
        <p:spPr>
          <a:xfrm>
            <a:off x="9167678" y="3217524"/>
            <a:ext cx="737381"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03</a:t>
            </a:r>
          </a:p>
        </p:txBody>
      </p:sp>
      <p:sp>
        <p:nvSpPr>
          <p:cNvPr id="105" name="Text Placeholder 3">
            <a:extLst>
              <a:ext uri="{FF2B5EF4-FFF2-40B4-BE49-F238E27FC236}">
                <a16:creationId xmlns:a16="http://schemas.microsoft.com/office/drawing/2014/main" id="{040F6112-162B-794A-8DDA-D91A0A104328}"/>
              </a:ext>
            </a:extLst>
          </p:cNvPr>
          <p:cNvSpPr>
            <a:spLocks noGrp="1"/>
          </p:cNvSpPr>
          <p:nvPr>
            <p:ph type="body" sz="quarter" idx="76" hasCustomPrompt="1"/>
          </p:nvPr>
        </p:nvSpPr>
        <p:spPr>
          <a:xfrm>
            <a:off x="10305099"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6" name="Picture Placeholder 4">
            <a:extLst>
              <a:ext uri="{FF2B5EF4-FFF2-40B4-BE49-F238E27FC236}">
                <a16:creationId xmlns:a16="http://schemas.microsoft.com/office/drawing/2014/main" id="{AF39E65D-9D9C-1748-87D6-F1307B4B50E5}"/>
              </a:ext>
            </a:extLst>
          </p:cNvPr>
          <p:cNvSpPr>
            <a:spLocks noGrp="1"/>
          </p:cNvSpPr>
          <p:nvPr>
            <p:ph type="pic" sz="quarter" idx="77" hasCustomPrompt="1"/>
          </p:nvPr>
        </p:nvSpPr>
        <p:spPr>
          <a:xfrm>
            <a:off x="10305099"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07" name="Text Placeholder 8">
            <a:extLst>
              <a:ext uri="{FF2B5EF4-FFF2-40B4-BE49-F238E27FC236}">
                <a16:creationId xmlns:a16="http://schemas.microsoft.com/office/drawing/2014/main" id="{057E315A-8215-C041-9BD3-4C51071F3294}"/>
              </a:ext>
            </a:extLst>
          </p:cNvPr>
          <p:cNvSpPr>
            <a:spLocks noGrp="1"/>
          </p:cNvSpPr>
          <p:nvPr>
            <p:ph type="body" sz="quarter" idx="78" hasCustomPrompt="1"/>
          </p:nvPr>
        </p:nvSpPr>
        <p:spPr>
          <a:xfrm>
            <a:off x="12411995" y="3217524"/>
            <a:ext cx="743793"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04</a:t>
            </a:r>
          </a:p>
        </p:txBody>
      </p:sp>
      <p:sp>
        <p:nvSpPr>
          <p:cNvPr id="108" name="Text Placeholder 3">
            <a:extLst>
              <a:ext uri="{FF2B5EF4-FFF2-40B4-BE49-F238E27FC236}">
                <a16:creationId xmlns:a16="http://schemas.microsoft.com/office/drawing/2014/main" id="{05DCBFFA-416A-124D-8BAB-5DC9F14D80E4}"/>
              </a:ext>
            </a:extLst>
          </p:cNvPr>
          <p:cNvSpPr>
            <a:spLocks noGrp="1"/>
          </p:cNvSpPr>
          <p:nvPr>
            <p:ph type="body" sz="quarter" idx="79" hasCustomPrompt="1"/>
          </p:nvPr>
        </p:nvSpPr>
        <p:spPr>
          <a:xfrm>
            <a:off x="549736"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9" name="Picture Placeholder 4">
            <a:extLst>
              <a:ext uri="{FF2B5EF4-FFF2-40B4-BE49-F238E27FC236}">
                <a16:creationId xmlns:a16="http://schemas.microsoft.com/office/drawing/2014/main" id="{5D972816-4F19-F44D-915B-6E7DB9C200CD}"/>
              </a:ext>
            </a:extLst>
          </p:cNvPr>
          <p:cNvSpPr>
            <a:spLocks noGrp="1"/>
          </p:cNvSpPr>
          <p:nvPr>
            <p:ph type="pic" sz="quarter" idx="80" hasCustomPrompt="1"/>
          </p:nvPr>
        </p:nvSpPr>
        <p:spPr>
          <a:xfrm>
            <a:off x="549735"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10" name="Text Placeholder 8">
            <a:extLst>
              <a:ext uri="{FF2B5EF4-FFF2-40B4-BE49-F238E27FC236}">
                <a16:creationId xmlns:a16="http://schemas.microsoft.com/office/drawing/2014/main" id="{DC1E7283-ED32-3948-A561-675480C6681D}"/>
              </a:ext>
            </a:extLst>
          </p:cNvPr>
          <p:cNvSpPr>
            <a:spLocks noGrp="1"/>
          </p:cNvSpPr>
          <p:nvPr>
            <p:ph type="body" sz="quarter" idx="81" hasCustomPrompt="1"/>
          </p:nvPr>
        </p:nvSpPr>
        <p:spPr>
          <a:xfrm>
            <a:off x="2664645" y="6367124"/>
            <a:ext cx="735779"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05</a:t>
            </a:r>
          </a:p>
        </p:txBody>
      </p:sp>
      <p:sp>
        <p:nvSpPr>
          <p:cNvPr id="111" name="Text Placeholder 3">
            <a:extLst>
              <a:ext uri="{FF2B5EF4-FFF2-40B4-BE49-F238E27FC236}">
                <a16:creationId xmlns:a16="http://schemas.microsoft.com/office/drawing/2014/main" id="{7195E488-895C-894F-93E5-54B662D5416A}"/>
              </a:ext>
            </a:extLst>
          </p:cNvPr>
          <p:cNvSpPr>
            <a:spLocks noGrp="1"/>
          </p:cNvSpPr>
          <p:nvPr>
            <p:ph type="body" sz="quarter" idx="82" hasCustomPrompt="1"/>
          </p:nvPr>
        </p:nvSpPr>
        <p:spPr>
          <a:xfrm>
            <a:off x="3803640"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12" name="Picture Placeholder 4">
            <a:extLst>
              <a:ext uri="{FF2B5EF4-FFF2-40B4-BE49-F238E27FC236}">
                <a16:creationId xmlns:a16="http://schemas.microsoft.com/office/drawing/2014/main" id="{AF7ED635-485F-7A4B-8485-E5E8E3BE6639}"/>
              </a:ext>
            </a:extLst>
          </p:cNvPr>
          <p:cNvSpPr>
            <a:spLocks noGrp="1"/>
          </p:cNvSpPr>
          <p:nvPr>
            <p:ph type="pic" sz="quarter" idx="83" hasCustomPrompt="1"/>
          </p:nvPr>
        </p:nvSpPr>
        <p:spPr>
          <a:xfrm>
            <a:off x="3803640"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13" name="Text Placeholder 8">
            <a:extLst>
              <a:ext uri="{FF2B5EF4-FFF2-40B4-BE49-F238E27FC236}">
                <a16:creationId xmlns:a16="http://schemas.microsoft.com/office/drawing/2014/main" id="{064AAB23-7640-3B42-B5C7-B027CC431E93}"/>
              </a:ext>
            </a:extLst>
          </p:cNvPr>
          <p:cNvSpPr>
            <a:spLocks noGrp="1"/>
          </p:cNvSpPr>
          <p:nvPr>
            <p:ph type="body" sz="quarter" idx="84" hasCustomPrompt="1"/>
          </p:nvPr>
        </p:nvSpPr>
        <p:spPr>
          <a:xfrm>
            <a:off x="5904124" y="6367124"/>
            <a:ext cx="750205"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06</a:t>
            </a:r>
          </a:p>
        </p:txBody>
      </p:sp>
      <p:sp>
        <p:nvSpPr>
          <p:cNvPr id="114" name="Text Placeholder 3">
            <a:extLst>
              <a:ext uri="{FF2B5EF4-FFF2-40B4-BE49-F238E27FC236}">
                <a16:creationId xmlns:a16="http://schemas.microsoft.com/office/drawing/2014/main" id="{B34C559E-14A1-644D-BF90-A780C6991881}"/>
              </a:ext>
            </a:extLst>
          </p:cNvPr>
          <p:cNvSpPr>
            <a:spLocks noGrp="1"/>
          </p:cNvSpPr>
          <p:nvPr>
            <p:ph type="body" sz="quarter" idx="85" hasCustomPrompt="1"/>
          </p:nvPr>
        </p:nvSpPr>
        <p:spPr>
          <a:xfrm>
            <a:off x="7054370"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15" name="Picture Placeholder 4">
            <a:extLst>
              <a:ext uri="{FF2B5EF4-FFF2-40B4-BE49-F238E27FC236}">
                <a16:creationId xmlns:a16="http://schemas.microsoft.com/office/drawing/2014/main" id="{C1926E7A-2D5A-C647-847C-DC8996B2A41D}"/>
              </a:ext>
            </a:extLst>
          </p:cNvPr>
          <p:cNvSpPr>
            <a:spLocks noGrp="1"/>
          </p:cNvSpPr>
          <p:nvPr>
            <p:ph type="pic" sz="quarter" idx="86" hasCustomPrompt="1"/>
          </p:nvPr>
        </p:nvSpPr>
        <p:spPr>
          <a:xfrm>
            <a:off x="7054370"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16" name="Text Placeholder 8">
            <a:extLst>
              <a:ext uri="{FF2B5EF4-FFF2-40B4-BE49-F238E27FC236}">
                <a16:creationId xmlns:a16="http://schemas.microsoft.com/office/drawing/2014/main" id="{59E23A9D-94A6-324C-8674-217E114A05C3}"/>
              </a:ext>
            </a:extLst>
          </p:cNvPr>
          <p:cNvSpPr>
            <a:spLocks noGrp="1"/>
          </p:cNvSpPr>
          <p:nvPr>
            <p:ph type="body" sz="quarter" idx="87" hasCustomPrompt="1"/>
          </p:nvPr>
        </p:nvSpPr>
        <p:spPr>
          <a:xfrm>
            <a:off x="9190120" y="6367124"/>
            <a:ext cx="714939"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07</a:t>
            </a:r>
          </a:p>
        </p:txBody>
      </p:sp>
      <p:sp>
        <p:nvSpPr>
          <p:cNvPr id="117" name="Text Placeholder 3">
            <a:extLst>
              <a:ext uri="{FF2B5EF4-FFF2-40B4-BE49-F238E27FC236}">
                <a16:creationId xmlns:a16="http://schemas.microsoft.com/office/drawing/2014/main" id="{68476DEE-89D6-FC49-9533-D3B2BD69D9AA}"/>
              </a:ext>
            </a:extLst>
          </p:cNvPr>
          <p:cNvSpPr>
            <a:spLocks noGrp="1"/>
          </p:cNvSpPr>
          <p:nvPr>
            <p:ph type="body" sz="quarter" idx="88" hasCustomPrompt="1"/>
          </p:nvPr>
        </p:nvSpPr>
        <p:spPr>
          <a:xfrm>
            <a:off x="10305099"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18" name="Picture Placeholder 4">
            <a:extLst>
              <a:ext uri="{FF2B5EF4-FFF2-40B4-BE49-F238E27FC236}">
                <a16:creationId xmlns:a16="http://schemas.microsoft.com/office/drawing/2014/main" id="{7EF2FFFA-54F0-E049-BB17-BF3B51A4C0B6}"/>
              </a:ext>
            </a:extLst>
          </p:cNvPr>
          <p:cNvSpPr>
            <a:spLocks noGrp="1"/>
          </p:cNvSpPr>
          <p:nvPr>
            <p:ph type="pic" sz="quarter" idx="89" hasCustomPrompt="1"/>
          </p:nvPr>
        </p:nvSpPr>
        <p:spPr>
          <a:xfrm>
            <a:off x="10305099"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19" name="Text Placeholder 8">
            <a:extLst>
              <a:ext uri="{FF2B5EF4-FFF2-40B4-BE49-F238E27FC236}">
                <a16:creationId xmlns:a16="http://schemas.microsoft.com/office/drawing/2014/main" id="{326E29E1-BFFF-F14D-979E-6058C5B2CA5A}"/>
              </a:ext>
            </a:extLst>
          </p:cNvPr>
          <p:cNvSpPr>
            <a:spLocks noGrp="1"/>
          </p:cNvSpPr>
          <p:nvPr>
            <p:ph type="body" sz="quarter" idx="90" hasCustomPrompt="1"/>
          </p:nvPr>
        </p:nvSpPr>
        <p:spPr>
          <a:xfrm>
            <a:off x="12420009" y="6367124"/>
            <a:ext cx="735779"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08</a:t>
            </a:r>
          </a:p>
        </p:txBody>
      </p:sp>
      <p:sp>
        <p:nvSpPr>
          <p:cNvPr id="31" name="Title 1">
            <a:extLst>
              <a:ext uri="{FF2B5EF4-FFF2-40B4-BE49-F238E27FC236}">
                <a16:creationId xmlns:a16="http://schemas.microsoft.com/office/drawing/2014/main" id="{26A78000-FC1E-B746-92F1-9DF172E79BA9}"/>
              </a:ext>
            </a:extLst>
          </p:cNvPr>
          <p:cNvSpPr>
            <a:spLocks noGrp="1"/>
          </p:cNvSpPr>
          <p:nvPr>
            <p:ph type="title" hasCustomPrompt="1"/>
          </p:nvPr>
        </p:nvSpPr>
        <p:spPr>
          <a:xfrm>
            <a:off x="551139" y="536400"/>
            <a:ext cx="3071354"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Table of contents - 3</a:t>
            </a:r>
          </a:p>
        </p:txBody>
      </p:sp>
    </p:spTree>
    <p:extLst>
      <p:ext uri="{BB962C8B-B14F-4D97-AF65-F5344CB8AC3E}">
        <p14:creationId xmlns:p14="http://schemas.microsoft.com/office/powerpoint/2010/main" val="4236237887"/>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F6C9942-C735-2648-B9D4-EA5710E19F2C}"/>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8" name="Title 1">
            <a:extLst>
              <a:ext uri="{FF2B5EF4-FFF2-40B4-BE49-F238E27FC236}">
                <a16:creationId xmlns:a16="http://schemas.microsoft.com/office/drawing/2014/main" id="{7A020C4E-7AAA-824E-8546-D4C257121559}"/>
              </a:ext>
            </a:extLst>
          </p:cNvPr>
          <p:cNvSpPr>
            <a:spLocks noGrp="1"/>
          </p:cNvSpPr>
          <p:nvPr>
            <p:ph type="title" hasCustomPrompt="1"/>
          </p:nvPr>
        </p:nvSpPr>
        <p:spPr>
          <a:xfrm>
            <a:off x="551139" y="536400"/>
            <a:ext cx="1846659"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Header only</a:t>
            </a:r>
          </a:p>
        </p:txBody>
      </p:sp>
    </p:spTree>
    <p:extLst>
      <p:ext uri="{BB962C8B-B14F-4D97-AF65-F5344CB8AC3E}">
        <p14:creationId xmlns:p14="http://schemas.microsoft.com/office/powerpoint/2010/main" val="1292083076"/>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Layout with Heading">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8B92C6C8-0315-E449-8F96-D2D2EA5BED07}"/>
              </a:ext>
            </a:extLst>
          </p:cNvPr>
          <p:cNvSpPr>
            <a:spLocks noGrp="1"/>
          </p:cNvSpPr>
          <p:nvPr>
            <p:ph type="body" sz="quarter" idx="11" hasCustomPrompt="1"/>
          </p:nvPr>
        </p:nvSpPr>
        <p:spPr>
          <a:xfrm>
            <a:off x="546484" y="1751586"/>
            <a:ext cx="10528387" cy="4465091"/>
          </a:xfrm>
          <a:prstGeom prst="rect">
            <a:avLst/>
          </a:prstGeom>
        </p:spPr>
        <p:txBody>
          <a:bodyPr lIns="0" tIns="0" rIns="0" bIns="0"/>
          <a:lstStyle>
            <a:lvl1pPr marL="0" marR="0" indent="0" algn="l" defTabSz="1018824" rtl="0" eaLnBrk="1" fontAlgn="auto" latinLnBrk="0" hangingPunct="0">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4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vl5pPr marL="201168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5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lvl="1"/>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1008000" marR="0" lvl="2"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1008000" marR="0" lvl="2"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2011680" marR="0" lvl="4"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2011680" marR="0" lvl="4"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8" name="Text Placeholder 6">
            <a:extLst>
              <a:ext uri="{FF2B5EF4-FFF2-40B4-BE49-F238E27FC236}">
                <a16:creationId xmlns:a16="http://schemas.microsoft.com/office/drawing/2014/main" id="{4985AA7E-3376-C549-9B08-CA7348F24A78}"/>
              </a:ext>
            </a:extLst>
          </p:cNvPr>
          <p:cNvSpPr>
            <a:spLocks noGrp="1"/>
          </p:cNvSpPr>
          <p:nvPr>
            <p:ph type="body" sz="quarter" idx="10" hasCustomPrompt="1"/>
          </p:nvPr>
        </p:nvSpPr>
        <p:spPr>
          <a:xfrm>
            <a:off x="546484" y="1380136"/>
            <a:ext cx="2442976" cy="265457"/>
          </a:xfrm>
          <a:prstGeom prst="rect">
            <a:avLst/>
          </a:prstGeom>
        </p:spPr>
        <p:txBody>
          <a:bodyPr wrap="none" lIns="0" tIns="0" rIns="0" bIns="0" anchor="t" anchorCtr="0">
            <a:spAutoFit/>
          </a:bodyPr>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12" name="Slide Number Placeholder 5">
            <a:extLst>
              <a:ext uri="{FF2B5EF4-FFF2-40B4-BE49-F238E27FC236}">
                <a16:creationId xmlns:a16="http://schemas.microsoft.com/office/drawing/2014/main" id="{2D90CFC7-C5BC-CE49-83FB-DC1FD8F8C0E8}"/>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9" name="Title 1">
            <a:extLst>
              <a:ext uri="{FF2B5EF4-FFF2-40B4-BE49-F238E27FC236}">
                <a16:creationId xmlns:a16="http://schemas.microsoft.com/office/drawing/2014/main" id="{B6E17209-2C3A-D54D-83D3-43BB4A6FF79A}"/>
              </a:ext>
            </a:extLst>
          </p:cNvPr>
          <p:cNvSpPr>
            <a:spLocks noGrp="1"/>
          </p:cNvSpPr>
          <p:nvPr>
            <p:ph type="title" hasCustomPrompt="1"/>
          </p:nvPr>
        </p:nvSpPr>
        <p:spPr>
          <a:xfrm>
            <a:off x="551139" y="536400"/>
            <a:ext cx="3701334"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Text layout with heading</a:t>
            </a:r>
          </a:p>
        </p:txBody>
      </p:sp>
    </p:spTree>
    <p:extLst>
      <p:ext uri="{BB962C8B-B14F-4D97-AF65-F5344CB8AC3E}">
        <p14:creationId xmlns:p14="http://schemas.microsoft.com/office/powerpoint/2010/main" val="3528537149"/>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Layout Only">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D990413D-483D-1743-826A-0D73ED0AF7F2}"/>
              </a:ext>
            </a:extLst>
          </p:cNvPr>
          <p:cNvSpPr>
            <a:spLocks noGrp="1"/>
          </p:cNvSpPr>
          <p:nvPr>
            <p:ph type="body" sz="quarter" idx="11" hasCustomPrompt="1"/>
          </p:nvPr>
        </p:nvSpPr>
        <p:spPr>
          <a:xfrm>
            <a:off x="546488" y="1376504"/>
            <a:ext cx="10528383" cy="5516962"/>
          </a:xfrm>
          <a:prstGeom prst="rect">
            <a:avLst/>
          </a:prstGeom>
        </p:spPr>
        <p:txBody>
          <a:bodyPr lIns="0" tIns="0" rIns="0" bIns="0"/>
          <a:lstStyle>
            <a:lvl1pPr marL="0" marR="0" indent="0" algn="l" defTabSz="1018824" rtl="0" eaLnBrk="1" fontAlgn="auto" latinLnBrk="0" hangingPunct="0">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4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lvl="1"/>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1"/>
            <a:endParaRPr lang="en-US" dirty="0"/>
          </a:p>
          <a:p>
            <a:pPr marL="1008000" marR="0" lvl="2"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9" name="Slide Number Placeholder 5">
            <a:extLst>
              <a:ext uri="{FF2B5EF4-FFF2-40B4-BE49-F238E27FC236}">
                <a16:creationId xmlns:a16="http://schemas.microsoft.com/office/drawing/2014/main" id="{F7A63097-A103-8646-8AD7-3EA81DD046C1}"/>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7" name="Title 1">
            <a:extLst>
              <a:ext uri="{FF2B5EF4-FFF2-40B4-BE49-F238E27FC236}">
                <a16:creationId xmlns:a16="http://schemas.microsoft.com/office/drawing/2014/main" id="{1BEF16B4-61F3-B644-AD10-C54F29ECAA94}"/>
              </a:ext>
            </a:extLst>
          </p:cNvPr>
          <p:cNvSpPr>
            <a:spLocks noGrp="1"/>
          </p:cNvSpPr>
          <p:nvPr>
            <p:ph type="title" hasCustomPrompt="1"/>
          </p:nvPr>
        </p:nvSpPr>
        <p:spPr>
          <a:xfrm>
            <a:off x="551139" y="536400"/>
            <a:ext cx="2378856"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Text layout only</a:t>
            </a:r>
          </a:p>
        </p:txBody>
      </p:sp>
    </p:spTree>
    <p:extLst>
      <p:ext uri="{BB962C8B-B14F-4D97-AF65-F5344CB8AC3E}">
        <p14:creationId xmlns:p14="http://schemas.microsoft.com/office/powerpoint/2010/main" val="3613836088"/>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 Text Bullets">
    <p:spTree>
      <p:nvGrpSpPr>
        <p:cNvPr id="1" name=""/>
        <p:cNvGrpSpPr/>
        <p:nvPr/>
      </p:nvGrpSpPr>
      <p:grpSpPr>
        <a:xfrm>
          <a:off x="0" y="0"/>
          <a:ext cx="0" cy="0"/>
          <a:chOff x="0" y="0"/>
          <a:chExt cx="0" cy="0"/>
        </a:xfrm>
      </p:grpSpPr>
      <p:sp>
        <p:nvSpPr>
          <p:cNvPr id="16" name="Text Placeholder 6">
            <a:extLst>
              <a:ext uri="{FF2B5EF4-FFF2-40B4-BE49-F238E27FC236}">
                <a16:creationId xmlns:a16="http://schemas.microsoft.com/office/drawing/2014/main" id="{EA7A7EB9-7715-B54C-8B80-381A1F136633}"/>
              </a:ext>
            </a:extLst>
          </p:cNvPr>
          <p:cNvSpPr>
            <a:spLocks noGrp="1"/>
          </p:cNvSpPr>
          <p:nvPr>
            <p:ph type="body" sz="quarter" idx="12" hasCustomPrompt="1"/>
          </p:nvPr>
        </p:nvSpPr>
        <p:spPr>
          <a:xfrm>
            <a:off x="546484" y="2652892"/>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7" name="Text Placeholder 3">
            <a:extLst>
              <a:ext uri="{FF2B5EF4-FFF2-40B4-BE49-F238E27FC236}">
                <a16:creationId xmlns:a16="http://schemas.microsoft.com/office/drawing/2014/main" id="{8821B862-D439-824C-9CA4-D76DF4A5246F}"/>
              </a:ext>
            </a:extLst>
          </p:cNvPr>
          <p:cNvSpPr>
            <a:spLocks noGrp="1"/>
          </p:cNvSpPr>
          <p:nvPr>
            <p:ph type="body" sz="quarter" idx="42" hasCustomPrompt="1"/>
          </p:nvPr>
        </p:nvSpPr>
        <p:spPr>
          <a:xfrm>
            <a:off x="546484" y="2273775"/>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5" name="Text Placeholder 6">
            <a:extLst>
              <a:ext uri="{FF2B5EF4-FFF2-40B4-BE49-F238E27FC236}">
                <a16:creationId xmlns:a16="http://schemas.microsoft.com/office/drawing/2014/main" id="{5B215E39-360B-B840-898F-12EA9361E1F7}"/>
              </a:ext>
            </a:extLst>
          </p:cNvPr>
          <p:cNvSpPr>
            <a:spLocks noGrp="1"/>
          </p:cNvSpPr>
          <p:nvPr>
            <p:ph type="body" sz="quarter" idx="10" hasCustomPrompt="1"/>
          </p:nvPr>
        </p:nvSpPr>
        <p:spPr>
          <a:xfrm>
            <a:off x="546484" y="1376503"/>
            <a:ext cx="3263714" cy="353943"/>
          </a:xfrm>
          <a:prstGeom prst="rect">
            <a:avLst/>
          </a:prstGeom>
        </p:spPr>
        <p:txBody>
          <a:bodyPr wrap="none" lIns="0" tIns="0" rIns="0" bIns="0" anchor="t" anchorCtr="0">
            <a:spAutoFit/>
          </a:bodyPr>
          <a:lstStyle>
            <a:lvl1pPr marL="0" algn="l" defTabSz="1018824" rtl="0" eaLnBrk="1" latinLnBrk="0" hangingPunct="1">
              <a:lnSpc>
                <a:spcPct val="120000"/>
              </a:lnSpc>
              <a:defRPr lang="en-US" sz="2000" b="0" kern="1200" spc="0" baseline="0" dirty="0" smtClean="0">
                <a:solidFill>
                  <a:schemeClr val="bg2"/>
                </a:solidFill>
                <a:latin typeface="Josefin Sans" pitchFamily="2" charset="77"/>
                <a:ea typeface="+mn-ea"/>
                <a:cs typeface="+mn-cs"/>
              </a:defRPr>
            </a:lvl1pPr>
          </a:lstStyle>
          <a:p>
            <a:pPr lvl="0"/>
            <a:r>
              <a:rPr lang="en-US" dirty="0"/>
              <a:t>Beautiful heading goes here</a:t>
            </a:r>
          </a:p>
        </p:txBody>
      </p:sp>
      <p:sp>
        <p:nvSpPr>
          <p:cNvPr id="19" name="Slide Number Placeholder 5">
            <a:extLst>
              <a:ext uri="{FF2B5EF4-FFF2-40B4-BE49-F238E27FC236}">
                <a16:creationId xmlns:a16="http://schemas.microsoft.com/office/drawing/2014/main" id="{0B7F126E-6EA8-8745-BA13-4F6D151E35DF}"/>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5" name="Text Placeholder 6">
            <a:extLst>
              <a:ext uri="{FF2B5EF4-FFF2-40B4-BE49-F238E27FC236}">
                <a16:creationId xmlns:a16="http://schemas.microsoft.com/office/drawing/2014/main" id="{5576AEAA-ADA1-ED4A-9752-97965C69F2C5}"/>
              </a:ext>
            </a:extLst>
          </p:cNvPr>
          <p:cNvSpPr>
            <a:spLocks noGrp="1"/>
          </p:cNvSpPr>
          <p:nvPr>
            <p:ph type="body" sz="quarter" idx="83" hasCustomPrompt="1"/>
          </p:nvPr>
        </p:nvSpPr>
        <p:spPr>
          <a:xfrm>
            <a:off x="546484" y="4936338"/>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6" name="Text Placeholder 3">
            <a:extLst>
              <a:ext uri="{FF2B5EF4-FFF2-40B4-BE49-F238E27FC236}">
                <a16:creationId xmlns:a16="http://schemas.microsoft.com/office/drawing/2014/main" id="{BB32F3E2-08C2-0747-AB6A-681F0FCE8B8C}"/>
              </a:ext>
            </a:extLst>
          </p:cNvPr>
          <p:cNvSpPr>
            <a:spLocks noGrp="1"/>
          </p:cNvSpPr>
          <p:nvPr>
            <p:ph type="body" sz="quarter" idx="84" hasCustomPrompt="1"/>
          </p:nvPr>
        </p:nvSpPr>
        <p:spPr>
          <a:xfrm>
            <a:off x="546484" y="4564501"/>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28" name="Text Placeholder 6">
            <a:extLst>
              <a:ext uri="{FF2B5EF4-FFF2-40B4-BE49-F238E27FC236}">
                <a16:creationId xmlns:a16="http://schemas.microsoft.com/office/drawing/2014/main" id="{705DBCA0-28BA-394B-9C28-E38DDE9B17B9}"/>
              </a:ext>
            </a:extLst>
          </p:cNvPr>
          <p:cNvSpPr>
            <a:spLocks noGrp="1"/>
          </p:cNvSpPr>
          <p:nvPr>
            <p:ph type="body" sz="quarter" idx="85" hasCustomPrompt="1"/>
          </p:nvPr>
        </p:nvSpPr>
        <p:spPr>
          <a:xfrm>
            <a:off x="7505793" y="2652892"/>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9" name="Text Placeholder 3">
            <a:extLst>
              <a:ext uri="{FF2B5EF4-FFF2-40B4-BE49-F238E27FC236}">
                <a16:creationId xmlns:a16="http://schemas.microsoft.com/office/drawing/2014/main" id="{8E4DCD55-A778-A047-A1FF-475F3CD1CB39}"/>
              </a:ext>
            </a:extLst>
          </p:cNvPr>
          <p:cNvSpPr>
            <a:spLocks noGrp="1"/>
          </p:cNvSpPr>
          <p:nvPr>
            <p:ph type="body" sz="quarter" idx="86" hasCustomPrompt="1"/>
          </p:nvPr>
        </p:nvSpPr>
        <p:spPr>
          <a:xfrm>
            <a:off x="7505793" y="2273775"/>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1" name="Text Placeholder 6">
            <a:extLst>
              <a:ext uri="{FF2B5EF4-FFF2-40B4-BE49-F238E27FC236}">
                <a16:creationId xmlns:a16="http://schemas.microsoft.com/office/drawing/2014/main" id="{BE4E4D59-922B-CF4E-8EBB-6D019A5E1E84}"/>
              </a:ext>
            </a:extLst>
          </p:cNvPr>
          <p:cNvSpPr>
            <a:spLocks noGrp="1"/>
          </p:cNvSpPr>
          <p:nvPr>
            <p:ph type="body" sz="quarter" idx="87" hasCustomPrompt="1"/>
          </p:nvPr>
        </p:nvSpPr>
        <p:spPr>
          <a:xfrm>
            <a:off x="7505793" y="4936338"/>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32" name="Text Placeholder 3">
            <a:extLst>
              <a:ext uri="{FF2B5EF4-FFF2-40B4-BE49-F238E27FC236}">
                <a16:creationId xmlns:a16="http://schemas.microsoft.com/office/drawing/2014/main" id="{4980C4A8-5722-3F48-A43A-39DC07365DDD}"/>
              </a:ext>
            </a:extLst>
          </p:cNvPr>
          <p:cNvSpPr>
            <a:spLocks noGrp="1"/>
          </p:cNvSpPr>
          <p:nvPr>
            <p:ph type="body" sz="quarter" idx="88" hasCustomPrompt="1"/>
          </p:nvPr>
        </p:nvSpPr>
        <p:spPr>
          <a:xfrm>
            <a:off x="7505793" y="4564501"/>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7" name="Title 1">
            <a:extLst>
              <a:ext uri="{FF2B5EF4-FFF2-40B4-BE49-F238E27FC236}">
                <a16:creationId xmlns:a16="http://schemas.microsoft.com/office/drawing/2014/main" id="{B2D09005-C033-514B-A157-AB312C5A7369}"/>
              </a:ext>
            </a:extLst>
          </p:cNvPr>
          <p:cNvSpPr>
            <a:spLocks noGrp="1"/>
          </p:cNvSpPr>
          <p:nvPr>
            <p:ph type="title" hasCustomPrompt="1"/>
          </p:nvPr>
        </p:nvSpPr>
        <p:spPr>
          <a:xfrm>
            <a:off x="551139" y="536400"/>
            <a:ext cx="2848537"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Two col text bullets</a:t>
            </a:r>
          </a:p>
        </p:txBody>
      </p:sp>
    </p:spTree>
    <p:extLst>
      <p:ext uri="{BB962C8B-B14F-4D97-AF65-F5344CB8AC3E}">
        <p14:creationId xmlns:p14="http://schemas.microsoft.com/office/powerpoint/2010/main" val="1371387104"/>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dy Text with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58A0BC-E1BD-C84D-ADCE-86D664DED77A}"/>
              </a:ext>
            </a:extLst>
          </p:cNvPr>
          <p:cNvSpPr>
            <a:spLocks noGrp="1"/>
          </p:cNvSpPr>
          <p:nvPr>
            <p:ph type="pic" sz="quarter" idx="12" hasCustomPrompt="1"/>
          </p:nvPr>
        </p:nvSpPr>
        <p:spPr>
          <a:xfrm>
            <a:off x="547374" y="2785402"/>
            <a:ext cx="12709490" cy="4448835"/>
          </a:xfrm>
          <a:prstGeom prst="rect">
            <a:avLst/>
          </a:prstGeom>
        </p:spPr>
        <p:txBody>
          <a:bodyPr anchor="ctr"/>
          <a:lstStyle>
            <a:lvl1pPr algn="ctr">
              <a:defRPr sz="2000"/>
            </a:lvl1pPr>
          </a:lstStyle>
          <a:p>
            <a:r>
              <a:rPr lang="en-US"/>
              <a:t>Insert Process Diagram</a:t>
            </a:r>
          </a:p>
        </p:txBody>
      </p:sp>
      <p:sp>
        <p:nvSpPr>
          <p:cNvPr id="14" name="Slide Number Placeholder 5">
            <a:extLst>
              <a:ext uri="{FF2B5EF4-FFF2-40B4-BE49-F238E27FC236}">
                <a16:creationId xmlns:a16="http://schemas.microsoft.com/office/drawing/2014/main" id="{820AE147-6E64-7A49-BCCB-EC457A1C1E1A}"/>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9" name="Text Placeholder 6">
            <a:extLst>
              <a:ext uri="{FF2B5EF4-FFF2-40B4-BE49-F238E27FC236}">
                <a16:creationId xmlns:a16="http://schemas.microsoft.com/office/drawing/2014/main" id="{1EBCE237-A5BF-C34A-BEBF-8F3DD0DD09A3}"/>
              </a:ext>
            </a:extLst>
          </p:cNvPr>
          <p:cNvSpPr>
            <a:spLocks noGrp="1"/>
          </p:cNvSpPr>
          <p:nvPr>
            <p:ph type="body" sz="quarter" idx="83" hasCustomPrompt="1"/>
          </p:nvPr>
        </p:nvSpPr>
        <p:spPr>
          <a:xfrm>
            <a:off x="547374" y="1778305"/>
            <a:ext cx="10528387" cy="654538"/>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a:t>
            </a:r>
          </a:p>
        </p:txBody>
      </p:sp>
      <p:sp>
        <p:nvSpPr>
          <p:cNvPr id="11" name="Text Placeholder 3">
            <a:extLst>
              <a:ext uri="{FF2B5EF4-FFF2-40B4-BE49-F238E27FC236}">
                <a16:creationId xmlns:a16="http://schemas.microsoft.com/office/drawing/2014/main" id="{B038F098-DFA4-BB41-9D92-6FA007D9CFD6}"/>
              </a:ext>
            </a:extLst>
          </p:cNvPr>
          <p:cNvSpPr>
            <a:spLocks noGrp="1"/>
          </p:cNvSpPr>
          <p:nvPr>
            <p:ph type="body" sz="quarter" idx="42" hasCustomPrompt="1"/>
          </p:nvPr>
        </p:nvSpPr>
        <p:spPr>
          <a:xfrm>
            <a:off x="547374" y="1452343"/>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0" name="Title 1">
            <a:extLst>
              <a:ext uri="{FF2B5EF4-FFF2-40B4-BE49-F238E27FC236}">
                <a16:creationId xmlns:a16="http://schemas.microsoft.com/office/drawing/2014/main" id="{9ED5C8A9-8AAE-6D4F-8741-43CF1535B5E0}"/>
              </a:ext>
            </a:extLst>
          </p:cNvPr>
          <p:cNvSpPr>
            <a:spLocks noGrp="1"/>
          </p:cNvSpPr>
          <p:nvPr>
            <p:ph type="title" hasCustomPrompt="1"/>
          </p:nvPr>
        </p:nvSpPr>
        <p:spPr>
          <a:xfrm>
            <a:off x="551139" y="536400"/>
            <a:ext cx="3167534"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Body text with image</a:t>
            </a:r>
          </a:p>
        </p:txBody>
      </p:sp>
    </p:spTree>
    <p:extLst>
      <p:ext uri="{BB962C8B-B14F-4D97-AF65-F5344CB8AC3E}">
        <p14:creationId xmlns:p14="http://schemas.microsoft.com/office/powerpoint/2010/main" val="2203437370"/>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aragraph Bullets x 3">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49608C8-9F43-764B-A7A4-056507AE7C71}"/>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2" name="Text Placeholder 6">
            <a:extLst>
              <a:ext uri="{FF2B5EF4-FFF2-40B4-BE49-F238E27FC236}">
                <a16:creationId xmlns:a16="http://schemas.microsoft.com/office/drawing/2014/main" id="{35F72510-AF31-5941-A602-D77A87B75B8C}"/>
              </a:ext>
            </a:extLst>
          </p:cNvPr>
          <p:cNvSpPr>
            <a:spLocks noGrp="1"/>
          </p:cNvSpPr>
          <p:nvPr>
            <p:ph type="body" sz="quarter" idx="12" hasCustomPrompt="1"/>
          </p:nvPr>
        </p:nvSpPr>
        <p:spPr>
          <a:xfrm>
            <a:off x="549188" y="1778305"/>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3" name="Text Placeholder 3">
            <a:extLst>
              <a:ext uri="{FF2B5EF4-FFF2-40B4-BE49-F238E27FC236}">
                <a16:creationId xmlns:a16="http://schemas.microsoft.com/office/drawing/2014/main" id="{EEB9D9D1-519D-394B-BAC0-D82A0B6C4F68}"/>
              </a:ext>
            </a:extLst>
          </p:cNvPr>
          <p:cNvSpPr>
            <a:spLocks noGrp="1"/>
          </p:cNvSpPr>
          <p:nvPr>
            <p:ph type="body" sz="quarter" idx="42" hasCustomPrompt="1"/>
          </p:nvPr>
        </p:nvSpPr>
        <p:spPr>
          <a:xfrm>
            <a:off x="549188" y="1452343"/>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6" name="Text Placeholder 6">
            <a:extLst>
              <a:ext uri="{FF2B5EF4-FFF2-40B4-BE49-F238E27FC236}">
                <a16:creationId xmlns:a16="http://schemas.microsoft.com/office/drawing/2014/main" id="{B2A457DC-91FA-6047-A917-F9DCB3963449}"/>
              </a:ext>
            </a:extLst>
          </p:cNvPr>
          <p:cNvSpPr>
            <a:spLocks noGrp="1"/>
          </p:cNvSpPr>
          <p:nvPr>
            <p:ph type="body" sz="quarter" idx="83" hasCustomPrompt="1"/>
          </p:nvPr>
        </p:nvSpPr>
        <p:spPr>
          <a:xfrm>
            <a:off x="549188" y="3846603"/>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37" name="Text Placeholder 3">
            <a:extLst>
              <a:ext uri="{FF2B5EF4-FFF2-40B4-BE49-F238E27FC236}">
                <a16:creationId xmlns:a16="http://schemas.microsoft.com/office/drawing/2014/main" id="{CD1261B3-E372-B74F-AA63-881077704A4E}"/>
              </a:ext>
            </a:extLst>
          </p:cNvPr>
          <p:cNvSpPr>
            <a:spLocks noGrp="1"/>
          </p:cNvSpPr>
          <p:nvPr>
            <p:ph type="body" sz="quarter" idx="84" hasCustomPrompt="1"/>
          </p:nvPr>
        </p:nvSpPr>
        <p:spPr>
          <a:xfrm>
            <a:off x="549188" y="3520641"/>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8" name="Text Placeholder 6">
            <a:extLst>
              <a:ext uri="{FF2B5EF4-FFF2-40B4-BE49-F238E27FC236}">
                <a16:creationId xmlns:a16="http://schemas.microsoft.com/office/drawing/2014/main" id="{CFEA5F63-4BA5-514A-878C-28114919D788}"/>
              </a:ext>
            </a:extLst>
          </p:cNvPr>
          <p:cNvSpPr>
            <a:spLocks noGrp="1"/>
          </p:cNvSpPr>
          <p:nvPr>
            <p:ph type="body" sz="quarter" idx="85" hasCustomPrompt="1"/>
          </p:nvPr>
        </p:nvSpPr>
        <p:spPr>
          <a:xfrm>
            <a:off x="549188" y="5914902"/>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39" name="Text Placeholder 3">
            <a:extLst>
              <a:ext uri="{FF2B5EF4-FFF2-40B4-BE49-F238E27FC236}">
                <a16:creationId xmlns:a16="http://schemas.microsoft.com/office/drawing/2014/main" id="{2C68C1D5-6756-AB4F-9068-95D0A271408D}"/>
              </a:ext>
            </a:extLst>
          </p:cNvPr>
          <p:cNvSpPr>
            <a:spLocks noGrp="1"/>
          </p:cNvSpPr>
          <p:nvPr>
            <p:ph type="body" sz="quarter" idx="86" hasCustomPrompt="1"/>
          </p:nvPr>
        </p:nvSpPr>
        <p:spPr>
          <a:xfrm>
            <a:off x="549188" y="5588940"/>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6" name="Title 1">
            <a:extLst>
              <a:ext uri="{FF2B5EF4-FFF2-40B4-BE49-F238E27FC236}">
                <a16:creationId xmlns:a16="http://schemas.microsoft.com/office/drawing/2014/main" id="{42929C94-81D7-E849-B440-ECC8F370B5EE}"/>
              </a:ext>
            </a:extLst>
          </p:cNvPr>
          <p:cNvSpPr>
            <a:spLocks noGrp="1"/>
          </p:cNvSpPr>
          <p:nvPr>
            <p:ph type="title" hasCustomPrompt="1"/>
          </p:nvPr>
        </p:nvSpPr>
        <p:spPr>
          <a:xfrm>
            <a:off x="551139" y="536400"/>
            <a:ext cx="3220433"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Paragraph bullets x 3</a:t>
            </a:r>
          </a:p>
        </p:txBody>
      </p:sp>
    </p:spTree>
    <p:extLst>
      <p:ext uri="{BB962C8B-B14F-4D97-AF65-F5344CB8AC3E}">
        <p14:creationId xmlns:p14="http://schemas.microsoft.com/office/powerpoint/2010/main" val="24506834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907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aragraph bullets x 5">
    <p:spTree>
      <p:nvGrpSpPr>
        <p:cNvPr id="1" name=""/>
        <p:cNvGrpSpPr/>
        <p:nvPr/>
      </p:nvGrpSpPr>
      <p:grpSpPr>
        <a:xfrm>
          <a:off x="0" y="0"/>
          <a:ext cx="0" cy="0"/>
          <a:chOff x="0" y="0"/>
          <a:chExt cx="0" cy="0"/>
        </a:xfrm>
      </p:grpSpPr>
      <p:sp>
        <p:nvSpPr>
          <p:cNvPr id="32" name="Slide Number Placeholder 5">
            <a:extLst>
              <a:ext uri="{FF2B5EF4-FFF2-40B4-BE49-F238E27FC236}">
                <a16:creationId xmlns:a16="http://schemas.microsoft.com/office/drawing/2014/main" id="{F3F7C9F4-DAA8-7D44-8405-861EAA88C66B}"/>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6" name="Text Placeholder 6">
            <a:extLst>
              <a:ext uri="{FF2B5EF4-FFF2-40B4-BE49-F238E27FC236}">
                <a16:creationId xmlns:a16="http://schemas.microsoft.com/office/drawing/2014/main" id="{080F0D5D-23DA-5744-8AF3-B9018ED64AE0}"/>
              </a:ext>
            </a:extLst>
          </p:cNvPr>
          <p:cNvSpPr>
            <a:spLocks noGrp="1"/>
          </p:cNvSpPr>
          <p:nvPr>
            <p:ph type="body" sz="quarter" idx="12" hasCustomPrompt="1"/>
          </p:nvPr>
        </p:nvSpPr>
        <p:spPr>
          <a:xfrm>
            <a:off x="549188" y="1764237"/>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22" name="Text Placeholder 3">
            <a:extLst>
              <a:ext uri="{FF2B5EF4-FFF2-40B4-BE49-F238E27FC236}">
                <a16:creationId xmlns:a16="http://schemas.microsoft.com/office/drawing/2014/main" id="{E6D15D1F-18C7-4840-95C3-F3972F1A4ADD}"/>
              </a:ext>
            </a:extLst>
          </p:cNvPr>
          <p:cNvSpPr>
            <a:spLocks noGrp="1"/>
          </p:cNvSpPr>
          <p:nvPr>
            <p:ph type="body" sz="quarter" idx="42" hasCustomPrompt="1"/>
          </p:nvPr>
        </p:nvSpPr>
        <p:spPr>
          <a:xfrm>
            <a:off x="549188" y="1452343"/>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29" name="Text Placeholder 6">
            <a:extLst>
              <a:ext uri="{FF2B5EF4-FFF2-40B4-BE49-F238E27FC236}">
                <a16:creationId xmlns:a16="http://schemas.microsoft.com/office/drawing/2014/main" id="{FC51FC9C-65F1-B84B-8904-40365880C49A}"/>
              </a:ext>
            </a:extLst>
          </p:cNvPr>
          <p:cNvSpPr>
            <a:spLocks noGrp="1"/>
          </p:cNvSpPr>
          <p:nvPr>
            <p:ph type="body" sz="quarter" idx="83" hasCustomPrompt="1"/>
          </p:nvPr>
        </p:nvSpPr>
        <p:spPr>
          <a:xfrm>
            <a:off x="549188" y="3023503"/>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34" name="Text Placeholder 3">
            <a:extLst>
              <a:ext uri="{FF2B5EF4-FFF2-40B4-BE49-F238E27FC236}">
                <a16:creationId xmlns:a16="http://schemas.microsoft.com/office/drawing/2014/main" id="{E96E91F8-1AFB-9544-866E-67DB3B50694B}"/>
              </a:ext>
            </a:extLst>
          </p:cNvPr>
          <p:cNvSpPr>
            <a:spLocks noGrp="1"/>
          </p:cNvSpPr>
          <p:nvPr>
            <p:ph type="body" sz="quarter" idx="84" hasCustomPrompt="1"/>
          </p:nvPr>
        </p:nvSpPr>
        <p:spPr>
          <a:xfrm>
            <a:off x="549188" y="2711609"/>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5" name="Text Placeholder 6">
            <a:extLst>
              <a:ext uri="{FF2B5EF4-FFF2-40B4-BE49-F238E27FC236}">
                <a16:creationId xmlns:a16="http://schemas.microsoft.com/office/drawing/2014/main" id="{922084A4-0DAD-4142-9AE2-E8ACE294712F}"/>
              </a:ext>
            </a:extLst>
          </p:cNvPr>
          <p:cNvSpPr>
            <a:spLocks noGrp="1"/>
          </p:cNvSpPr>
          <p:nvPr>
            <p:ph type="body" sz="quarter" idx="85" hasCustomPrompt="1"/>
          </p:nvPr>
        </p:nvSpPr>
        <p:spPr>
          <a:xfrm>
            <a:off x="549188" y="4282769"/>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36" name="Text Placeholder 3">
            <a:extLst>
              <a:ext uri="{FF2B5EF4-FFF2-40B4-BE49-F238E27FC236}">
                <a16:creationId xmlns:a16="http://schemas.microsoft.com/office/drawing/2014/main" id="{8B75C7A8-7156-9C4D-B377-DAB7DBAC688B}"/>
              </a:ext>
            </a:extLst>
          </p:cNvPr>
          <p:cNvSpPr>
            <a:spLocks noGrp="1"/>
          </p:cNvSpPr>
          <p:nvPr>
            <p:ph type="body" sz="quarter" idx="86" hasCustomPrompt="1"/>
          </p:nvPr>
        </p:nvSpPr>
        <p:spPr>
          <a:xfrm>
            <a:off x="549188" y="3970875"/>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7" name="Text Placeholder 6">
            <a:extLst>
              <a:ext uri="{FF2B5EF4-FFF2-40B4-BE49-F238E27FC236}">
                <a16:creationId xmlns:a16="http://schemas.microsoft.com/office/drawing/2014/main" id="{ED867B5E-6277-6D40-9E9C-0FB8051E24D8}"/>
              </a:ext>
            </a:extLst>
          </p:cNvPr>
          <p:cNvSpPr>
            <a:spLocks noGrp="1"/>
          </p:cNvSpPr>
          <p:nvPr>
            <p:ph type="body" sz="quarter" idx="87" hasCustomPrompt="1"/>
          </p:nvPr>
        </p:nvSpPr>
        <p:spPr>
          <a:xfrm>
            <a:off x="549188" y="5542035"/>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38" name="Text Placeholder 3">
            <a:extLst>
              <a:ext uri="{FF2B5EF4-FFF2-40B4-BE49-F238E27FC236}">
                <a16:creationId xmlns:a16="http://schemas.microsoft.com/office/drawing/2014/main" id="{0DE0C5D9-1C11-A247-97BA-385FC9D33392}"/>
              </a:ext>
            </a:extLst>
          </p:cNvPr>
          <p:cNvSpPr>
            <a:spLocks noGrp="1"/>
          </p:cNvSpPr>
          <p:nvPr>
            <p:ph type="body" sz="quarter" idx="88" hasCustomPrompt="1"/>
          </p:nvPr>
        </p:nvSpPr>
        <p:spPr>
          <a:xfrm>
            <a:off x="549188" y="5230141"/>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9" name="Text Placeholder 6">
            <a:extLst>
              <a:ext uri="{FF2B5EF4-FFF2-40B4-BE49-F238E27FC236}">
                <a16:creationId xmlns:a16="http://schemas.microsoft.com/office/drawing/2014/main" id="{54CB20D3-65FF-F741-B18A-CC1CA7A527B3}"/>
              </a:ext>
            </a:extLst>
          </p:cNvPr>
          <p:cNvSpPr>
            <a:spLocks noGrp="1"/>
          </p:cNvSpPr>
          <p:nvPr>
            <p:ph type="body" sz="quarter" idx="89" hasCustomPrompt="1"/>
          </p:nvPr>
        </p:nvSpPr>
        <p:spPr>
          <a:xfrm>
            <a:off x="549188" y="6801299"/>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40" name="Text Placeholder 3">
            <a:extLst>
              <a:ext uri="{FF2B5EF4-FFF2-40B4-BE49-F238E27FC236}">
                <a16:creationId xmlns:a16="http://schemas.microsoft.com/office/drawing/2014/main" id="{AB4D5C17-CD42-8740-8D8F-F75358251821}"/>
              </a:ext>
            </a:extLst>
          </p:cNvPr>
          <p:cNvSpPr>
            <a:spLocks noGrp="1"/>
          </p:cNvSpPr>
          <p:nvPr>
            <p:ph type="body" sz="quarter" idx="90" hasCustomPrompt="1"/>
          </p:nvPr>
        </p:nvSpPr>
        <p:spPr>
          <a:xfrm>
            <a:off x="549188" y="6489405"/>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5" name="Title 1">
            <a:extLst>
              <a:ext uri="{FF2B5EF4-FFF2-40B4-BE49-F238E27FC236}">
                <a16:creationId xmlns:a16="http://schemas.microsoft.com/office/drawing/2014/main" id="{540058E2-67B7-AD4F-9F02-2E385DE73780}"/>
              </a:ext>
            </a:extLst>
          </p:cNvPr>
          <p:cNvSpPr>
            <a:spLocks noGrp="1"/>
          </p:cNvSpPr>
          <p:nvPr>
            <p:ph type="title" hasCustomPrompt="1"/>
          </p:nvPr>
        </p:nvSpPr>
        <p:spPr>
          <a:xfrm>
            <a:off x="551139" y="536400"/>
            <a:ext cx="3220433"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Paragraph bullets x 5</a:t>
            </a:r>
          </a:p>
        </p:txBody>
      </p:sp>
    </p:spTree>
    <p:extLst>
      <p:ext uri="{BB962C8B-B14F-4D97-AF65-F5344CB8AC3E}">
        <p14:creationId xmlns:p14="http://schemas.microsoft.com/office/powerpoint/2010/main" val="3520279259"/>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stimonials">
    <p:spTree>
      <p:nvGrpSpPr>
        <p:cNvPr id="1" name=""/>
        <p:cNvGrpSpPr/>
        <p:nvPr/>
      </p:nvGrpSpPr>
      <p:grpSpPr>
        <a:xfrm>
          <a:off x="0" y="0"/>
          <a:ext cx="0" cy="0"/>
          <a:chOff x="0" y="0"/>
          <a:chExt cx="0" cy="0"/>
        </a:xfrm>
      </p:grpSpPr>
      <p:sp>
        <p:nvSpPr>
          <p:cNvPr id="27" name="Picture Placeholder 4">
            <a:extLst>
              <a:ext uri="{FF2B5EF4-FFF2-40B4-BE49-F238E27FC236}">
                <a16:creationId xmlns:a16="http://schemas.microsoft.com/office/drawing/2014/main" id="{5F5CFC11-5D8E-934D-A35F-F175CF3373C9}"/>
              </a:ext>
            </a:extLst>
          </p:cNvPr>
          <p:cNvSpPr>
            <a:spLocks noGrp="1"/>
          </p:cNvSpPr>
          <p:nvPr>
            <p:ph type="pic" sz="quarter" idx="28" hasCustomPrompt="1"/>
          </p:nvPr>
        </p:nvSpPr>
        <p:spPr>
          <a:xfrm>
            <a:off x="548506" y="1442721"/>
            <a:ext cx="3172400" cy="2858914"/>
          </a:xfrm>
          <a:prstGeom prst="rect">
            <a:avLst/>
          </a:prstGeom>
        </p:spPr>
        <p:txBody>
          <a:bodyPr anchor="ctr" anchorCtr="0"/>
          <a:lstStyle>
            <a:lvl1pPr algn="ctr">
              <a:defRPr sz="1200" b="0"/>
            </a:lvl1pPr>
          </a:lstStyle>
          <a:p>
            <a:r>
              <a:rPr lang="en-US"/>
              <a:t>Insert image</a:t>
            </a:r>
          </a:p>
        </p:txBody>
      </p:sp>
      <p:sp>
        <p:nvSpPr>
          <p:cNvPr id="37" name="Slide Number Placeholder 5">
            <a:extLst>
              <a:ext uri="{FF2B5EF4-FFF2-40B4-BE49-F238E27FC236}">
                <a16:creationId xmlns:a16="http://schemas.microsoft.com/office/drawing/2014/main" id="{2B11E7C4-8BF9-AA4E-BA8D-1DC4C5C83D0D}"/>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4" name="Text Placeholder 6">
            <a:extLst>
              <a:ext uri="{FF2B5EF4-FFF2-40B4-BE49-F238E27FC236}">
                <a16:creationId xmlns:a16="http://schemas.microsoft.com/office/drawing/2014/main" id="{336CBB9F-A20C-E04F-B4C4-90601E343E69}"/>
              </a:ext>
            </a:extLst>
          </p:cNvPr>
          <p:cNvSpPr>
            <a:spLocks noGrp="1"/>
          </p:cNvSpPr>
          <p:nvPr>
            <p:ph type="body" sz="quarter" idx="12" hasCustomPrompt="1"/>
          </p:nvPr>
        </p:nvSpPr>
        <p:spPr>
          <a:xfrm>
            <a:off x="549188" y="5249073"/>
            <a:ext cx="3189255"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a:t>
            </a:r>
          </a:p>
        </p:txBody>
      </p:sp>
      <p:sp>
        <p:nvSpPr>
          <p:cNvPr id="15" name="Text Placeholder 3">
            <a:extLst>
              <a:ext uri="{FF2B5EF4-FFF2-40B4-BE49-F238E27FC236}">
                <a16:creationId xmlns:a16="http://schemas.microsoft.com/office/drawing/2014/main" id="{7A5A7307-1D6E-F647-85ED-C401DF425425}"/>
              </a:ext>
            </a:extLst>
          </p:cNvPr>
          <p:cNvSpPr>
            <a:spLocks noGrp="1"/>
          </p:cNvSpPr>
          <p:nvPr>
            <p:ph type="body" sz="quarter" idx="42" hasCustomPrompt="1"/>
          </p:nvPr>
        </p:nvSpPr>
        <p:spPr>
          <a:xfrm>
            <a:off x="549188" y="4529215"/>
            <a:ext cx="318925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a:pPr>
            <a:r>
              <a:rPr lang="en-US" dirty="0"/>
              <a:t>Name</a:t>
            </a:r>
          </a:p>
        </p:txBody>
      </p:sp>
      <p:sp>
        <p:nvSpPr>
          <p:cNvPr id="17" name="Text Placeholder 3">
            <a:extLst>
              <a:ext uri="{FF2B5EF4-FFF2-40B4-BE49-F238E27FC236}">
                <a16:creationId xmlns:a16="http://schemas.microsoft.com/office/drawing/2014/main" id="{D6AAF2F7-0CF6-5D4F-BEFC-1D31E71276BE}"/>
              </a:ext>
            </a:extLst>
          </p:cNvPr>
          <p:cNvSpPr>
            <a:spLocks noGrp="1"/>
          </p:cNvSpPr>
          <p:nvPr>
            <p:ph type="body" sz="quarter" idx="84" hasCustomPrompt="1"/>
          </p:nvPr>
        </p:nvSpPr>
        <p:spPr>
          <a:xfrm>
            <a:off x="549188" y="4837532"/>
            <a:ext cx="3189255" cy="183961"/>
          </a:xfrm>
          <a:prstGeom prst="rect">
            <a:avLst/>
          </a:prstGeom>
        </p:spPr>
        <p:txBody>
          <a:bodyPr wrap="square" lIns="0" tIns="0" rIns="0" bIns="0" anchor="b">
            <a:spAutoFit/>
          </a:bodyPr>
          <a:lstStyle>
            <a:lvl1pPr>
              <a:defRPr lang="en-US" sz="1300" b="0" i="0" dirty="0">
                <a:latin typeface="Proxima Nova Rg" panose="02000506030000020004" pitchFamily="2" charset="0"/>
              </a:defRPr>
            </a:lvl1pPr>
          </a:lstStyle>
          <a:p>
            <a:pPr lvl="0"/>
            <a:r>
              <a:rPr lang="en-US" dirty="0"/>
              <a:t>Designation, Company</a:t>
            </a:r>
          </a:p>
        </p:txBody>
      </p:sp>
      <p:sp>
        <p:nvSpPr>
          <p:cNvPr id="18" name="Picture Placeholder 4">
            <a:extLst>
              <a:ext uri="{FF2B5EF4-FFF2-40B4-BE49-F238E27FC236}">
                <a16:creationId xmlns:a16="http://schemas.microsoft.com/office/drawing/2014/main" id="{3E958BED-8C64-3B4E-A1F0-42F292F51B9C}"/>
              </a:ext>
            </a:extLst>
          </p:cNvPr>
          <p:cNvSpPr>
            <a:spLocks noGrp="1"/>
          </p:cNvSpPr>
          <p:nvPr>
            <p:ph type="pic" sz="quarter" idx="85" hasCustomPrompt="1"/>
          </p:nvPr>
        </p:nvSpPr>
        <p:spPr>
          <a:xfrm>
            <a:off x="5322600" y="1442721"/>
            <a:ext cx="3172400" cy="2858914"/>
          </a:xfrm>
          <a:prstGeom prst="rect">
            <a:avLst/>
          </a:prstGeom>
        </p:spPr>
        <p:txBody>
          <a:bodyPr anchor="ctr" anchorCtr="0"/>
          <a:lstStyle>
            <a:lvl1pPr algn="ctr">
              <a:defRPr sz="1200" b="0"/>
            </a:lvl1pPr>
          </a:lstStyle>
          <a:p>
            <a:r>
              <a:rPr lang="en-US"/>
              <a:t>Insert image</a:t>
            </a:r>
          </a:p>
        </p:txBody>
      </p:sp>
      <p:sp>
        <p:nvSpPr>
          <p:cNvPr id="19" name="Text Placeholder 6">
            <a:extLst>
              <a:ext uri="{FF2B5EF4-FFF2-40B4-BE49-F238E27FC236}">
                <a16:creationId xmlns:a16="http://schemas.microsoft.com/office/drawing/2014/main" id="{9EECF080-57C3-4A44-9ABC-31784509C8BE}"/>
              </a:ext>
            </a:extLst>
          </p:cNvPr>
          <p:cNvSpPr>
            <a:spLocks noGrp="1"/>
          </p:cNvSpPr>
          <p:nvPr>
            <p:ph type="body" sz="quarter" idx="86" hasCustomPrompt="1"/>
          </p:nvPr>
        </p:nvSpPr>
        <p:spPr>
          <a:xfrm>
            <a:off x="5314173" y="5249073"/>
            <a:ext cx="3189255"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a:t>
            </a:r>
          </a:p>
        </p:txBody>
      </p:sp>
      <p:sp>
        <p:nvSpPr>
          <p:cNvPr id="20" name="Text Placeholder 3">
            <a:extLst>
              <a:ext uri="{FF2B5EF4-FFF2-40B4-BE49-F238E27FC236}">
                <a16:creationId xmlns:a16="http://schemas.microsoft.com/office/drawing/2014/main" id="{98004F89-0B5D-C54C-936F-1B331E96F111}"/>
              </a:ext>
            </a:extLst>
          </p:cNvPr>
          <p:cNvSpPr>
            <a:spLocks noGrp="1"/>
          </p:cNvSpPr>
          <p:nvPr>
            <p:ph type="body" sz="quarter" idx="87" hasCustomPrompt="1"/>
          </p:nvPr>
        </p:nvSpPr>
        <p:spPr>
          <a:xfrm>
            <a:off x="5314173" y="4529215"/>
            <a:ext cx="318925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a:pPr>
            <a:r>
              <a:rPr lang="en-US" dirty="0"/>
              <a:t>Name</a:t>
            </a:r>
          </a:p>
        </p:txBody>
      </p:sp>
      <p:sp>
        <p:nvSpPr>
          <p:cNvPr id="21" name="Text Placeholder 3">
            <a:extLst>
              <a:ext uri="{FF2B5EF4-FFF2-40B4-BE49-F238E27FC236}">
                <a16:creationId xmlns:a16="http://schemas.microsoft.com/office/drawing/2014/main" id="{995C6170-6933-ED45-9D4A-37B73613E28F}"/>
              </a:ext>
            </a:extLst>
          </p:cNvPr>
          <p:cNvSpPr>
            <a:spLocks noGrp="1"/>
          </p:cNvSpPr>
          <p:nvPr>
            <p:ph type="body" sz="quarter" idx="88" hasCustomPrompt="1"/>
          </p:nvPr>
        </p:nvSpPr>
        <p:spPr>
          <a:xfrm>
            <a:off x="5314173" y="4837532"/>
            <a:ext cx="3189255" cy="183961"/>
          </a:xfrm>
          <a:prstGeom prst="rect">
            <a:avLst/>
          </a:prstGeom>
        </p:spPr>
        <p:txBody>
          <a:bodyPr wrap="square" lIns="0" tIns="0" rIns="0" bIns="0" anchor="b">
            <a:spAutoFit/>
          </a:bodyPr>
          <a:lstStyle>
            <a:lvl1pPr>
              <a:defRPr lang="en-US" sz="1300" b="0" i="0" dirty="0">
                <a:latin typeface="Proxima Nova Rg" panose="02000506030000020004" pitchFamily="2" charset="0"/>
              </a:defRPr>
            </a:lvl1pPr>
          </a:lstStyle>
          <a:p>
            <a:pPr lvl="0"/>
            <a:r>
              <a:rPr lang="en-US" dirty="0"/>
              <a:t>Designation, Company</a:t>
            </a:r>
          </a:p>
        </p:txBody>
      </p:sp>
      <p:sp>
        <p:nvSpPr>
          <p:cNvPr id="22" name="Picture Placeholder 4">
            <a:extLst>
              <a:ext uri="{FF2B5EF4-FFF2-40B4-BE49-F238E27FC236}">
                <a16:creationId xmlns:a16="http://schemas.microsoft.com/office/drawing/2014/main" id="{A8114E27-B5F9-F24D-92A7-E58274473BB2}"/>
              </a:ext>
            </a:extLst>
          </p:cNvPr>
          <p:cNvSpPr>
            <a:spLocks noGrp="1"/>
          </p:cNvSpPr>
          <p:nvPr>
            <p:ph type="pic" sz="quarter" idx="89" hasCustomPrompt="1"/>
          </p:nvPr>
        </p:nvSpPr>
        <p:spPr>
          <a:xfrm>
            <a:off x="10082671" y="1455421"/>
            <a:ext cx="3172400" cy="2858914"/>
          </a:xfrm>
          <a:prstGeom prst="rect">
            <a:avLst/>
          </a:prstGeom>
        </p:spPr>
        <p:txBody>
          <a:bodyPr anchor="ctr" anchorCtr="0"/>
          <a:lstStyle>
            <a:lvl1pPr algn="ctr">
              <a:defRPr sz="1200" b="0"/>
            </a:lvl1pPr>
          </a:lstStyle>
          <a:p>
            <a:r>
              <a:rPr lang="en-US"/>
              <a:t>Insert image</a:t>
            </a:r>
          </a:p>
        </p:txBody>
      </p:sp>
      <p:sp>
        <p:nvSpPr>
          <p:cNvPr id="23" name="Text Placeholder 6">
            <a:extLst>
              <a:ext uri="{FF2B5EF4-FFF2-40B4-BE49-F238E27FC236}">
                <a16:creationId xmlns:a16="http://schemas.microsoft.com/office/drawing/2014/main" id="{E1B331C4-79A1-194D-A12D-AB87E295D819}"/>
              </a:ext>
            </a:extLst>
          </p:cNvPr>
          <p:cNvSpPr>
            <a:spLocks noGrp="1"/>
          </p:cNvSpPr>
          <p:nvPr>
            <p:ph type="body" sz="quarter" idx="90" hasCustomPrompt="1"/>
          </p:nvPr>
        </p:nvSpPr>
        <p:spPr>
          <a:xfrm>
            <a:off x="10068603" y="5261773"/>
            <a:ext cx="3189255"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a:t>
            </a:r>
          </a:p>
        </p:txBody>
      </p:sp>
      <p:sp>
        <p:nvSpPr>
          <p:cNvPr id="24" name="Text Placeholder 3">
            <a:extLst>
              <a:ext uri="{FF2B5EF4-FFF2-40B4-BE49-F238E27FC236}">
                <a16:creationId xmlns:a16="http://schemas.microsoft.com/office/drawing/2014/main" id="{AF8646A5-A94D-B54C-ADE9-B1B3A53FC04D}"/>
              </a:ext>
            </a:extLst>
          </p:cNvPr>
          <p:cNvSpPr>
            <a:spLocks noGrp="1"/>
          </p:cNvSpPr>
          <p:nvPr>
            <p:ph type="body" sz="quarter" idx="91" hasCustomPrompt="1"/>
          </p:nvPr>
        </p:nvSpPr>
        <p:spPr>
          <a:xfrm>
            <a:off x="10068603" y="4541915"/>
            <a:ext cx="318925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a:pPr>
            <a:r>
              <a:rPr lang="en-US" dirty="0"/>
              <a:t>Name</a:t>
            </a:r>
          </a:p>
        </p:txBody>
      </p:sp>
      <p:sp>
        <p:nvSpPr>
          <p:cNvPr id="32" name="Text Placeholder 3">
            <a:extLst>
              <a:ext uri="{FF2B5EF4-FFF2-40B4-BE49-F238E27FC236}">
                <a16:creationId xmlns:a16="http://schemas.microsoft.com/office/drawing/2014/main" id="{1381C4D6-FFF6-6C45-AA7E-75CB86B14580}"/>
              </a:ext>
            </a:extLst>
          </p:cNvPr>
          <p:cNvSpPr>
            <a:spLocks noGrp="1"/>
          </p:cNvSpPr>
          <p:nvPr>
            <p:ph type="body" sz="quarter" idx="92" hasCustomPrompt="1"/>
          </p:nvPr>
        </p:nvSpPr>
        <p:spPr>
          <a:xfrm>
            <a:off x="10068603" y="4850232"/>
            <a:ext cx="3189255" cy="183961"/>
          </a:xfrm>
          <a:prstGeom prst="rect">
            <a:avLst/>
          </a:prstGeom>
        </p:spPr>
        <p:txBody>
          <a:bodyPr wrap="square" lIns="0" tIns="0" rIns="0" bIns="0" anchor="b">
            <a:spAutoFit/>
          </a:bodyPr>
          <a:lstStyle>
            <a:lvl1pPr>
              <a:defRPr lang="en-US" sz="1300" b="0" i="0" dirty="0">
                <a:latin typeface="Proxima Nova Rg" panose="02000506030000020004" pitchFamily="2" charset="0"/>
              </a:defRPr>
            </a:lvl1pPr>
          </a:lstStyle>
          <a:p>
            <a:pPr lvl="0"/>
            <a:r>
              <a:rPr lang="en-US" dirty="0"/>
              <a:t>Designation, Company</a:t>
            </a:r>
          </a:p>
        </p:txBody>
      </p:sp>
      <p:sp>
        <p:nvSpPr>
          <p:cNvPr id="25" name="Title 1">
            <a:extLst>
              <a:ext uri="{FF2B5EF4-FFF2-40B4-BE49-F238E27FC236}">
                <a16:creationId xmlns:a16="http://schemas.microsoft.com/office/drawing/2014/main" id="{E8368796-CF0B-1146-93DF-5A0ABEEA72C4}"/>
              </a:ext>
            </a:extLst>
          </p:cNvPr>
          <p:cNvSpPr>
            <a:spLocks noGrp="1"/>
          </p:cNvSpPr>
          <p:nvPr>
            <p:ph type="title" hasCustomPrompt="1"/>
          </p:nvPr>
        </p:nvSpPr>
        <p:spPr>
          <a:xfrm>
            <a:off x="551139" y="536400"/>
            <a:ext cx="1837041"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Testimonials</a:t>
            </a:r>
          </a:p>
        </p:txBody>
      </p:sp>
    </p:spTree>
    <p:extLst>
      <p:ext uri="{BB962C8B-B14F-4D97-AF65-F5344CB8AC3E}">
        <p14:creationId xmlns:p14="http://schemas.microsoft.com/office/powerpoint/2010/main" val="1221584263"/>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Col with Features Text &amp; Image">
    <p:spTree>
      <p:nvGrpSpPr>
        <p:cNvPr id="1" name=""/>
        <p:cNvGrpSpPr/>
        <p:nvPr/>
      </p:nvGrpSpPr>
      <p:grpSpPr>
        <a:xfrm>
          <a:off x="0" y="0"/>
          <a:ext cx="0" cy="0"/>
          <a:chOff x="0" y="0"/>
          <a:chExt cx="0" cy="0"/>
        </a:xfrm>
      </p:grpSpPr>
      <p:sp>
        <p:nvSpPr>
          <p:cNvPr id="21" name="Picture Placeholder 5">
            <a:extLst>
              <a:ext uri="{FF2B5EF4-FFF2-40B4-BE49-F238E27FC236}">
                <a16:creationId xmlns:a16="http://schemas.microsoft.com/office/drawing/2014/main" id="{22CF9FF9-9927-8344-9E84-192002EB01AD}"/>
              </a:ext>
            </a:extLst>
          </p:cNvPr>
          <p:cNvSpPr>
            <a:spLocks noGrp="1"/>
          </p:cNvSpPr>
          <p:nvPr>
            <p:ph type="pic" sz="quarter" idx="10" hasCustomPrompt="1"/>
          </p:nvPr>
        </p:nvSpPr>
        <p:spPr>
          <a:xfrm>
            <a:off x="2630036" y="2964146"/>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18" name="Picture Placeholder 5">
            <a:extLst>
              <a:ext uri="{FF2B5EF4-FFF2-40B4-BE49-F238E27FC236}">
                <a16:creationId xmlns:a16="http://schemas.microsoft.com/office/drawing/2014/main" id="{12C689CF-0F40-344D-8DB4-09C88B417CA4}"/>
              </a:ext>
            </a:extLst>
          </p:cNvPr>
          <p:cNvSpPr>
            <a:spLocks noGrp="1"/>
          </p:cNvSpPr>
          <p:nvPr>
            <p:ph type="pic" sz="quarter" idx="20" hasCustomPrompt="1"/>
          </p:nvPr>
        </p:nvSpPr>
        <p:spPr>
          <a:xfrm>
            <a:off x="547688" y="2964146"/>
            <a:ext cx="1931021" cy="2237738"/>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19" name="Picture Placeholder 5">
            <a:extLst>
              <a:ext uri="{FF2B5EF4-FFF2-40B4-BE49-F238E27FC236}">
                <a16:creationId xmlns:a16="http://schemas.microsoft.com/office/drawing/2014/main" id="{986E34F8-116A-0742-BA86-250A34A5D41B}"/>
              </a:ext>
            </a:extLst>
          </p:cNvPr>
          <p:cNvSpPr>
            <a:spLocks noGrp="1"/>
          </p:cNvSpPr>
          <p:nvPr>
            <p:ph type="pic" sz="quarter" idx="21" hasCustomPrompt="1"/>
          </p:nvPr>
        </p:nvSpPr>
        <p:spPr>
          <a:xfrm>
            <a:off x="2630036" y="4124767"/>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66" name="Picture Placeholder 5">
            <a:extLst>
              <a:ext uri="{FF2B5EF4-FFF2-40B4-BE49-F238E27FC236}">
                <a16:creationId xmlns:a16="http://schemas.microsoft.com/office/drawing/2014/main" id="{65350DCA-8D1C-A74E-9E5E-56DE85F8E6F4}"/>
              </a:ext>
            </a:extLst>
          </p:cNvPr>
          <p:cNvSpPr>
            <a:spLocks noGrp="1"/>
          </p:cNvSpPr>
          <p:nvPr>
            <p:ph type="pic" sz="quarter" idx="32" hasCustomPrompt="1"/>
          </p:nvPr>
        </p:nvSpPr>
        <p:spPr>
          <a:xfrm>
            <a:off x="7155130" y="2964146"/>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67" name="Picture Placeholder 5">
            <a:extLst>
              <a:ext uri="{FF2B5EF4-FFF2-40B4-BE49-F238E27FC236}">
                <a16:creationId xmlns:a16="http://schemas.microsoft.com/office/drawing/2014/main" id="{88E1DF76-479F-F444-9704-391AC133A67B}"/>
              </a:ext>
            </a:extLst>
          </p:cNvPr>
          <p:cNvSpPr>
            <a:spLocks noGrp="1"/>
          </p:cNvSpPr>
          <p:nvPr>
            <p:ph type="pic" sz="quarter" idx="33" hasCustomPrompt="1"/>
          </p:nvPr>
        </p:nvSpPr>
        <p:spPr>
          <a:xfrm>
            <a:off x="5069607" y="2964146"/>
            <a:ext cx="1931021" cy="2237738"/>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68" name="Picture Placeholder 5">
            <a:extLst>
              <a:ext uri="{FF2B5EF4-FFF2-40B4-BE49-F238E27FC236}">
                <a16:creationId xmlns:a16="http://schemas.microsoft.com/office/drawing/2014/main" id="{3B0A237B-DBEF-ED44-80FF-A7E678A1A48A}"/>
              </a:ext>
            </a:extLst>
          </p:cNvPr>
          <p:cNvSpPr>
            <a:spLocks noGrp="1"/>
          </p:cNvSpPr>
          <p:nvPr>
            <p:ph type="pic" sz="quarter" idx="34" hasCustomPrompt="1"/>
          </p:nvPr>
        </p:nvSpPr>
        <p:spPr>
          <a:xfrm>
            <a:off x="7155130" y="4124767"/>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71" name="Picture Placeholder 5">
            <a:extLst>
              <a:ext uri="{FF2B5EF4-FFF2-40B4-BE49-F238E27FC236}">
                <a16:creationId xmlns:a16="http://schemas.microsoft.com/office/drawing/2014/main" id="{1D2EA53D-223F-8A40-AAA4-7719F08064B4}"/>
              </a:ext>
            </a:extLst>
          </p:cNvPr>
          <p:cNvSpPr>
            <a:spLocks noGrp="1"/>
          </p:cNvSpPr>
          <p:nvPr>
            <p:ph type="pic" sz="quarter" idx="37" hasCustomPrompt="1"/>
          </p:nvPr>
        </p:nvSpPr>
        <p:spPr>
          <a:xfrm>
            <a:off x="11634429" y="2964146"/>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72" name="Picture Placeholder 5">
            <a:extLst>
              <a:ext uri="{FF2B5EF4-FFF2-40B4-BE49-F238E27FC236}">
                <a16:creationId xmlns:a16="http://schemas.microsoft.com/office/drawing/2014/main" id="{9716FD7C-43D7-1643-AF2C-112307825BDE}"/>
              </a:ext>
            </a:extLst>
          </p:cNvPr>
          <p:cNvSpPr>
            <a:spLocks noGrp="1"/>
          </p:cNvSpPr>
          <p:nvPr>
            <p:ph type="pic" sz="quarter" idx="38" hasCustomPrompt="1"/>
          </p:nvPr>
        </p:nvSpPr>
        <p:spPr>
          <a:xfrm>
            <a:off x="9594701" y="2964146"/>
            <a:ext cx="1931021" cy="2237738"/>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73" name="Picture Placeholder 5">
            <a:extLst>
              <a:ext uri="{FF2B5EF4-FFF2-40B4-BE49-F238E27FC236}">
                <a16:creationId xmlns:a16="http://schemas.microsoft.com/office/drawing/2014/main" id="{8E72468B-5F00-C544-BEC6-DFC3A8368D31}"/>
              </a:ext>
            </a:extLst>
          </p:cNvPr>
          <p:cNvSpPr>
            <a:spLocks noGrp="1"/>
          </p:cNvSpPr>
          <p:nvPr>
            <p:ph type="pic" sz="quarter" idx="39" hasCustomPrompt="1"/>
          </p:nvPr>
        </p:nvSpPr>
        <p:spPr>
          <a:xfrm>
            <a:off x="11634429" y="4124767"/>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4" name="Text Placeholder 3">
            <a:extLst>
              <a:ext uri="{FF2B5EF4-FFF2-40B4-BE49-F238E27FC236}">
                <a16:creationId xmlns:a16="http://schemas.microsoft.com/office/drawing/2014/main" id="{722FD1A2-26E1-6E4B-AFDF-98D1719EC150}"/>
              </a:ext>
            </a:extLst>
          </p:cNvPr>
          <p:cNvSpPr>
            <a:spLocks noGrp="1"/>
          </p:cNvSpPr>
          <p:nvPr>
            <p:ph type="body" sz="quarter" idx="42" hasCustomPrompt="1"/>
          </p:nvPr>
        </p:nvSpPr>
        <p:spPr>
          <a:xfrm>
            <a:off x="547688" y="2668756"/>
            <a:ext cx="3724291" cy="233932"/>
          </a:xfrm>
          <a:prstGeom prst="rect">
            <a:avLst/>
          </a:prstGeom>
        </p:spPr>
        <p:txBody>
          <a:bodyPr lIns="0" tIns="0" rIns="0" bIns="0" anchor="ctr"/>
          <a:lstStyle>
            <a:lvl1pPr>
              <a:defRPr sz="1200" b="1" i="0">
                <a:latin typeface="Proxima Nova Semibold" panose="02000506030000020004" pitchFamily="2" charset="0"/>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goes here</a:t>
            </a:r>
          </a:p>
        </p:txBody>
      </p:sp>
      <p:sp>
        <p:nvSpPr>
          <p:cNvPr id="28" name="Text Placeholder 3">
            <a:extLst>
              <a:ext uri="{FF2B5EF4-FFF2-40B4-BE49-F238E27FC236}">
                <a16:creationId xmlns:a16="http://schemas.microsoft.com/office/drawing/2014/main" id="{FCC2A04B-F3F9-0740-8E8A-C959ADFA55D5}"/>
              </a:ext>
            </a:extLst>
          </p:cNvPr>
          <p:cNvSpPr>
            <a:spLocks noGrp="1"/>
          </p:cNvSpPr>
          <p:nvPr>
            <p:ph type="body" sz="quarter" idx="43" hasCustomPrompt="1"/>
          </p:nvPr>
        </p:nvSpPr>
        <p:spPr>
          <a:xfrm>
            <a:off x="5069607" y="2668756"/>
            <a:ext cx="3684905" cy="233932"/>
          </a:xfrm>
          <a:prstGeom prst="rect">
            <a:avLst/>
          </a:prstGeom>
        </p:spPr>
        <p:txBody>
          <a:bodyPr lIns="0" tIns="0" rIns="0" bIns="0" anchor="ctr"/>
          <a:lstStyle>
            <a:lvl1pPr>
              <a:defRPr sz="1200" b="1" i="0">
                <a:latin typeface="Proxima Nova Semibold" panose="02000506030000020004" pitchFamily="2" charset="0"/>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goes here</a:t>
            </a:r>
          </a:p>
        </p:txBody>
      </p:sp>
      <p:sp>
        <p:nvSpPr>
          <p:cNvPr id="29" name="Text Placeholder 3">
            <a:extLst>
              <a:ext uri="{FF2B5EF4-FFF2-40B4-BE49-F238E27FC236}">
                <a16:creationId xmlns:a16="http://schemas.microsoft.com/office/drawing/2014/main" id="{7483D405-7837-BA48-9CD5-ADA5A0366931}"/>
              </a:ext>
            </a:extLst>
          </p:cNvPr>
          <p:cNvSpPr>
            <a:spLocks noGrp="1"/>
          </p:cNvSpPr>
          <p:nvPr>
            <p:ph type="body" sz="quarter" idx="44" hasCustomPrompt="1"/>
          </p:nvPr>
        </p:nvSpPr>
        <p:spPr>
          <a:xfrm>
            <a:off x="9594701" y="2668756"/>
            <a:ext cx="3673338" cy="215958"/>
          </a:xfrm>
          <a:prstGeom prst="rect">
            <a:avLst/>
          </a:prstGeom>
        </p:spPr>
        <p:txBody>
          <a:bodyPr lIns="0" tIns="0" rIns="0" bIns="0" anchor="ctr"/>
          <a:lstStyle>
            <a:lvl1pPr>
              <a:defRPr sz="1200" b="1" i="0">
                <a:latin typeface="Proxima Nova Semibold" panose="02000506030000020004" pitchFamily="2" charset="0"/>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goes here</a:t>
            </a:r>
          </a:p>
        </p:txBody>
      </p:sp>
      <p:sp>
        <p:nvSpPr>
          <p:cNvPr id="8" name="Text Placeholder 7">
            <a:extLst>
              <a:ext uri="{FF2B5EF4-FFF2-40B4-BE49-F238E27FC236}">
                <a16:creationId xmlns:a16="http://schemas.microsoft.com/office/drawing/2014/main" id="{CD6A4D86-AD57-C744-AD2E-5B585F11559E}"/>
              </a:ext>
            </a:extLst>
          </p:cNvPr>
          <p:cNvSpPr>
            <a:spLocks noGrp="1"/>
          </p:cNvSpPr>
          <p:nvPr>
            <p:ph type="body" sz="quarter" idx="46" hasCustomPrompt="1"/>
          </p:nvPr>
        </p:nvSpPr>
        <p:spPr>
          <a:xfrm>
            <a:off x="547688" y="5345113"/>
            <a:ext cx="3716097" cy="1889125"/>
          </a:xfrm>
          <a:prstGeom prst="rect">
            <a:avLst/>
          </a:prstGeom>
        </p:spPr>
        <p:txBody>
          <a:bodyPr lIns="0" tIns="0" rIns="0" bIns="0"/>
          <a:lstStyle>
            <a:lvl1pPr>
              <a:lnSpc>
                <a:spcPct val="120000"/>
              </a:lnSpc>
              <a:spcBef>
                <a:spcPts val="0"/>
              </a:spcBef>
              <a:defRPr sz="1200"/>
            </a:lvl1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34" name="Text Placeholder 7">
            <a:extLst>
              <a:ext uri="{FF2B5EF4-FFF2-40B4-BE49-F238E27FC236}">
                <a16:creationId xmlns:a16="http://schemas.microsoft.com/office/drawing/2014/main" id="{10D7C76F-D77A-944B-BABE-5AB286DE0CE2}"/>
              </a:ext>
            </a:extLst>
          </p:cNvPr>
          <p:cNvSpPr>
            <a:spLocks noGrp="1"/>
          </p:cNvSpPr>
          <p:nvPr>
            <p:ph type="body" sz="quarter" idx="47" hasCustomPrompt="1"/>
          </p:nvPr>
        </p:nvSpPr>
        <p:spPr>
          <a:xfrm>
            <a:off x="5069607" y="5345113"/>
            <a:ext cx="3716097" cy="1889125"/>
          </a:xfrm>
          <a:prstGeom prst="rect">
            <a:avLst/>
          </a:prstGeom>
        </p:spPr>
        <p:txBody>
          <a:bodyPr lIns="0" tIns="0" rIns="0" bIns="0"/>
          <a:lstStyle>
            <a:lvl1pPr>
              <a:lnSpc>
                <a:spcPct val="120000"/>
              </a:lnSpc>
              <a:spcBef>
                <a:spcPts val="0"/>
              </a:spcBef>
              <a:defRPr sz="1200"/>
            </a:lvl1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35" name="Text Placeholder 7">
            <a:extLst>
              <a:ext uri="{FF2B5EF4-FFF2-40B4-BE49-F238E27FC236}">
                <a16:creationId xmlns:a16="http://schemas.microsoft.com/office/drawing/2014/main" id="{21AACF17-B1B5-A549-896D-98D737538A52}"/>
              </a:ext>
            </a:extLst>
          </p:cNvPr>
          <p:cNvSpPr>
            <a:spLocks noGrp="1"/>
          </p:cNvSpPr>
          <p:nvPr>
            <p:ph type="body" sz="quarter" idx="48" hasCustomPrompt="1"/>
          </p:nvPr>
        </p:nvSpPr>
        <p:spPr>
          <a:xfrm>
            <a:off x="9594701" y="5345113"/>
            <a:ext cx="3673338" cy="1889125"/>
          </a:xfrm>
          <a:prstGeom prst="rect">
            <a:avLst/>
          </a:prstGeom>
        </p:spPr>
        <p:txBody>
          <a:bodyPr lIns="0" tIns="0" rIns="0" bIns="0"/>
          <a:lstStyle>
            <a:lvl1pPr>
              <a:lnSpc>
                <a:spcPct val="120000"/>
              </a:lnSpc>
              <a:spcBef>
                <a:spcPts val="0"/>
              </a:spcBef>
              <a:defRPr sz="1200"/>
            </a:lvl1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a:t>
            </a:r>
          </a:p>
        </p:txBody>
      </p:sp>
      <p:sp>
        <p:nvSpPr>
          <p:cNvPr id="22" name="Slide Number Placeholder 5">
            <a:extLst>
              <a:ext uri="{FF2B5EF4-FFF2-40B4-BE49-F238E27FC236}">
                <a16:creationId xmlns:a16="http://schemas.microsoft.com/office/drawing/2014/main" id="{71E95E08-EFEE-AB41-9363-B5D1DFD0F093}"/>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6" name="Text Placeholder 6">
            <a:extLst>
              <a:ext uri="{FF2B5EF4-FFF2-40B4-BE49-F238E27FC236}">
                <a16:creationId xmlns:a16="http://schemas.microsoft.com/office/drawing/2014/main" id="{122E0A64-E04D-A840-9E45-855596EAFF4F}"/>
              </a:ext>
            </a:extLst>
          </p:cNvPr>
          <p:cNvSpPr>
            <a:spLocks noGrp="1"/>
          </p:cNvSpPr>
          <p:nvPr>
            <p:ph type="body" sz="quarter" idx="12" hasCustomPrompt="1"/>
          </p:nvPr>
        </p:nvSpPr>
        <p:spPr>
          <a:xfrm>
            <a:off x="549187" y="1742911"/>
            <a:ext cx="10528388"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30" name="Text Placeholder 3">
            <a:extLst>
              <a:ext uri="{FF2B5EF4-FFF2-40B4-BE49-F238E27FC236}">
                <a16:creationId xmlns:a16="http://schemas.microsoft.com/office/drawing/2014/main" id="{49E73460-590E-934E-9B3B-330297B3BC67}"/>
              </a:ext>
            </a:extLst>
          </p:cNvPr>
          <p:cNvSpPr>
            <a:spLocks noGrp="1"/>
          </p:cNvSpPr>
          <p:nvPr>
            <p:ph type="body" sz="quarter" idx="83" hasCustomPrompt="1"/>
          </p:nvPr>
        </p:nvSpPr>
        <p:spPr>
          <a:xfrm>
            <a:off x="549188" y="1416949"/>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23" name="Title 1">
            <a:extLst>
              <a:ext uri="{FF2B5EF4-FFF2-40B4-BE49-F238E27FC236}">
                <a16:creationId xmlns:a16="http://schemas.microsoft.com/office/drawing/2014/main" id="{4C623034-2F91-D840-9C38-21184990E0CE}"/>
              </a:ext>
            </a:extLst>
          </p:cNvPr>
          <p:cNvSpPr>
            <a:spLocks noGrp="1"/>
          </p:cNvSpPr>
          <p:nvPr>
            <p:ph type="title" hasCustomPrompt="1"/>
          </p:nvPr>
        </p:nvSpPr>
        <p:spPr>
          <a:xfrm>
            <a:off x="551139" y="536400"/>
            <a:ext cx="5522346"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Three col with features text &amp; image</a:t>
            </a:r>
          </a:p>
        </p:txBody>
      </p:sp>
    </p:spTree>
    <p:extLst>
      <p:ext uri="{BB962C8B-B14F-4D97-AF65-F5344CB8AC3E}">
        <p14:creationId xmlns:p14="http://schemas.microsoft.com/office/powerpoint/2010/main" val="1528274050"/>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eatures Text and 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AF6CEE8-1E00-5F4B-A2AA-80EFD795DCE9}"/>
              </a:ext>
            </a:extLst>
          </p:cNvPr>
          <p:cNvSpPr>
            <a:spLocks noGrp="1"/>
          </p:cNvSpPr>
          <p:nvPr>
            <p:ph type="pic" sz="quarter" idx="21" hasCustomPrompt="1"/>
          </p:nvPr>
        </p:nvSpPr>
        <p:spPr>
          <a:xfrm>
            <a:off x="7315200" y="1438274"/>
            <a:ext cx="5953125" cy="5794517"/>
          </a:xfrm>
          <a:prstGeom prst="rect">
            <a:avLst/>
          </a:prstGeom>
        </p:spPr>
        <p:txBody>
          <a:bodyPr anchor="ctr" anchorCtr="0"/>
          <a:lstStyle>
            <a:lvl1pPr algn="ctr">
              <a:defRPr sz="1200"/>
            </a:lvl1pPr>
          </a:lstStyle>
          <a:p>
            <a:r>
              <a:rPr lang="en-US"/>
              <a:t>Image / Logo / </a:t>
            </a:r>
            <a:r>
              <a:rPr lang="en-US" err="1"/>
              <a:t>Etc</a:t>
            </a:r>
            <a:endParaRPr lang="en-US"/>
          </a:p>
        </p:txBody>
      </p:sp>
      <p:sp>
        <p:nvSpPr>
          <p:cNvPr id="23" name="Slide Number Placeholder 5">
            <a:extLst>
              <a:ext uri="{FF2B5EF4-FFF2-40B4-BE49-F238E27FC236}">
                <a16:creationId xmlns:a16="http://schemas.microsoft.com/office/drawing/2014/main" id="{D5EC09CC-C090-0C4C-8540-4D65B6842AE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4" name="Text Placeholder 6">
            <a:extLst>
              <a:ext uri="{FF2B5EF4-FFF2-40B4-BE49-F238E27FC236}">
                <a16:creationId xmlns:a16="http://schemas.microsoft.com/office/drawing/2014/main" id="{D62CE1E5-9FD8-524D-9D8F-D0C019B43691}"/>
              </a:ext>
            </a:extLst>
          </p:cNvPr>
          <p:cNvSpPr>
            <a:spLocks noGrp="1"/>
          </p:cNvSpPr>
          <p:nvPr>
            <p:ph type="body" sz="quarter" idx="12" hasCustomPrompt="1"/>
          </p:nvPr>
        </p:nvSpPr>
        <p:spPr>
          <a:xfrm>
            <a:off x="549188" y="1745053"/>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5" name="Text Placeholder 3">
            <a:extLst>
              <a:ext uri="{FF2B5EF4-FFF2-40B4-BE49-F238E27FC236}">
                <a16:creationId xmlns:a16="http://schemas.microsoft.com/office/drawing/2014/main" id="{8B42B192-D97D-C947-A768-6E97DE6B4CB5}"/>
              </a:ext>
            </a:extLst>
          </p:cNvPr>
          <p:cNvSpPr>
            <a:spLocks noGrp="1"/>
          </p:cNvSpPr>
          <p:nvPr>
            <p:ph type="body" sz="quarter" idx="42" hasCustomPrompt="1"/>
          </p:nvPr>
        </p:nvSpPr>
        <p:spPr>
          <a:xfrm>
            <a:off x="549188" y="1419091"/>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6" name="Text Placeholder 6">
            <a:extLst>
              <a:ext uri="{FF2B5EF4-FFF2-40B4-BE49-F238E27FC236}">
                <a16:creationId xmlns:a16="http://schemas.microsoft.com/office/drawing/2014/main" id="{EDC627F2-7306-8740-9B37-567828E9F9EF}"/>
              </a:ext>
            </a:extLst>
          </p:cNvPr>
          <p:cNvSpPr>
            <a:spLocks noGrp="1"/>
          </p:cNvSpPr>
          <p:nvPr>
            <p:ph type="body" sz="quarter" idx="83" hasCustomPrompt="1"/>
          </p:nvPr>
        </p:nvSpPr>
        <p:spPr>
          <a:xfrm>
            <a:off x="549188" y="3672326"/>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7" name="Text Placeholder 3">
            <a:extLst>
              <a:ext uri="{FF2B5EF4-FFF2-40B4-BE49-F238E27FC236}">
                <a16:creationId xmlns:a16="http://schemas.microsoft.com/office/drawing/2014/main" id="{6C7885CE-F8AD-A44E-837C-1D71C2800DDF}"/>
              </a:ext>
            </a:extLst>
          </p:cNvPr>
          <p:cNvSpPr>
            <a:spLocks noGrp="1"/>
          </p:cNvSpPr>
          <p:nvPr>
            <p:ph type="body" sz="quarter" idx="84" hasCustomPrompt="1"/>
          </p:nvPr>
        </p:nvSpPr>
        <p:spPr>
          <a:xfrm>
            <a:off x="549188" y="3360432"/>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8" name="Text Placeholder 6">
            <a:extLst>
              <a:ext uri="{FF2B5EF4-FFF2-40B4-BE49-F238E27FC236}">
                <a16:creationId xmlns:a16="http://schemas.microsoft.com/office/drawing/2014/main" id="{A5015141-0653-5B42-A722-FD84CAE4D5EC}"/>
              </a:ext>
            </a:extLst>
          </p:cNvPr>
          <p:cNvSpPr>
            <a:spLocks noGrp="1"/>
          </p:cNvSpPr>
          <p:nvPr>
            <p:ph type="body" sz="quarter" idx="85" hasCustomPrompt="1"/>
          </p:nvPr>
        </p:nvSpPr>
        <p:spPr>
          <a:xfrm>
            <a:off x="549188" y="5613666"/>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9" name="Text Placeholder 3">
            <a:extLst>
              <a:ext uri="{FF2B5EF4-FFF2-40B4-BE49-F238E27FC236}">
                <a16:creationId xmlns:a16="http://schemas.microsoft.com/office/drawing/2014/main" id="{46D7BAD7-9DF9-0D40-8D31-FE03F1054A89}"/>
              </a:ext>
            </a:extLst>
          </p:cNvPr>
          <p:cNvSpPr>
            <a:spLocks noGrp="1"/>
          </p:cNvSpPr>
          <p:nvPr>
            <p:ph type="body" sz="quarter" idx="86" hasCustomPrompt="1"/>
          </p:nvPr>
        </p:nvSpPr>
        <p:spPr>
          <a:xfrm>
            <a:off x="549188" y="5287704"/>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2" name="Title 1">
            <a:extLst>
              <a:ext uri="{FF2B5EF4-FFF2-40B4-BE49-F238E27FC236}">
                <a16:creationId xmlns:a16="http://schemas.microsoft.com/office/drawing/2014/main" id="{718E53FD-5E1D-CE4F-812F-36BB03B08E88}"/>
              </a:ext>
            </a:extLst>
          </p:cNvPr>
          <p:cNvSpPr>
            <a:spLocks noGrp="1"/>
          </p:cNvSpPr>
          <p:nvPr>
            <p:ph type="title" hasCustomPrompt="1"/>
          </p:nvPr>
        </p:nvSpPr>
        <p:spPr>
          <a:xfrm>
            <a:off x="551139" y="536400"/>
            <a:ext cx="4554132"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Features text and large image</a:t>
            </a:r>
          </a:p>
        </p:txBody>
      </p:sp>
    </p:spTree>
    <p:extLst>
      <p:ext uri="{BB962C8B-B14F-4D97-AF65-F5344CB8AC3E}">
        <p14:creationId xmlns:p14="http://schemas.microsoft.com/office/powerpoint/2010/main" val="2438989875"/>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ient Performance - Three Columns">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7B804846-0AB7-1143-AC99-17CDF2991296}"/>
              </a:ext>
            </a:extLst>
          </p:cNvPr>
          <p:cNvCxnSpPr>
            <a:cxnSpLocks/>
          </p:cNvCxnSpPr>
          <p:nvPr userDrawn="1"/>
        </p:nvCxnSpPr>
        <p:spPr>
          <a:xfrm>
            <a:off x="3544284" y="3429829"/>
            <a:ext cx="972404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 Placeholder 13">
            <a:extLst>
              <a:ext uri="{FF2B5EF4-FFF2-40B4-BE49-F238E27FC236}">
                <a16:creationId xmlns:a16="http://schemas.microsoft.com/office/drawing/2014/main" id="{509E8939-7125-1642-A2B0-D7512756E234}"/>
              </a:ext>
            </a:extLst>
          </p:cNvPr>
          <p:cNvSpPr>
            <a:spLocks noGrp="1"/>
          </p:cNvSpPr>
          <p:nvPr userDrawn="1">
            <p:ph type="body" sz="quarter" idx="18" hasCustomPrompt="1"/>
          </p:nvPr>
        </p:nvSpPr>
        <p:spPr>
          <a:xfrm>
            <a:off x="8817416" y="3130894"/>
            <a:ext cx="1030731" cy="211340"/>
          </a:xfrm>
          <a:prstGeom prst="rect">
            <a:avLst/>
          </a:prstGeom>
        </p:spPr>
        <p:txBody>
          <a:bodyPr wrap="none" lIns="0" tIns="0" rIns="0" bIns="0" anchor="ctr">
            <a:spAutoFit/>
          </a:bodyPr>
          <a:lstStyle>
            <a:lvl1pPr>
              <a:defRPr lang="en-US" sz="1200" b="0" i="0" kern="1200" dirty="0">
                <a:solidFill>
                  <a:schemeClr val="tx1"/>
                </a:solidFill>
                <a:latin typeface="Proxima Nova Rg" panose="02000506030000020004" pitchFamily="2" charset="0"/>
                <a:ea typeface="+mn-ea"/>
                <a:cs typeface="+mn-cs"/>
              </a:defRPr>
            </a:lvl1pPr>
            <a:lvl2pPr>
              <a:defRPr sz="1300" b="0" i="0">
                <a:solidFill>
                  <a:schemeClr val="tx2"/>
                </a:solidFill>
                <a:latin typeface="Josefin Sans" pitchFamily="2" charset="77"/>
              </a:defRPr>
            </a:lvl2pPr>
            <a:lvl3pPr>
              <a:defRPr sz="1300" b="0" i="0">
                <a:solidFill>
                  <a:schemeClr val="tx2"/>
                </a:solidFill>
                <a:latin typeface="Josefin Sans" pitchFamily="2" charset="77"/>
              </a:defRPr>
            </a:lvl3pPr>
            <a:lvl4pPr>
              <a:defRPr sz="1300" b="0" i="0">
                <a:solidFill>
                  <a:schemeClr val="tx2"/>
                </a:solidFill>
                <a:latin typeface="Josefin Sans" pitchFamily="2" charset="77"/>
              </a:defRPr>
            </a:lvl4pPr>
            <a:lvl5pPr>
              <a:defRPr sz="1300" b="0" i="0">
                <a:solidFill>
                  <a:schemeClr val="tx2"/>
                </a:solidFill>
                <a:latin typeface="Josefin Sans" pitchFamily="2" charset="77"/>
              </a:defRPr>
            </a:lvl5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text here</a:t>
            </a:r>
          </a:p>
        </p:txBody>
      </p:sp>
      <p:sp>
        <p:nvSpPr>
          <p:cNvPr id="71" name="Text Placeholder 33">
            <a:extLst>
              <a:ext uri="{FF2B5EF4-FFF2-40B4-BE49-F238E27FC236}">
                <a16:creationId xmlns:a16="http://schemas.microsoft.com/office/drawing/2014/main" id="{D2A877CF-7003-624D-B632-ACD023E109C3}"/>
              </a:ext>
            </a:extLst>
          </p:cNvPr>
          <p:cNvSpPr>
            <a:spLocks noGrp="1"/>
          </p:cNvSpPr>
          <p:nvPr userDrawn="1">
            <p:ph type="body" sz="quarter" idx="60" hasCustomPrompt="1"/>
          </p:nvPr>
        </p:nvSpPr>
        <p:spPr>
          <a:xfrm>
            <a:off x="3544282" y="361272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55" name="Picture Placeholder 12">
            <a:extLst>
              <a:ext uri="{FF2B5EF4-FFF2-40B4-BE49-F238E27FC236}">
                <a16:creationId xmlns:a16="http://schemas.microsoft.com/office/drawing/2014/main" id="{677D2F7F-44FC-4744-888B-A3466BAF9D5C}"/>
              </a:ext>
            </a:extLst>
          </p:cNvPr>
          <p:cNvSpPr>
            <a:spLocks noGrp="1"/>
          </p:cNvSpPr>
          <p:nvPr userDrawn="1">
            <p:ph type="pic" sz="quarter" idx="61" hasCustomPrompt="1"/>
          </p:nvPr>
        </p:nvSpPr>
        <p:spPr>
          <a:xfrm>
            <a:off x="3544282" y="1438275"/>
            <a:ext cx="4450909" cy="1359840"/>
          </a:xfrm>
          <a:prstGeom prst="rect">
            <a:avLst/>
          </a:prstGeom>
        </p:spPr>
        <p:txBody>
          <a:bodyPr anchor="ctr" anchorCtr="0"/>
          <a:lstStyle>
            <a:lvl1pPr algn="ctr">
              <a:defRPr lang="en-US" sz="1600" b="0" dirty="0"/>
            </a:lvl1pPr>
          </a:lstStyle>
          <a:p>
            <a:pPr lvl="0" algn="ctr"/>
            <a:r>
              <a:rPr lang="en-US"/>
              <a:t>Insert logo here</a:t>
            </a:r>
          </a:p>
        </p:txBody>
      </p:sp>
      <p:sp>
        <p:nvSpPr>
          <p:cNvPr id="79" name="Text Placeholder 3">
            <a:extLst>
              <a:ext uri="{FF2B5EF4-FFF2-40B4-BE49-F238E27FC236}">
                <a16:creationId xmlns:a16="http://schemas.microsoft.com/office/drawing/2014/main" id="{3F8D84CD-9AE6-1B4A-8547-40B794B2D320}"/>
              </a:ext>
            </a:extLst>
          </p:cNvPr>
          <p:cNvSpPr>
            <a:spLocks noGrp="1"/>
          </p:cNvSpPr>
          <p:nvPr userDrawn="1">
            <p:ph type="body" sz="quarter" idx="62" hasCustomPrompt="1"/>
          </p:nvPr>
        </p:nvSpPr>
        <p:spPr>
          <a:xfrm>
            <a:off x="549187" y="3612720"/>
            <a:ext cx="2282676" cy="265457"/>
          </a:xfrm>
          <a:prstGeom prst="rect">
            <a:avLst/>
          </a:prstGeom>
        </p:spPr>
        <p:txBody>
          <a:bodyPr wrap="none" lIns="0" tIns="0" rIns="0" bIns="0" anchor="t">
            <a:spAutoFit/>
          </a:bodyPr>
          <a:lstStyle>
            <a:lvl1pPr>
              <a:lnSpc>
                <a:spcPct val="120000"/>
              </a:lnSpc>
              <a:spcBef>
                <a:spcPts val="0"/>
              </a:spcBef>
              <a:defRPr sz="1500" b="0" i="0">
                <a:solidFill>
                  <a:schemeClr val="tx2"/>
                </a:solidFill>
                <a:latin typeface="+mj-lt"/>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here</a:t>
            </a:r>
          </a:p>
        </p:txBody>
      </p:sp>
      <p:sp>
        <p:nvSpPr>
          <p:cNvPr id="86" name="Text Placeholder 33">
            <a:extLst>
              <a:ext uri="{FF2B5EF4-FFF2-40B4-BE49-F238E27FC236}">
                <a16:creationId xmlns:a16="http://schemas.microsoft.com/office/drawing/2014/main" id="{5A54FDE7-4E9E-8F41-90A5-26BD8AAEA2F5}"/>
              </a:ext>
            </a:extLst>
          </p:cNvPr>
          <p:cNvSpPr>
            <a:spLocks noGrp="1"/>
          </p:cNvSpPr>
          <p:nvPr userDrawn="1">
            <p:ph type="body" sz="quarter" idx="63" hasCustomPrompt="1"/>
          </p:nvPr>
        </p:nvSpPr>
        <p:spPr>
          <a:xfrm>
            <a:off x="8817416" y="361272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1" name="Text Placeholder 33">
            <a:extLst>
              <a:ext uri="{FF2B5EF4-FFF2-40B4-BE49-F238E27FC236}">
                <a16:creationId xmlns:a16="http://schemas.microsoft.com/office/drawing/2014/main" id="{5625BE47-9441-5446-B834-1D3F50A17969}"/>
              </a:ext>
            </a:extLst>
          </p:cNvPr>
          <p:cNvSpPr>
            <a:spLocks noGrp="1"/>
          </p:cNvSpPr>
          <p:nvPr>
            <p:ph type="body" sz="quarter" idx="64" hasCustomPrompt="1"/>
          </p:nvPr>
        </p:nvSpPr>
        <p:spPr>
          <a:xfrm>
            <a:off x="3544282" y="509621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3" name="Text Placeholder 3">
            <a:extLst>
              <a:ext uri="{FF2B5EF4-FFF2-40B4-BE49-F238E27FC236}">
                <a16:creationId xmlns:a16="http://schemas.microsoft.com/office/drawing/2014/main" id="{AD26D818-58DD-2446-ABD7-118684202163}"/>
              </a:ext>
            </a:extLst>
          </p:cNvPr>
          <p:cNvSpPr>
            <a:spLocks noGrp="1"/>
          </p:cNvSpPr>
          <p:nvPr>
            <p:ph type="body" sz="quarter" idx="65" hasCustomPrompt="1"/>
          </p:nvPr>
        </p:nvSpPr>
        <p:spPr>
          <a:xfrm>
            <a:off x="549187" y="5096210"/>
            <a:ext cx="2282676" cy="265457"/>
          </a:xfrm>
          <a:prstGeom prst="rect">
            <a:avLst/>
          </a:prstGeom>
        </p:spPr>
        <p:txBody>
          <a:bodyPr wrap="none" lIns="0" tIns="0" rIns="0" bIns="0" anchor="t">
            <a:spAutoFit/>
          </a:bodyPr>
          <a:lstStyle>
            <a:lvl1pPr>
              <a:lnSpc>
                <a:spcPct val="120000"/>
              </a:lnSpc>
              <a:spcBef>
                <a:spcPts val="0"/>
              </a:spcBef>
              <a:defRPr sz="1500" b="0" i="0">
                <a:solidFill>
                  <a:schemeClr val="tx2"/>
                </a:solidFill>
                <a:latin typeface="+mj-lt"/>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here</a:t>
            </a:r>
          </a:p>
        </p:txBody>
      </p:sp>
      <p:sp>
        <p:nvSpPr>
          <p:cNvPr id="24" name="Text Placeholder 33">
            <a:extLst>
              <a:ext uri="{FF2B5EF4-FFF2-40B4-BE49-F238E27FC236}">
                <a16:creationId xmlns:a16="http://schemas.microsoft.com/office/drawing/2014/main" id="{CA8D8757-2615-6046-A087-AFCDCE6624C9}"/>
              </a:ext>
            </a:extLst>
          </p:cNvPr>
          <p:cNvSpPr>
            <a:spLocks noGrp="1"/>
          </p:cNvSpPr>
          <p:nvPr>
            <p:ph type="body" sz="quarter" idx="66" hasCustomPrompt="1"/>
          </p:nvPr>
        </p:nvSpPr>
        <p:spPr>
          <a:xfrm>
            <a:off x="8817416" y="509621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6" name="Text Placeholder 33">
            <a:extLst>
              <a:ext uri="{FF2B5EF4-FFF2-40B4-BE49-F238E27FC236}">
                <a16:creationId xmlns:a16="http://schemas.microsoft.com/office/drawing/2014/main" id="{F3E7D97C-9456-3349-AA6F-3E06E188B8AC}"/>
              </a:ext>
            </a:extLst>
          </p:cNvPr>
          <p:cNvSpPr>
            <a:spLocks noGrp="1"/>
          </p:cNvSpPr>
          <p:nvPr>
            <p:ph type="body" sz="quarter" idx="67" hasCustomPrompt="1"/>
          </p:nvPr>
        </p:nvSpPr>
        <p:spPr>
          <a:xfrm>
            <a:off x="3544282" y="657970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7" name="Text Placeholder 3">
            <a:extLst>
              <a:ext uri="{FF2B5EF4-FFF2-40B4-BE49-F238E27FC236}">
                <a16:creationId xmlns:a16="http://schemas.microsoft.com/office/drawing/2014/main" id="{BCF82292-47F8-C942-8B12-DC9AA8C41F2B}"/>
              </a:ext>
            </a:extLst>
          </p:cNvPr>
          <p:cNvSpPr>
            <a:spLocks noGrp="1"/>
          </p:cNvSpPr>
          <p:nvPr>
            <p:ph type="body" sz="quarter" idx="68" hasCustomPrompt="1"/>
          </p:nvPr>
        </p:nvSpPr>
        <p:spPr>
          <a:xfrm>
            <a:off x="549187" y="6579700"/>
            <a:ext cx="2282676" cy="265457"/>
          </a:xfrm>
          <a:prstGeom prst="rect">
            <a:avLst/>
          </a:prstGeom>
        </p:spPr>
        <p:txBody>
          <a:bodyPr wrap="none" lIns="0" tIns="0" rIns="0" bIns="0" anchor="t">
            <a:spAutoFit/>
          </a:bodyPr>
          <a:lstStyle>
            <a:lvl1pPr>
              <a:lnSpc>
                <a:spcPct val="120000"/>
              </a:lnSpc>
              <a:spcBef>
                <a:spcPts val="0"/>
              </a:spcBef>
              <a:defRPr sz="1500" b="0" i="0">
                <a:solidFill>
                  <a:schemeClr val="tx2"/>
                </a:solidFill>
                <a:latin typeface="+mj-lt"/>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here</a:t>
            </a:r>
          </a:p>
        </p:txBody>
      </p:sp>
      <p:sp>
        <p:nvSpPr>
          <p:cNvPr id="32" name="Text Placeholder 33">
            <a:extLst>
              <a:ext uri="{FF2B5EF4-FFF2-40B4-BE49-F238E27FC236}">
                <a16:creationId xmlns:a16="http://schemas.microsoft.com/office/drawing/2014/main" id="{E0F38C64-06CD-CA49-A303-E5EEF94E2F87}"/>
              </a:ext>
            </a:extLst>
          </p:cNvPr>
          <p:cNvSpPr>
            <a:spLocks noGrp="1"/>
          </p:cNvSpPr>
          <p:nvPr>
            <p:ph type="body" sz="quarter" idx="69" hasCustomPrompt="1"/>
          </p:nvPr>
        </p:nvSpPr>
        <p:spPr>
          <a:xfrm>
            <a:off x="8817416" y="657970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18" name="Text Placeholder 13">
            <a:extLst>
              <a:ext uri="{FF2B5EF4-FFF2-40B4-BE49-F238E27FC236}">
                <a16:creationId xmlns:a16="http://schemas.microsoft.com/office/drawing/2014/main" id="{721BABF6-E129-2044-8F18-13EB8F06AD15}"/>
              </a:ext>
            </a:extLst>
          </p:cNvPr>
          <p:cNvSpPr>
            <a:spLocks noGrp="1"/>
          </p:cNvSpPr>
          <p:nvPr>
            <p:ph type="body" sz="quarter" idx="70" hasCustomPrompt="1"/>
          </p:nvPr>
        </p:nvSpPr>
        <p:spPr>
          <a:xfrm>
            <a:off x="3544282" y="3130894"/>
            <a:ext cx="1030731" cy="211340"/>
          </a:xfrm>
          <a:prstGeom prst="rect">
            <a:avLst/>
          </a:prstGeom>
        </p:spPr>
        <p:txBody>
          <a:bodyPr wrap="none" lIns="0" tIns="0" rIns="0" bIns="0" anchor="ctr">
            <a:spAutoFit/>
          </a:bodyPr>
          <a:lstStyle>
            <a:lvl1pPr>
              <a:defRPr lang="en-US" sz="1200" b="0" i="0" kern="1200" dirty="0">
                <a:solidFill>
                  <a:schemeClr val="tx1"/>
                </a:solidFill>
                <a:latin typeface="Proxima Nova Rg" panose="02000506030000020004" pitchFamily="2" charset="0"/>
                <a:ea typeface="+mn-ea"/>
                <a:cs typeface="+mn-cs"/>
              </a:defRPr>
            </a:lvl1pPr>
            <a:lvl2pPr>
              <a:defRPr sz="1300" b="0" i="0">
                <a:solidFill>
                  <a:schemeClr val="tx2"/>
                </a:solidFill>
                <a:latin typeface="Josefin Sans" pitchFamily="2" charset="77"/>
              </a:defRPr>
            </a:lvl2pPr>
            <a:lvl3pPr>
              <a:defRPr sz="1300" b="0" i="0">
                <a:solidFill>
                  <a:schemeClr val="tx2"/>
                </a:solidFill>
                <a:latin typeface="Josefin Sans" pitchFamily="2" charset="77"/>
              </a:defRPr>
            </a:lvl3pPr>
            <a:lvl4pPr>
              <a:defRPr sz="1300" b="0" i="0">
                <a:solidFill>
                  <a:schemeClr val="tx2"/>
                </a:solidFill>
                <a:latin typeface="Josefin Sans" pitchFamily="2" charset="77"/>
              </a:defRPr>
            </a:lvl4pPr>
            <a:lvl5pPr>
              <a:defRPr sz="1300" b="0" i="0">
                <a:solidFill>
                  <a:schemeClr val="tx2"/>
                </a:solidFill>
                <a:latin typeface="Josefin Sans" pitchFamily="2" charset="77"/>
              </a:defRPr>
            </a:lvl5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text here</a:t>
            </a:r>
          </a:p>
        </p:txBody>
      </p:sp>
      <p:sp>
        <p:nvSpPr>
          <p:cNvPr id="25" name="Slide Number Placeholder 5">
            <a:extLst>
              <a:ext uri="{FF2B5EF4-FFF2-40B4-BE49-F238E27FC236}">
                <a16:creationId xmlns:a16="http://schemas.microsoft.com/office/drawing/2014/main" id="{22BD6EC1-382A-2A4C-9FE7-1F579C59FB4A}"/>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0" name="Title 1">
            <a:extLst>
              <a:ext uri="{FF2B5EF4-FFF2-40B4-BE49-F238E27FC236}">
                <a16:creationId xmlns:a16="http://schemas.microsoft.com/office/drawing/2014/main" id="{C02B987D-FD61-464C-BD90-8DC6D9A2E0D6}"/>
              </a:ext>
            </a:extLst>
          </p:cNvPr>
          <p:cNvSpPr>
            <a:spLocks noGrp="1"/>
          </p:cNvSpPr>
          <p:nvPr>
            <p:ph type="title" hasCustomPrompt="1"/>
          </p:nvPr>
        </p:nvSpPr>
        <p:spPr>
          <a:xfrm>
            <a:off x="551139" y="536400"/>
            <a:ext cx="5329985"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Client performance – three columns</a:t>
            </a:r>
          </a:p>
        </p:txBody>
      </p:sp>
    </p:spTree>
    <p:extLst>
      <p:ext uri="{BB962C8B-B14F-4D97-AF65-F5344CB8AC3E}">
        <p14:creationId xmlns:p14="http://schemas.microsoft.com/office/powerpoint/2010/main" val="4122617824"/>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40" name="Text Placeholder 33">
            <a:extLst>
              <a:ext uri="{FF2B5EF4-FFF2-40B4-BE49-F238E27FC236}">
                <a16:creationId xmlns:a16="http://schemas.microsoft.com/office/drawing/2014/main" id="{32183F34-80EC-4A4B-AD6D-606FDA3875D6}"/>
              </a:ext>
            </a:extLst>
          </p:cNvPr>
          <p:cNvSpPr>
            <a:spLocks noGrp="1"/>
          </p:cNvSpPr>
          <p:nvPr>
            <p:ph type="body" sz="quarter" idx="60" hasCustomPrompt="1"/>
          </p:nvPr>
        </p:nvSpPr>
        <p:spPr>
          <a:xfrm>
            <a:off x="549056" y="51554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42" name="Text Placeholder 3">
            <a:extLst>
              <a:ext uri="{FF2B5EF4-FFF2-40B4-BE49-F238E27FC236}">
                <a16:creationId xmlns:a16="http://schemas.microsoft.com/office/drawing/2014/main" id="{317F155B-5E20-884B-94E5-2C1EC6749CB3}"/>
              </a:ext>
            </a:extLst>
          </p:cNvPr>
          <p:cNvSpPr>
            <a:spLocks noGrp="1"/>
          </p:cNvSpPr>
          <p:nvPr>
            <p:ph type="body" sz="quarter" idx="62" hasCustomPrompt="1"/>
          </p:nvPr>
        </p:nvSpPr>
        <p:spPr>
          <a:xfrm>
            <a:off x="549056" y="47594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3" name="Chart Placeholder 2">
            <a:extLst>
              <a:ext uri="{FF2B5EF4-FFF2-40B4-BE49-F238E27FC236}">
                <a16:creationId xmlns:a16="http://schemas.microsoft.com/office/drawing/2014/main" id="{A98F5A51-8359-B84C-A663-0A3469599335}"/>
              </a:ext>
            </a:extLst>
          </p:cNvPr>
          <p:cNvSpPr>
            <a:spLocks noGrp="1"/>
          </p:cNvSpPr>
          <p:nvPr>
            <p:ph type="chart" sz="quarter" idx="115"/>
          </p:nvPr>
        </p:nvSpPr>
        <p:spPr>
          <a:xfrm>
            <a:off x="549056" y="2615554"/>
            <a:ext cx="2719467" cy="1859523"/>
          </a:xfrm>
          <a:prstGeom prst="rect">
            <a:avLst/>
          </a:prstGeom>
        </p:spPr>
        <p:txBody>
          <a:bodyPr anchor="ctr"/>
          <a:lstStyle>
            <a:lvl1pPr algn="ctr">
              <a:defRPr sz="1050"/>
            </a:lvl1pPr>
          </a:lstStyle>
          <a:p>
            <a:r>
              <a:rPr lang="en-US"/>
              <a:t>Click icon to add chart</a:t>
            </a:r>
          </a:p>
        </p:txBody>
      </p:sp>
      <p:sp>
        <p:nvSpPr>
          <p:cNvPr id="56" name="Picture Placeholder 4">
            <a:extLst>
              <a:ext uri="{FF2B5EF4-FFF2-40B4-BE49-F238E27FC236}">
                <a16:creationId xmlns:a16="http://schemas.microsoft.com/office/drawing/2014/main" id="{87D0A276-F721-B047-B06C-07FB2C2A5516}"/>
              </a:ext>
            </a:extLst>
          </p:cNvPr>
          <p:cNvSpPr>
            <a:spLocks noGrp="1"/>
          </p:cNvSpPr>
          <p:nvPr>
            <p:ph type="pic" sz="quarter" idx="119" hasCustomPrompt="1"/>
          </p:nvPr>
        </p:nvSpPr>
        <p:spPr>
          <a:xfrm>
            <a:off x="549056" y="1440453"/>
            <a:ext cx="2719468" cy="890735"/>
          </a:xfrm>
          <a:prstGeom prst="rect">
            <a:avLst/>
          </a:prstGeom>
        </p:spPr>
        <p:txBody>
          <a:bodyPr anchor="ctr"/>
          <a:lstStyle>
            <a:lvl1pPr algn="ctr">
              <a:defRPr sz="1050"/>
            </a:lvl1pPr>
          </a:lstStyle>
          <a:p>
            <a:r>
              <a:rPr lang="en-US"/>
              <a:t>Insert logo</a:t>
            </a:r>
          </a:p>
        </p:txBody>
      </p:sp>
      <p:sp>
        <p:nvSpPr>
          <p:cNvPr id="33" name="Slide Number Placeholder 5">
            <a:extLst>
              <a:ext uri="{FF2B5EF4-FFF2-40B4-BE49-F238E27FC236}">
                <a16:creationId xmlns:a16="http://schemas.microsoft.com/office/drawing/2014/main" id="{9E2AAF67-A1A1-8B4E-A222-D5DE9F84635F}"/>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30" name="Text Placeholder 33">
            <a:extLst>
              <a:ext uri="{FF2B5EF4-FFF2-40B4-BE49-F238E27FC236}">
                <a16:creationId xmlns:a16="http://schemas.microsoft.com/office/drawing/2014/main" id="{36D29DCD-7772-7449-8032-DCF9AE3C09EB}"/>
              </a:ext>
            </a:extLst>
          </p:cNvPr>
          <p:cNvSpPr>
            <a:spLocks noGrp="1"/>
          </p:cNvSpPr>
          <p:nvPr>
            <p:ph type="body" sz="quarter" idx="131" hasCustomPrompt="1"/>
          </p:nvPr>
        </p:nvSpPr>
        <p:spPr>
          <a:xfrm>
            <a:off x="3878556" y="51681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31" name="Text Placeholder 3">
            <a:extLst>
              <a:ext uri="{FF2B5EF4-FFF2-40B4-BE49-F238E27FC236}">
                <a16:creationId xmlns:a16="http://schemas.microsoft.com/office/drawing/2014/main" id="{31967B6F-E76A-E64B-8932-25D76E17C4D3}"/>
              </a:ext>
            </a:extLst>
          </p:cNvPr>
          <p:cNvSpPr>
            <a:spLocks noGrp="1"/>
          </p:cNvSpPr>
          <p:nvPr>
            <p:ph type="body" sz="quarter" idx="132" hasCustomPrompt="1"/>
          </p:nvPr>
        </p:nvSpPr>
        <p:spPr>
          <a:xfrm>
            <a:off x="3878556" y="47721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35" name="Chart Placeholder 2">
            <a:extLst>
              <a:ext uri="{FF2B5EF4-FFF2-40B4-BE49-F238E27FC236}">
                <a16:creationId xmlns:a16="http://schemas.microsoft.com/office/drawing/2014/main" id="{7245908C-4334-0A4F-9E5E-4F393D09362A}"/>
              </a:ext>
            </a:extLst>
          </p:cNvPr>
          <p:cNvSpPr>
            <a:spLocks noGrp="1"/>
          </p:cNvSpPr>
          <p:nvPr>
            <p:ph type="chart" sz="quarter" idx="133"/>
          </p:nvPr>
        </p:nvSpPr>
        <p:spPr>
          <a:xfrm>
            <a:off x="3878556" y="2628254"/>
            <a:ext cx="2719467" cy="1859523"/>
          </a:xfrm>
          <a:prstGeom prst="rect">
            <a:avLst/>
          </a:prstGeom>
        </p:spPr>
        <p:txBody>
          <a:bodyPr anchor="ctr"/>
          <a:lstStyle>
            <a:lvl1pPr algn="ctr">
              <a:defRPr sz="1050"/>
            </a:lvl1pPr>
          </a:lstStyle>
          <a:p>
            <a:r>
              <a:rPr lang="en-US"/>
              <a:t>Click icon to add chart</a:t>
            </a:r>
          </a:p>
        </p:txBody>
      </p:sp>
      <p:sp>
        <p:nvSpPr>
          <p:cNvPr id="36" name="Text Placeholder 33">
            <a:extLst>
              <a:ext uri="{FF2B5EF4-FFF2-40B4-BE49-F238E27FC236}">
                <a16:creationId xmlns:a16="http://schemas.microsoft.com/office/drawing/2014/main" id="{14D9E3D0-EDE5-A047-8772-5BE36E12BA04}"/>
              </a:ext>
            </a:extLst>
          </p:cNvPr>
          <p:cNvSpPr>
            <a:spLocks noGrp="1"/>
          </p:cNvSpPr>
          <p:nvPr>
            <p:ph type="body" sz="quarter" idx="134" hasCustomPrompt="1"/>
          </p:nvPr>
        </p:nvSpPr>
        <p:spPr>
          <a:xfrm>
            <a:off x="7198531" y="51681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37" name="Text Placeholder 3">
            <a:extLst>
              <a:ext uri="{FF2B5EF4-FFF2-40B4-BE49-F238E27FC236}">
                <a16:creationId xmlns:a16="http://schemas.microsoft.com/office/drawing/2014/main" id="{00861E4A-D8F6-7E49-B6BB-AA95CD67431E}"/>
              </a:ext>
            </a:extLst>
          </p:cNvPr>
          <p:cNvSpPr>
            <a:spLocks noGrp="1"/>
          </p:cNvSpPr>
          <p:nvPr>
            <p:ph type="body" sz="quarter" idx="135" hasCustomPrompt="1"/>
          </p:nvPr>
        </p:nvSpPr>
        <p:spPr>
          <a:xfrm>
            <a:off x="7198531" y="47721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38" name="Chart Placeholder 2">
            <a:extLst>
              <a:ext uri="{FF2B5EF4-FFF2-40B4-BE49-F238E27FC236}">
                <a16:creationId xmlns:a16="http://schemas.microsoft.com/office/drawing/2014/main" id="{FE3F9542-022B-C345-93D7-BDBF56E4B2CF}"/>
              </a:ext>
            </a:extLst>
          </p:cNvPr>
          <p:cNvSpPr>
            <a:spLocks noGrp="1"/>
          </p:cNvSpPr>
          <p:nvPr>
            <p:ph type="chart" sz="quarter" idx="136"/>
          </p:nvPr>
        </p:nvSpPr>
        <p:spPr>
          <a:xfrm>
            <a:off x="7198531" y="2628254"/>
            <a:ext cx="2719467" cy="1859523"/>
          </a:xfrm>
          <a:prstGeom prst="rect">
            <a:avLst/>
          </a:prstGeom>
        </p:spPr>
        <p:txBody>
          <a:bodyPr anchor="ctr"/>
          <a:lstStyle>
            <a:lvl1pPr algn="ctr">
              <a:defRPr sz="1050"/>
            </a:lvl1pPr>
          </a:lstStyle>
          <a:p>
            <a:r>
              <a:rPr lang="en-US"/>
              <a:t>Click icon to add chart</a:t>
            </a:r>
          </a:p>
        </p:txBody>
      </p:sp>
      <p:sp>
        <p:nvSpPr>
          <p:cNvPr id="39" name="Text Placeholder 33">
            <a:extLst>
              <a:ext uri="{FF2B5EF4-FFF2-40B4-BE49-F238E27FC236}">
                <a16:creationId xmlns:a16="http://schemas.microsoft.com/office/drawing/2014/main" id="{40F65651-EC6B-0A4D-BA60-C88DD97329A9}"/>
              </a:ext>
            </a:extLst>
          </p:cNvPr>
          <p:cNvSpPr>
            <a:spLocks noGrp="1"/>
          </p:cNvSpPr>
          <p:nvPr>
            <p:ph type="body" sz="quarter" idx="137" hasCustomPrompt="1"/>
          </p:nvPr>
        </p:nvSpPr>
        <p:spPr>
          <a:xfrm>
            <a:off x="10550255" y="51681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41" name="Text Placeholder 3">
            <a:extLst>
              <a:ext uri="{FF2B5EF4-FFF2-40B4-BE49-F238E27FC236}">
                <a16:creationId xmlns:a16="http://schemas.microsoft.com/office/drawing/2014/main" id="{BFFFE27D-9097-2A40-A46B-426483498222}"/>
              </a:ext>
            </a:extLst>
          </p:cNvPr>
          <p:cNvSpPr>
            <a:spLocks noGrp="1"/>
          </p:cNvSpPr>
          <p:nvPr>
            <p:ph type="body" sz="quarter" idx="138" hasCustomPrompt="1"/>
          </p:nvPr>
        </p:nvSpPr>
        <p:spPr>
          <a:xfrm>
            <a:off x="10550255" y="47721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43" name="Chart Placeholder 2">
            <a:extLst>
              <a:ext uri="{FF2B5EF4-FFF2-40B4-BE49-F238E27FC236}">
                <a16:creationId xmlns:a16="http://schemas.microsoft.com/office/drawing/2014/main" id="{A6B1E930-2361-CC4D-B5AB-A8111EFF241F}"/>
              </a:ext>
            </a:extLst>
          </p:cNvPr>
          <p:cNvSpPr>
            <a:spLocks noGrp="1"/>
          </p:cNvSpPr>
          <p:nvPr>
            <p:ph type="chart" sz="quarter" idx="139"/>
          </p:nvPr>
        </p:nvSpPr>
        <p:spPr>
          <a:xfrm>
            <a:off x="10550255" y="2628254"/>
            <a:ext cx="2719467" cy="1859523"/>
          </a:xfrm>
          <a:prstGeom prst="rect">
            <a:avLst/>
          </a:prstGeom>
        </p:spPr>
        <p:txBody>
          <a:bodyPr anchor="ctr"/>
          <a:lstStyle>
            <a:lvl1pPr algn="ctr">
              <a:defRPr sz="1050"/>
            </a:lvl1pPr>
          </a:lstStyle>
          <a:p>
            <a:r>
              <a:rPr lang="en-US"/>
              <a:t>Click icon to add chart</a:t>
            </a:r>
          </a:p>
        </p:txBody>
      </p:sp>
      <p:sp>
        <p:nvSpPr>
          <p:cNvPr id="18" name="Title 1">
            <a:extLst>
              <a:ext uri="{FF2B5EF4-FFF2-40B4-BE49-F238E27FC236}">
                <a16:creationId xmlns:a16="http://schemas.microsoft.com/office/drawing/2014/main" id="{3C097B37-AD63-3146-8BCE-D16423A215D8}"/>
              </a:ext>
            </a:extLst>
          </p:cNvPr>
          <p:cNvSpPr>
            <a:spLocks noGrp="1"/>
          </p:cNvSpPr>
          <p:nvPr>
            <p:ph type="title" hasCustomPrompt="1"/>
          </p:nvPr>
        </p:nvSpPr>
        <p:spPr>
          <a:xfrm>
            <a:off x="549860" y="536400"/>
            <a:ext cx="2337178"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Charts and text</a:t>
            </a:r>
          </a:p>
        </p:txBody>
      </p:sp>
    </p:spTree>
    <p:extLst>
      <p:ext uri="{BB962C8B-B14F-4D97-AF65-F5344CB8AC3E}">
        <p14:creationId xmlns:p14="http://schemas.microsoft.com/office/powerpoint/2010/main" val="2608973893"/>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Features">
    <p:spTree>
      <p:nvGrpSpPr>
        <p:cNvPr id="1" name=""/>
        <p:cNvGrpSpPr/>
        <p:nvPr/>
      </p:nvGrpSpPr>
      <p:grpSpPr>
        <a:xfrm>
          <a:off x="0" y="0"/>
          <a:ext cx="0" cy="0"/>
          <a:chOff x="0" y="0"/>
          <a:chExt cx="0" cy="0"/>
        </a:xfrm>
      </p:grpSpPr>
      <p:sp>
        <p:nvSpPr>
          <p:cNvPr id="71" name="Text Placeholder 33">
            <a:extLst>
              <a:ext uri="{FF2B5EF4-FFF2-40B4-BE49-F238E27FC236}">
                <a16:creationId xmlns:a16="http://schemas.microsoft.com/office/drawing/2014/main" id="{D2A877CF-7003-624D-B632-ACD023E109C3}"/>
              </a:ext>
            </a:extLst>
          </p:cNvPr>
          <p:cNvSpPr>
            <a:spLocks noGrp="1"/>
          </p:cNvSpPr>
          <p:nvPr userDrawn="1">
            <p:ph type="body" sz="quarter" idx="60" hasCustomPrompt="1"/>
          </p:nvPr>
        </p:nvSpPr>
        <p:spPr>
          <a:xfrm>
            <a:off x="4062669" y="1976702"/>
            <a:ext cx="7538986" cy="1088140"/>
          </a:xfrm>
          <a:prstGeom prst="rect">
            <a:avLst/>
          </a:prstGeom>
          <a:ln>
            <a:noFill/>
          </a:ln>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79" name="Text Placeholder 3">
            <a:extLst>
              <a:ext uri="{FF2B5EF4-FFF2-40B4-BE49-F238E27FC236}">
                <a16:creationId xmlns:a16="http://schemas.microsoft.com/office/drawing/2014/main" id="{3F8D84CD-9AE6-1B4A-8547-40B794B2D320}"/>
              </a:ext>
            </a:extLst>
          </p:cNvPr>
          <p:cNvSpPr>
            <a:spLocks noGrp="1"/>
          </p:cNvSpPr>
          <p:nvPr userDrawn="1">
            <p:ph type="body" sz="quarter" idx="62" hasCustomPrompt="1"/>
          </p:nvPr>
        </p:nvSpPr>
        <p:spPr>
          <a:xfrm>
            <a:off x="549187" y="1976702"/>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34" name="Text Placeholder 33">
            <a:extLst>
              <a:ext uri="{FF2B5EF4-FFF2-40B4-BE49-F238E27FC236}">
                <a16:creationId xmlns:a16="http://schemas.microsoft.com/office/drawing/2014/main" id="{4957E86D-B7BE-0C44-8EDD-61DA860765B9}"/>
              </a:ext>
            </a:extLst>
          </p:cNvPr>
          <p:cNvSpPr>
            <a:spLocks noGrp="1"/>
          </p:cNvSpPr>
          <p:nvPr>
            <p:ph type="body" sz="quarter" idx="63" hasCustomPrompt="1"/>
          </p:nvPr>
        </p:nvSpPr>
        <p:spPr>
          <a:xfrm>
            <a:off x="4062669" y="3363326"/>
            <a:ext cx="7538986" cy="1088140"/>
          </a:xfrm>
          <a:prstGeom prst="rect">
            <a:avLst/>
          </a:prstGeom>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38" name="Text Placeholder 33">
            <a:extLst>
              <a:ext uri="{FF2B5EF4-FFF2-40B4-BE49-F238E27FC236}">
                <a16:creationId xmlns:a16="http://schemas.microsoft.com/office/drawing/2014/main" id="{48CC69C4-9514-5144-9C0C-6C5DB2092854}"/>
              </a:ext>
            </a:extLst>
          </p:cNvPr>
          <p:cNvSpPr>
            <a:spLocks noGrp="1"/>
          </p:cNvSpPr>
          <p:nvPr>
            <p:ph type="body" sz="quarter" idx="65" hasCustomPrompt="1"/>
          </p:nvPr>
        </p:nvSpPr>
        <p:spPr>
          <a:xfrm>
            <a:off x="4062669" y="4749950"/>
            <a:ext cx="7538986" cy="1088140"/>
          </a:xfrm>
          <a:prstGeom prst="rect">
            <a:avLst/>
          </a:prstGeom>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16" name="Text Placeholder 33">
            <a:extLst>
              <a:ext uri="{FF2B5EF4-FFF2-40B4-BE49-F238E27FC236}">
                <a16:creationId xmlns:a16="http://schemas.microsoft.com/office/drawing/2014/main" id="{7EB548CF-AB8C-474D-B30D-0C5F234C8001}"/>
              </a:ext>
            </a:extLst>
          </p:cNvPr>
          <p:cNvSpPr>
            <a:spLocks noGrp="1"/>
          </p:cNvSpPr>
          <p:nvPr>
            <p:ph type="body" sz="quarter" idx="67" hasCustomPrompt="1"/>
          </p:nvPr>
        </p:nvSpPr>
        <p:spPr>
          <a:xfrm>
            <a:off x="4062669" y="6136573"/>
            <a:ext cx="7538986" cy="1088140"/>
          </a:xfrm>
          <a:prstGeom prst="rect">
            <a:avLst/>
          </a:prstGeom>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18" name="Text Placeholder 3">
            <a:extLst>
              <a:ext uri="{FF2B5EF4-FFF2-40B4-BE49-F238E27FC236}">
                <a16:creationId xmlns:a16="http://schemas.microsoft.com/office/drawing/2014/main" id="{CE780CEF-B625-E949-B9B0-37B41893A115}"/>
              </a:ext>
            </a:extLst>
          </p:cNvPr>
          <p:cNvSpPr>
            <a:spLocks noGrp="1"/>
          </p:cNvSpPr>
          <p:nvPr>
            <p:ph type="body" sz="quarter" idx="68" hasCustomPrompt="1"/>
          </p:nvPr>
        </p:nvSpPr>
        <p:spPr>
          <a:xfrm>
            <a:off x="549187" y="3363325"/>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19" name="Text Placeholder 3">
            <a:extLst>
              <a:ext uri="{FF2B5EF4-FFF2-40B4-BE49-F238E27FC236}">
                <a16:creationId xmlns:a16="http://schemas.microsoft.com/office/drawing/2014/main" id="{3C1C7716-856E-8C49-940D-072893CD7F4D}"/>
              </a:ext>
            </a:extLst>
          </p:cNvPr>
          <p:cNvSpPr>
            <a:spLocks noGrp="1"/>
          </p:cNvSpPr>
          <p:nvPr>
            <p:ph type="body" sz="quarter" idx="69" hasCustomPrompt="1"/>
          </p:nvPr>
        </p:nvSpPr>
        <p:spPr>
          <a:xfrm>
            <a:off x="549187" y="4749948"/>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20" name="Text Placeholder 3">
            <a:extLst>
              <a:ext uri="{FF2B5EF4-FFF2-40B4-BE49-F238E27FC236}">
                <a16:creationId xmlns:a16="http://schemas.microsoft.com/office/drawing/2014/main" id="{4FAB9AD8-400F-DC45-B26F-50442D2692B8}"/>
              </a:ext>
            </a:extLst>
          </p:cNvPr>
          <p:cNvSpPr>
            <a:spLocks noGrp="1"/>
          </p:cNvSpPr>
          <p:nvPr>
            <p:ph type="body" sz="quarter" idx="70" hasCustomPrompt="1"/>
          </p:nvPr>
        </p:nvSpPr>
        <p:spPr>
          <a:xfrm>
            <a:off x="549187" y="6132333"/>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17" name="Slide Number Placeholder 5">
            <a:extLst>
              <a:ext uri="{FF2B5EF4-FFF2-40B4-BE49-F238E27FC236}">
                <a16:creationId xmlns:a16="http://schemas.microsoft.com/office/drawing/2014/main" id="{6076A52B-E289-D343-9F29-96076E550B16}"/>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2" name="Text Placeholder 6">
            <a:extLst>
              <a:ext uri="{FF2B5EF4-FFF2-40B4-BE49-F238E27FC236}">
                <a16:creationId xmlns:a16="http://schemas.microsoft.com/office/drawing/2014/main" id="{08F00427-2789-B946-93DD-932CB3C4F17E}"/>
              </a:ext>
            </a:extLst>
          </p:cNvPr>
          <p:cNvSpPr>
            <a:spLocks noGrp="1"/>
          </p:cNvSpPr>
          <p:nvPr>
            <p:ph type="body" sz="quarter" idx="131" hasCustomPrompt="1"/>
          </p:nvPr>
        </p:nvSpPr>
        <p:spPr>
          <a:xfrm>
            <a:off x="549188" y="1380834"/>
            <a:ext cx="10890394"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15" name="Title 1">
            <a:extLst>
              <a:ext uri="{FF2B5EF4-FFF2-40B4-BE49-F238E27FC236}">
                <a16:creationId xmlns:a16="http://schemas.microsoft.com/office/drawing/2014/main" id="{04EA2A11-A366-E446-853A-F1B435BAA71A}"/>
              </a:ext>
            </a:extLst>
          </p:cNvPr>
          <p:cNvSpPr>
            <a:spLocks noGrp="1"/>
          </p:cNvSpPr>
          <p:nvPr>
            <p:ph type="title" hasCustomPrompt="1"/>
          </p:nvPr>
        </p:nvSpPr>
        <p:spPr>
          <a:xfrm>
            <a:off x="549860" y="536400"/>
            <a:ext cx="3098605"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Two column features</a:t>
            </a:r>
          </a:p>
        </p:txBody>
      </p:sp>
    </p:spTree>
    <p:extLst>
      <p:ext uri="{BB962C8B-B14F-4D97-AF65-F5344CB8AC3E}">
        <p14:creationId xmlns:p14="http://schemas.microsoft.com/office/powerpoint/2010/main" val="34279482"/>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 points x 4">
    <p:spTree>
      <p:nvGrpSpPr>
        <p:cNvPr id="1" name=""/>
        <p:cNvGrpSpPr/>
        <p:nvPr/>
      </p:nvGrpSpPr>
      <p:grpSpPr>
        <a:xfrm>
          <a:off x="0" y="0"/>
          <a:ext cx="0" cy="0"/>
          <a:chOff x="0" y="0"/>
          <a:chExt cx="0" cy="0"/>
        </a:xfrm>
      </p:grpSpPr>
      <p:sp>
        <p:nvSpPr>
          <p:cNvPr id="17" name="Text Placeholder 33">
            <a:extLst>
              <a:ext uri="{FF2B5EF4-FFF2-40B4-BE49-F238E27FC236}">
                <a16:creationId xmlns:a16="http://schemas.microsoft.com/office/drawing/2014/main" id="{8FF4EF0D-E4FB-F242-AD5D-6492AF9F01F1}"/>
              </a:ext>
            </a:extLst>
          </p:cNvPr>
          <p:cNvSpPr>
            <a:spLocks noGrp="1"/>
          </p:cNvSpPr>
          <p:nvPr>
            <p:ph type="body" sz="quarter" idx="76" hasCustomPrompt="1"/>
          </p:nvPr>
        </p:nvSpPr>
        <p:spPr>
          <a:xfrm>
            <a:off x="552133" y="1735526"/>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8" name="Text Placeholder 6">
            <a:extLst>
              <a:ext uri="{FF2B5EF4-FFF2-40B4-BE49-F238E27FC236}">
                <a16:creationId xmlns:a16="http://schemas.microsoft.com/office/drawing/2014/main" id="{E45AC684-DD86-4446-A68A-1DED2A9E2E71}"/>
              </a:ext>
            </a:extLst>
          </p:cNvPr>
          <p:cNvSpPr>
            <a:spLocks noGrp="1"/>
          </p:cNvSpPr>
          <p:nvPr>
            <p:ph type="body" sz="quarter" idx="80" hasCustomPrompt="1"/>
          </p:nvPr>
        </p:nvSpPr>
        <p:spPr>
          <a:xfrm>
            <a:off x="552133" y="1375596"/>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19" name="Slide Number Placeholder 5">
            <a:extLst>
              <a:ext uri="{FF2B5EF4-FFF2-40B4-BE49-F238E27FC236}">
                <a16:creationId xmlns:a16="http://schemas.microsoft.com/office/drawing/2014/main" id="{19B312FA-EC1E-8047-8E31-320F5822E2C6}"/>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4" name="Text Placeholder 33">
            <a:extLst>
              <a:ext uri="{FF2B5EF4-FFF2-40B4-BE49-F238E27FC236}">
                <a16:creationId xmlns:a16="http://schemas.microsoft.com/office/drawing/2014/main" id="{307D55BA-858A-A649-BB1F-F09907958664}"/>
              </a:ext>
            </a:extLst>
          </p:cNvPr>
          <p:cNvSpPr>
            <a:spLocks noGrp="1"/>
          </p:cNvSpPr>
          <p:nvPr>
            <p:ph type="body" sz="quarter" idx="131" hasCustomPrompt="1"/>
          </p:nvPr>
        </p:nvSpPr>
        <p:spPr>
          <a:xfrm>
            <a:off x="552133" y="3972289"/>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5" name="Text Placeholder 6">
            <a:extLst>
              <a:ext uri="{FF2B5EF4-FFF2-40B4-BE49-F238E27FC236}">
                <a16:creationId xmlns:a16="http://schemas.microsoft.com/office/drawing/2014/main" id="{22EDF3B7-0C7C-484B-9617-24C5F42E565F}"/>
              </a:ext>
            </a:extLst>
          </p:cNvPr>
          <p:cNvSpPr>
            <a:spLocks noGrp="1"/>
          </p:cNvSpPr>
          <p:nvPr>
            <p:ph type="body" sz="quarter" idx="132" hasCustomPrompt="1"/>
          </p:nvPr>
        </p:nvSpPr>
        <p:spPr>
          <a:xfrm>
            <a:off x="552133" y="3612359"/>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16" name="Text Placeholder 33">
            <a:extLst>
              <a:ext uri="{FF2B5EF4-FFF2-40B4-BE49-F238E27FC236}">
                <a16:creationId xmlns:a16="http://schemas.microsoft.com/office/drawing/2014/main" id="{4989102F-76F9-CC4F-8E62-2F6A263CA0E3}"/>
              </a:ext>
            </a:extLst>
          </p:cNvPr>
          <p:cNvSpPr>
            <a:spLocks noGrp="1"/>
          </p:cNvSpPr>
          <p:nvPr>
            <p:ph type="body" sz="quarter" idx="133" hasCustomPrompt="1"/>
          </p:nvPr>
        </p:nvSpPr>
        <p:spPr>
          <a:xfrm>
            <a:off x="7614114" y="1735526"/>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1" name="Text Placeholder 6">
            <a:extLst>
              <a:ext uri="{FF2B5EF4-FFF2-40B4-BE49-F238E27FC236}">
                <a16:creationId xmlns:a16="http://schemas.microsoft.com/office/drawing/2014/main" id="{53AD2F69-746B-E443-A3B7-788DA8FE84E9}"/>
              </a:ext>
            </a:extLst>
          </p:cNvPr>
          <p:cNvSpPr>
            <a:spLocks noGrp="1"/>
          </p:cNvSpPr>
          <p:nvPr>
            <p:ph type="body" sz="quarter" idx="134" hasCustomPrompt="1"/>
          </p:nvPr>
        </p:nvSpPr>
        <p:spPr>
          <a:xfrm>
            <a:off x="7614114" y="1375596"/>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2" name="Text Placeholder 33">
            <a:extLst>
              <a:ext uri="{FF2B5EF4-FFF2-40B4-BE49-F238E27FC236}">
                <a16:creationId xmlns:a16="http://schemas.microsoft.com/office/drawing/2014/main" id="{296BBB85-65C9-8145-A4CD-833439B6352B}"/>
              </a:ext>
            </a:extLst>
          </p:cNvPr>
          <p:cNvSpPr>
            <a:spLocks noGrp="1"/>
          </p:cNvSpPr>
          <p:nvPr>
            <p:ph type="body" sz="quarter" idx="135" hasCustomPrompt="1"/>
          </p:nvPr>
        </p:nvSpPr>
        <p:spPr>
          <a:xfrm>
            <a:off x="7614114" y="3972289"/>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3" name="Text Placeholder 6">
            <a:extLst>
              <a:ext uri="{FF2B5EF4-FFF2-40B4-BE49-F238E27FC236}">
                <a16:creationId xmlns:a16="http://schemas.microsoft.com/office/drawing/2014/main" id="{C091FA4A-7CDD-3A4B-8E78-9E4D6317FA72}"/>
              </a:ext>
            </a:extLst>
          </p:cNvPr>
          <p:cNvSpPr>
            <a:spLocks noGrp="1"/>
          </p:cNvSpPr>
          <p:nvPr>
            <p:ph type="body" sz="quarter" idx="136" hasCustomPrompt="1"/>
          </p:nvPr>
        </p:nvSpPr>
        <p:spPr>
          <a:xfrm>
            <a:off x="7614114" y="3612359"/>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4" name="Title 1">
            <a:extLst>
              <a:ext uri="{FF2B5EF4-FFF2-40B4-BE49-F238E27FC236}">
                <a16:creationId xmlns:a16="http://schemas.microsoft.com/office/drawing/2014/main" id="{16681E7F-8F9F-C844-BBA8-64425FC00F3F}"/>
              </a:ext>
            </a:extLst>
          </p:cNvPr>
          <p:cNvSpPr>
            <a:spLocks noGrp="1"/>
          </p:cNvSpPr>
          <p:nvPr>
            <p:ph type="title" hasCustomPrompt="1"/>
          </p:nvPr>
        </p:nvSpPr>
        <p:spPr>
          <a:xfrm>
            <a:off x="549860" y="536400"/>
            <a:ext cx="2103140"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Key points x 4</a:t>
            </a:r>
          </a:p>
        </p:txBody>
      </p:sp>
    </p:spTree>
    <p:extLst>
      <p:ext uri="{BB962C8B-B14F-4D97-AF65-F5344CB8AC3E}">
        <p14:creationId xmlns:p14="http://schemas.microsoft.com/office/powerpoint/2010/main" val="600156721"/>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Key Points x 6">
    <p:spTree>
      <p:nvGrpSpPr>
        <p:cNvPr id="1" name=""/>
        <p:cNvGrpSpPr/>
        <p:nvPr/>
      </p:nvGrpSpPr>
      <p:grpSpPr>
        <a:xfrm>
          <a:off x="0" y="0"/>
          <a:ext cx="0" cy="0"/>
          <a:chOff x="0" y="0"/>
          <a:chExt cx="0" cy="0"/>
        </a:xfrm>
      </p:grpSpPr>
      <p:sp>
        <p:nvSpPr>
          <p:cNvPr id="37" name="Text Placeholder 33">
            <a:extLst>
              <a:ext uri="{FF2B5EF4-FFF2-40B4-BE49-F238E27FC236}">
                <a16:creationId xmlns:a16="http://schemas.microsoft.com/office/drawing/2014/main" id="{2CE83577-C895-E944-B7AB-043A1982843E}"/>
              </a:ext>
            </a:extLst>
          </p:cNvPr>
          <p:cNvSpPr>
            <a:spLocks noGrp="1"/>
          </p:cNvSpPr>
          <p:nvPr>
            <p:ph type="body" sz="quarter" idx="76" hasCustomPrompt="1"/>
          </p:nvPr>
        </p:nvSpPr>
        <p:spPr>
          <a:xfrm>
            <a:off x="549213" y="1707399"/>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1" name="Text Placeholder 6">
            <a:extLst>
              <a:ext uri="{FF2B5EF4-FFF2-40B4-BE49-F238E27FC236}">
                <a16:creationId xmlns:a16="http://schemas.microsoft.com/office/drawing/2014/main" id="{A31397DF-6396-7543-A8F5-3722B683DDE7}"/>
              </a:ext>
            </a:extLst>
          </p:cNvPr>
          <p:cNvSpPr>
            <a:spLocks noGrp="1"/>
          </p:cNvSpPr>
          <p:nvPr>
            <p:ph type="body" sz="quarter" idx="80" hasCustomPrompt="1"/>
          </p:nvPr>
        </p:nvSpPr>
        <p:spPr>
          <a:xfrm>
            <a:off x="549214" y="1374190"/>
            <a:ext cx="357985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18" name="Text Placeholder 33">
            <a:extLst>
              <a:ext uri="{FF2B5EF4-FFF2-40B4-BE49-F238E27FC236}">
                <a16:creationId xmlns:a16="http://schemas.microsoft.com/office/drawing/2014/main" id="{A0BEB827-0F75-A44D-9DFF-4BC74605B2A0}"/>
              </a:ext>
            </a:extLst>
          </p:cNvPr>
          <p:cNvSpPr>
            <a:spLocks noGrp="1"/>
          </p:cNvSpPr>
          <p:nvPr>
            <p:ph type="body" sz="quarter" idx="81" hasCustomPrompt="1"/>
          </p:nvPr>
        </p:nvSpPr>
        <p:spPr>
          <a:xfrm>
            <a:off x="5119970" y="1707399"/>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19" name="Text Placeholder 6">
            <a:extLst>
              <a:ext uri="{FF2B5EF4-FFF2-40B4-BE49-F238E27FC236}">
                <a16:creationId xmlns:a16="http://schemas.microsoft.com/office/drawing/2014/main" id="{E102D3C9-D8D5-394D-90F7-6E604B3B86FA}"/>
              </a:ext>
            </a:extLst>
          </p:cNvPr>
          <p:cNvSpPr>
            <a:spLocks noGrp="1"/>
          </p:cNvSpPr>
          <p:nvPr>
            <p:ph type="body" sz="quarter" idx="82" hasCustomPrompt="1"/>
          </p:nvPr>
        </p:nvSpPr>
        <p:spPr>
          <a:xfrm>
            <a:off x="5119970" y="1374190"/>
            <a:ext cx="3590963"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0" name="Text Placeholder 33">
            <a:extLst>
              <a:ext uri="{FF2B5EF4-FFF2-40B4-BE49-F238E27FC236}">
                <a16:creationId xmlns:a16="http://schemas.microsoft.com/office/drawing/2014/main" id="{12AC9219-0B20-3342-A6EB-1C9D01A28557}"/>
              </a:ext>
            </a:extLst>
          </p:cNvPr>
          <p:cNvSpPr>
            <a:spLocks noGrp="1"/>
          </p:cNvSpPr>
          <p:nvPr>
            <p:ph type="body" sz="quarter" idx="83" hasCustomPrompt="1"/>
          </p:nvPr>
        </p:nvSpPr>
        <p:spPr>
          <a:xfrm>
            <a:off x="9687551" y="1707399"/>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21" name="Text Placeholder 6">
            <a:extLst>
              <a:ext uri="{FF2B5EF4-FFF2-40B4-BE49-F238E27FC236}">
                <a16:creationId xmlns:a16="http://schemas.microsoft.com/office/drawing/2014/main" id="{A30FF18C-DE3E-9840-8639-ED76ABBB8C59}"/>
              </a:ext>
            </a:extLst>
          </p:cNvPr>
          <p:cNvSpPr>
            <a:spLocks noGrp="1"/>
          </p:cNvSpPr>
          <p:nvPr>
            <p:ph type="body" sz="quarter" idx="84" hasCustomPrompt="1"/>
          </p:nvPr>
        </p:nvSpPr>
        <p:spPr>
          <a:xfrm>
            <a:off x="9687552" y="1374190"/>
            <a:ext cx="3580774"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39" name="Text Placeholder 33">
            <a:extLst>
              <a:ext uri="{FF2B5EF4-FFF2-40B4-BE49-F238E27FC236}">
                <a16:creationId xmlns:a16="http://schemas.microsoft.com/office/drawing/2014/main" id="{1DA3C821-ED9C-9E4D-AF6F-5903E6E4AA68}"/>
              </a:ext>
            </a:extLst>
          </p:cNvPr>
          <p:cNvSpPr>
            <a:spLocks noGrp="1"/>
          </p:cNvSpPr>
          <p:nvPr>
            <p:ph type="body" sz="quarter" idx="85" hasCustomPrompt="1"/>
          </p:nvPr>
        </p:nvSpPr>
        <p:spPr>
          <a:xfrm>
            <a:off x="549213" y="5013381"/>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0" name="Text Placeholder 6">
            <a:extLst>
              <a:ext uri="{FF2B5EF4-FFF2-40B4-BE49-F238E27FC236}">
                <a16:creationId xmlns:a16="http://schemas.microsoft.com/office/drawing/2014/main" id="{0A452A7D-BA2C-2C42-8BE0-20FAC48FBDC8}"/>
              </a:ext>
            </a:extLst>
          </p:cNvPr>
          <p:cNvSpPr>
            <a:spLocks noGrp="1"/>
          </p:cNvSpPr>
          <p:nvPr>
            <p:ph type="body" sz="quarter" idx="86" hasCustomPrompt="1"/>
          </p:nvPr>
        </p:nvSpPr>
        <p:spPr>
          <a:xfrm>
            <a:off x="549214" y="4670481"/>
            <a:ext cx="357985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43" name="Text Placeholder 33">
            <a:extLst>
              <a:ext uri="{FF2B5EF4-FFF2-40B4-BE49-F238E27FC236}">
                <a16:creationId xmlns:a16="http://schemas.microsoft.com/office/drawing/2014/main" id="{A46F2046-0DE0-6B41-9A04-AB99890A8EBA}"/>
              </a:ext>
            </a:extLst>
          </p:cNvPr>
          <p:cNvSpPr>
            <a:spLocks noGrp="1"/>
          </p:cNvSpPr>
          <p:nvPr>
            <p:ph type="body" sz="quarter" idx="87" hasCustomPrompt="1"/>
          </p:nvPr>
        </p:nvSpPr>
        <p:spPr>
          <a:xfrm>
            <a:off x="5119970" y="5013381"/>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4" name="Text Placeholder 6">
            <a:extLst>
              <a:ext uri="{FF2B5EF4-FFF2-40B4-BE49-F238E27FC236}">
                <a16:creationId xmlns:a16="http://schemas.microsoft.com/office/drawing/2014/main" id="{0ECD79D4-CD1C-7A44-A79B-10CB433431ED}"/>
              </a:ext>
            </a:extLst>
          </p:cNvPr>
          <p:cNvSpPr>
            <a:spLocks noGrp="1"/>
          </p:cNvSpPr>
          <p:nvPr>
            <p:ph type="body" sz="quarter" idx="88" hasCustomPrompt="1"/>
          </p:nvPr>
        </p:nvSpPr>
        <p:spPr>
          <a:xfrm>
            <a:off x="5119970" y="4670481"/>
            <a:ext cx="3590963"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45" name="Text Placeholder 33">
            <a:extLst>
              <a:ext uri="{FF2B5EF4-FFF2-40B4-BE49-F238E27FC236}">
                <a16:creationId xmlns:a16="http://schemas.microsoft.com/office/drawing/2014/main" id="{7BDE8B12-CD5D-0B44-B449-03221466C605}"/>
              </a:ext>
            </a:extLst>
          </p:cNvPr>
          <p:cNvSpPr>
            <a:spLocks noGrp="1"/>
          </p:cNvSpPr>
          <p:nvPr>
            <p:ph type="body" sz="quarter" idx="89" hasCustomPrompt="1"/>
          </p:nvPr>
        </p:nvSpPr>
        <p:spPr>
          <a:xfrm>
            <a:off x="9687551" y="5013381"/>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6" name="Text Placeholder 6">
            <a:extLst>
              <a:ext uri="{FF2B5EF4-FFF2-40B4-BE49-F238E27FC236}">
                <a16:creationId xmlns:a16="http://schemas.microsoft.com/office/drawing/2014/main" id="{12B9C37A-99B4-C94A-AFFE-7636ECE2336F}"/>
              </a:ext>
            </a:extLst>
          </p:cNvPr>
          <p:cNvSpPr>
            <a:spLocks noGrp="1"/>
          </p:cNvSpPr>
          <p:nvPr>
            <p:ph type="body" sz="quarter" idx="90" hasCustomPrompt="1"/>
          </p:nvPr>
        </p:nvSpPr>
        <p:spPr>
          <a:xfrm>
            <a:off x="9687552" y="4670481"/>
            <a:ext cx="3580774"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3" name="Slide Number Placeholder 5">
            <a:extLst>
              <a:ext uri="{FF2B5EF4-FFF2-40B4-BE49-F238E27FC236}">
                <a16:creationId xmlns:a16="http://schemas.microsoft.com/office/drawing/2014/main" id="{F6A72C9F-BE8C-7D48-8D71-84AAEAF08BE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2" name="Title 1">
            <a:extLst>
              <a:ext uri="{FF2B5EF4-FFF2-40B4-BE49-F238E27FC236}">
                <a16:creationId xmlns:a16="http://schemas.microsoft.com/office/drawing/2014/main" id="{8743B607-54B6-A040-97AC-38E94FF42EE7}"/>
              </a:ext>
            </a:extLst>
          </p:cNvPr>
          <p:cNvSpPr>
            <a:spLocks noGrp="1"/>
          </p:cNvSpPr>
          <p:nvPr>
            <p:ph type="title" hasCustomPrompt="1"/>
          </p:nvPr>
        </p:nvSpPr>
        <p:spPr>
          <a:xfrm>
            <a:off x="549860" y="536400"/>
            <a:ext cx="2106346"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Key points x 6</a:t>
            </a:r>
          </a:p>
        </p:txBody>
      </p:sp>
    </p:spTree>
    <p:extLst>
      <p:ext uri="{BB962C8B-B14F-4D97-AF65-F5344CB8AC3E}">
        <p14:creationId xmlns:p14="http://schemas.microsoft.com/office/powerpoint/2010/main" val="3862887846"/>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ients Info">
    <p:spTree>
      <p:nvGrpSpPr>
        <p:cNvPr id="1" name=""/>
        <p:cNvGrpSpPr/>
        <p:nvPr/>
      </p:nvGrpSpPr>
      <p:grpSpPr>
        <a:xfrm>
          <a:off x="0" y="0"/>
          <a:ext cx="0" cy="0"/>
          <a:chOff x="0" y="0"/>
          <a:chExt cx="0" cy="0"/>
        </a:xfrm>
      </p:grpSpPr>
      <p:sp>
        <p:nvSpPr>
          <p:cNvPr id="71" name="Text Placeholder 33">
            <a:extLst>
              <a:ext uri="{FF2B5EF4-FFF2-40B4-BE49-F238E27FC236}">
                <a16:creationId xmlns:a16="http://schemas.microsoft.com/office/drawing/2014/main" id="{D2A877CF-7003-624D-B632-ACD023E109C3}"/>
              </a:ext>
            </a:extLst>
          </p:cNvPr>
          <p:cNvSpPr>
            <a:spLocks noGrp="1"/>
          </p:cNvSpPr>
          <p:nvPr>
            <p:ph type="body" sz="quarter" idx="60" hasCustomPrompt="1"/>
          </p:nvPr>
        </p:nvSpPr>
        <p:spPr>
          <a:xfrm>
            <a:off x="2770014" y="1822977"/>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29" name="Picture Placeholder 4">
            <a:extLst>
              <a:ext uri="{FF2B5EF4-FFF2-40B4-BE49-F238E27FC236}">
                <a16:creationId xmlns:a16="http://schemas.microsoft.com/office/drawing/2014/main" id="{20DEFE35-9F50-6B45-B22F-F06CAF473D52}"/>
              </a:ext>
            </a:extLst>
          </p:cNvPr>
          <p:cNvSpPr>
            <a:spLocks noGrp="1"/>
          </p:cNvSpPr>
          <p:nvPr>
            <p:ph type="pic" sz="quarter" idx="50" hasCustomPrompt="1"/>
          </p:nvPr>
        </p:nvSpPr>
        <p:spPr>
          <a:xfrm>
            <a:off x="549187" y="1719720"/>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26" name="Slide Number Placeholder 5">
            <a:extLst>
              <a:ext uri="{FF2B5EF4-FFF2-40B4-BE49-F238E27FC236}">
                <a16:creationId xmlns:a16="http://schemas.microsoft.com/office/drawing/2014/main" id="{AA31DB22-92E6-F947-8767-5653B134C543}"/>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8" name="Text Placeholder 6">
            <a:extLst>
              <a:ext uri="{FF2B5EF4-FFF2-40B4-BE49-F238E27FC236}">
                <a16:creationId xmlns:a16="http://schemas.microsoft.com/office/drawing/2014/main" id="{2B3102CD-E4DC-274B-9E16-84A3162B8EE6}"/>
              </a:ext>
            </a:extLst>
          </p:cNvPr>
          <p:cNvSpPr>
            <a:spLocks noGrp="1"/>
          </p:cNvSpPr>
          <p:nvPr>
            <p:ph type="body" sz="quarter" idx="83" hasCustomPrompt="1"/>
          </p:nvPr>
        </p:nvSpPr>
        <p:spPr>
          <a:xfrm>
            <a:off x="549187" y="1376825"/>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20" name="Text Placeholder 33">
            <a:extLst>
              <a:ext uri="{FF2B5EF4-FFF2-40B4-BE49-F238E27FC236}">
                <a16:creationId xmlns:a16="http://schemas.microsoft.com/office/drawing/2014/main" id="{6B3AFF96-43AF-FB4F-84B6-27464CB7E1E9}"/>
              </a:ext>
            </a:extLst>
          </p:cNvPr>
          <p:cNvSpPr>
            <a:spLocks noGrp="1"/>
          </p:cNvSpPr>
          <p:nvPr>
            <p:ph type="body" sz="quarter" idx="131" hasCustomPrompt="1"/>
          </p:nvPr>
        </p:nvSpPr>
        <p:spPr>
          <a:xfrm>
            <a:off x="2770014" y="3288192"/>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21" name="Picture Placeholder 4">
            <a:extLst>
              <a:ext uri="{FF2B5EF4-FFF2-40B4-BE49-F238E27FC236}">
                <a16:creationId xmlns:a16="http://schemas.microsoft.com/office/drawing/2014/main" id="{216E0361-EA79-0C47-8AEC-34FB1331C7EC}"/>
              </a:ext>
            </a:extLst>
          </p:cNvPr>
          <p:cNvSpPr>
            <a:spLocks noGrp="1"/>
          </p:cNvSpPr>
          <p:nvPr>
            <p:ph type="pic" sz="quarter" idx="132" hasCustomPrompt="1"/>
          </p:nvPr>
        </p:nvSpPr>
        <p:spPr>
          <a:xfrm>
            <a:off x="549187" y="3184935"/>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22" name="Text Placeholder 6">
            <a:extLst>
              <a:ext uri="{FF2B5EF4-FFF2-40B4-BE49-F238E27FC236}">
                <a16:creationId xmlns:a16="http://schemas.microsoft.com/office/drawing/2014/main" id="{99AC26EE-6FFC-1C48-BE5E-A1C8DCA7F16B}"/>
              </a:ext>
            </a:extLst>
          </p:cNvPr>
          <p:cNvSpPr>
            <a:spLocks noGrp="1"/>
          </p:cNvSpPr>
          <p:nvPr>
            <p:ph type="body" sz="quarter" idx="133" hasCustomPrompt="1"/>
          </p:nvPr>
        </p:nvSpPr>
        <p:spPr>
          <a:xfrm>
            <a:off x="549187" y="2842040"/>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23" name="Text Placeholder 33">
            <a:extLst>
              <a:ext uri="{FF2B5EF4-FFF2-40B4-BE49-F238E27FC236}">
                <a16:creationId xmlns:a16="http://schemas.microsoft.com/office/drawing/2014/main" id="{231BB257-9151-1A43-8448-AEDFB3796999}"/>
              </a:ext>
            </a:extLst>
          </p:cNvPr>
          <p:cNvSpPr>
            <a:spLocks noGrp="1"/>
          </p:cNvSpPr>
          <p:nvPr>
            <p:ph type="body" sz="quarter" idx="134" hasCustomPrompt="1"/>
          </p:nvPr>
        </p:nvSpPr>
        <p:spPr>
          <a:xfrm>
            <a:off x="2770014" y="4753407"/>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24" name="Picture Placeholder 4">
            <a:extLst>
              <a:ext uri="{FF2B5EF4-FFF2-40B4-BE49-F238E27FC236}">
                <a16:creationId xmlns:a16="http://schemas.microsoft.com/office/drawing/2014/main" id="{D9EB68A5-065E-404C-9744-C943B530B4F1}"/>
              </a:ext>
            </a:extLst>
          </p:cNvPr>
          <p:cNvSpPr>
            <a:spLocks noGrp="1"/>
          </p:cNvSpPr>
          <p:nvPr>
            <p:ph type="pic" sz="quarter" idx="135" hasCustomPrompt="1"/>
          </p:nvPr>
        </p:nvSpPr>
        <p:spPr>
          <a:xfrm>
            <a:off x="549187" y="4650150"/>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33" name="Text Placeholder 6">
            <a:extLst>
              <a:ext uri="{FF2B5EF4-FFF2-40B4-BE49-F238E27FC236}">
                <a16:creationId xmlns:a16="http://schemas.microsoft.com/office/drawing/2014/main" id="{48919D60-CB50-9F4B-A35B-53DB30D9856C}"/>
              </a:ext>
            </a:extLst>
          </p:cNvPr>
          <p:cNvSpPr>
            <a:spLocks noGrp="1"/>
          </p:cNvSpPr>
          <p:nvPr>
            <p:ph type="body" sz="quarter" idx="136" hasCustomPrompt="1"/>
          </p:nvPr>
        </p:nvSpPr>
        <p:spPr>
          <a:xfrm>
            <a:off x="549187" y="4307255"/>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34" name="Text Placeholder 33">
            <a:extLst>
              <a:ext uri="{FF2B5EF4-FFF2-40B4-BE49-F238E27FC236}">
                <a16:creationId xmlns:a16="http://schemas.microsoft.com/office/drawing/2014/main" id="{CF33C55C-0BB6-1B45-AF91-C4A183112D4D}"/>
              </a:ext>
            </a:extLst>
          </p:cNvPr>
          <p:cNvSpPr>
            <a:spLocks noGrp="1"/>
          </p:cNvSpPr>
          <p:nvPr>
            <p:ph type="body" sz="quarter" idx="137" hasCustomPrompt="1"/>
          </p:nvPr>
        </p:nvSpPr>
        <p:spPr>
          <a:xfrm>
            <a:off x="2770014" y="6218622"/>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35" name="Picture Placeholder 4">
            <a:extLst>
              <a:ext uri="{FF2B5EF4-FFF2-40B4-BE49-F238E27FC236}">
                <a16:creationId xmlns:a16="http://schemas.microsoft.com/office/drawing/2014/main" id="{750AFF24-459D-4C49-9C53-E394E27597AE}"/>
              </a:ext>
            </a:extLst>
          </p:cNvPr>
          <p:cNvSpPr>
            <a:spLocks noGrp="1"/>
          </p:cNvSpPr>
          <p:nvPr>
            <p:ph type="pic" sz="quarter" idx="138" hasCustomPrompt="1"/>
          </p:nvPr>
        </p:nvSpPr>
        <p:spPr>
          <a:xfrm>
            <a:off x="549187" y="6115365"/>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36" name="Text Placeholder 6">
            <a:extLst>
              <a:ext uri="{FF2B5EF4-FFF2-40B4-BE49-F238E27FC236}">
                <a16:creationId xmlns:a16="http://schemas.microsoft.com/office/drawing/2014/main" id="{EB2E52B4-5246-D641-918B-033190D130CF}"/>
              </a:ext>
            </a:extLst>
          </p:cNvPr>
          <p:cNvSpPr>
            <a:spLocks noGrp="1"/>
          </p:cNvSpPr>
          <p:nvPr>
            <p:ph type="body" sz="quarter" idx="139" hasCustomPrompt="1"/>
          </p:nvPr>
        </p:nvSpPr>
        <p:spPr>
          <a:xfrm>
            <a:off x="549187" y="5772470"/>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17" name="Title 1">
            <a:extLst>
              <a:ext uri="{FF2B5EF4-FFF2-40B4-BE49-F238E27FC236}">
                <a16:creationId xmlns:a16="http://schemas.microsoft.com/office/drawing/2014/main" id="{4B583AF8-A74E-DD48-AEFE-ED26437DF1D7}"/>
              </a:ext>
            </a:extLst>
          </p:cNvPr>
          <p:cNvSpPr>
            <a:spLocks noGrp="1"/>
          </p:cNvSpPr>
          <p:nvPr>
            <p:ph type="title" hasCustomPrompt="1"/>
          </p:nvPr>
        </p:nvSpPr>
        <p:spPr>
          <a:xfrm>
            <a:off x="549860" y="536400"/>
            <a:ext cx="1673535"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Clients info</a:t>
            </a:r>
          </a:p>
        </p:txBody>
      </p:sp>
    </p:spTree>
    <p:extLst>
      <p:ext uri="{BB962C8B-B14F-4D97-AF65-F5344CB8AC3E}">
        <p14:creationId xmlns:p14="http://schemas.microsoft.com/office/powerpoint/2010/main" val="32163071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 Headin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F08A3B8-0618-D64B-A1B1-BB0915BE96D3}"/>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dirty="0"/>
              <a:t>.</a:t>
            </a:r>
          </a:p>
        </p:txBody>
      </p:sp>
    </p:spTree>
    <p:extLst>
      <p:ext uri="{BB962C8B-B14F-4D97-AF65-F5344CB8AC3E}">
        <p14:creationId xmlns:p14="http://schemas.microsoft.com/office/powerpoint/2010/main" val="2316332017"/>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am Introduction">
    <p:spTree>
      <p:nvGrpSpPr>
        <p:cNvPr id="1" name=""/>
        <p:cNvGrpSpPr/>
        <p:nvPr/>
      </p:nvGrpSpPr>
      <p:grpSpPr>
        <a:xfrm>
          <a:off x="0" y="0"/>
          <a:ext cx="0" cy="0"/>
          <a:chOff x="0" y="0"/>
          <a:chExt cx="0" cy="0"/>
        </a:xfrm>
      </p:grpSpPr>
      <p:sp>
        <p:nvSpPr>
          <p:cNvPr id="15" name="Text Placeholder 8">
            <a:extLst>
              <a:ext uri="{FF2B5EF4-FFF2-40B4-BE49-F238E27FC236}">
                <a16:creationId xmlns:a16="http://schemas.microsoft.com/office/drawing/2014/main" id="{F7B4614E-1795-704A-A342-9B8A34D4F734}"/>
              </a:ext>
            </a:extLst>
          </p:cNvPr>
          <p:cNvSpPr>
            <a:spLocks noGrp="1"/>
          </p:cNvSpPr>
          <p:nvPr>
            <p:ph type="body" sz="quarter" idx="13" hasCustomPrompt="1"/>
          </p:nvPr>
        </p:nvSpPr>
        <p:spPr>
          <a:xfrm>
            <a:off x="549187" y="1378733"/>
            <a:ext cx="10890394" cy="689412"/>
          </a:xfrm>
          <a:prstGeom prst="rect">
            <a:avLst/>
          </a:prstGeom>
        </p:spPr>
        <p:txBody>
          <a:bodyPr lIns="0" tIns="0" rIns="0" bIns="0" anchor="t"/>
          <a:lstStyle>
            <a:lvl1pPr marL="0" indent="0">
              <a:lnSpc>
                <a:spcPct val="120000"/>
              </a:lnSpc>
              <a:spcBef>
                <a:spcPts val="0"/>
              </a:spcBef>
              <a:buNone/>
              <a:defRPr lang="en-US" sz="1200" kern="1200" dirty="0">
                <a:solidFill>
                  <a:schemeClr val="tx1"/>
                </a:solidFill>
                <a:latin typeface="+mn-lt"/>
                <a:ea typeface="+mn-ea"/>
                <a:cs typeface="+mn-cs"/>
              </a:defRPr>
            </a:lvl1pPr>
            <a:lvl2pPr marL="50292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atin typeface="+mn-lt"/>
              </a:defRPr>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19" name="Text Placeholder 8">
            <a:extLst>
              <a:ext uri="{FF2B5EF4-FFF2-40B4-BE49-F238E27FC236}">
                <a16:creationId xmlns:a16="http://schemas.microsoft.com/office/drawing/2014/main" id="{173B443D-56F7-3142-B6E8-084793F6D5E9}"/>
              </a:ext>
            </a:extLst>
          </p:cNvPr>
          <p:cNvSpPr>
            <a:spLocks noGrp="1"/>
          </p:cNvSpPr>
          <p:nvPr>
            <p:ph type="body" sz="quarter" idx="11" hasCustomPrompt="1"/>
          </p:nvPr>
        </p:nvSpPr>
        <p:spPr>
          <a:xfrm>
            <a:off x="549187" y="2100302"/>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20" name="Text Placeholder 8">
            <a:extLst>
              <a:ext uri="{FF2B5EF4-FFF2-40B4-BE49-F238E27FC236}">
                <a16:creationId xmlns:a16="http://schemas.microsoft.com/office/drawing/2014/main" id="{0EAEA790-34DA-1D4C-B7DC-EF2A4F6F728D}"/>
              </a:ext>
            </a:extLst>
          </p:cNvPr>
          <p:cNvSpPr>
            <a:spLocks noGrp="1"/>
          </p:cNvSpPr>
          <p:nvPr>
            <p:ph type="body" sz="quarter" idx="14" hasCustomPrompt="1"/>
          </p:nvPr>
        </p:nvSpPr>
        <p:spPr>
          <a:xfrm>
            <a:off x="549187" y="2340042"/>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21" name="Text Placeholder 8">
            <a:extLst>
              <a:ext uri="{FF2B5EF4-FFF2-40B4-BE49-F238E27FC236}">
                <a16:creationId xmlns:a16="http://schemas.microsoft.com/office/drawing/2014/main" id="{4F0731AA-9822-634F-85E4-23B699C7433B}"/>
              </a:ext>
            </a:extLst>
          </p:cNvPr>
          <p:cNvSpPr>
            <a:spLocks noGrp="1"/>
          </p:cNvSpPr>
          <p:nvPr>
            <p:ph type="body" sz="quarter" idx="15" hasCustomPrompt="1"/>
          </p:nvPr>
        </p:nvSpPr>
        <p:spPr>
          <a:xfrm>
            <a:off x="549187" y="2570535"/>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23" name="Text Placeholder 8">
            <a:extLst>
              <a:ext uri="{FF2B5EF4-FFF2-40B4-BE49-F238E27FC236}">
                <a16:creationId xmlns:a16="http://schemas.microsoft.com/office/drawing/2014/main" id="{B1A7DA0E-DB8E-D341-BB7F-9E012C7CCB54}"/>
              </a:ext>
            </a:extLst>
          </p:cNvPr>
          <p:cNvSpPr>
            <a:spLocks noGrp="1"/>
          </p:cNvSpPr>
          <p:nvPr>
            <p:ph type="body" sz="quarter" idx="16" hasCustomPrompt="1"/>
          </p:nvPr>
        </p:nvSpPr>
        <p:spPr>
          <a:xfrm>
            <a:off x="549187" y="319162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24" name="Text Placeholder 8">
            <a:extLst>
              <a:ext uri="{FF2B5EF4-FFF2-40B4-BE49-F238E27FC236}">
                <a16:creationId xmlns:a16="http://schemas.microsoft.com/office/drawing/2014/main" id="{3456C7DA-DC45-AD43-8B74-74535208EB73}"/>
              </a:ext>
            </a:extLst>
          </p:cNvPr>
          <p:cNvSpPr>
            <a:spLocks noGrp="1"/>
          </p:cNvSpPr>
          <p:nvPr>
            <p:ph type="body" sz="quarter" idx="17" hasCustomPrompt="1"/>
          </p:nvPr>
        </p:nvSpPr>
        <p:spPr>
          <a:xfrm>
            <a:off x="549187" y="343136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25" name="Text Placeholder 8">
            <a:extLst>
              <a:ext uri="{FF2B5EF4-FFF2-40B4-BE49-F238E27FC236}">
                <a16:creationId xmlns:a16="http://schemas.microsoft.com/office/drawing/2014/main" id="{D4053FA1-513F-DE48-B4B6-39CF0132B251}"/>
              </a:ext>
            </a:extLst>
          </p:cNvPr>
          <p:cNvSpPr>
            <a:spLocks noGrp="1"/>
          </p:cNvSpPr>
          <p:nvPr>
            <p:ph type="body" sz="quarter" idx="18" hasCustomPrompt="1"/>
          </p:nvPr>
        </p:nvSpPr>
        <p:spPr>
          <a:xfrm>
            <a:off x="549187" y="366186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48" name="Text Placeholder 8">
            <a:extLst>
              <a:ext uri="{FF2B5EF4-FFF2-40B4-BE49-F238E27FC236}">
                <a16:creationId xmlns:a16="http://schemas.microsoft.com/office/drawing/2014/main" id="{7DAF8186-56EE-4942-9ECF-DE738A9BD557}"/>
              </a:ext>
            </a:extLst>
          </p:cNvPr>
          <p:cNvSpPr>
            <a:spLocks noGrp="1"/>
          </p:cNvSpPr>
          <p:nvPr>
            <p:ph type="body" sz="quarter" idx="19" hasCustomPrompt="1"/>
          </p:nvPr>
        </p:nvSpPr>
        <p:spPr>
          <a:xfrm>
            <a:off x="549187" y="4279044"/>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49" name="Text Placeholder 8">
            <a:extLst>
              <a:ext uri="{FF2B5EF4-FFF2-40B4-BE49-F238E27FC236}">
                <a16:creationId xmlns:a16="http://schemas.microsoft.com/office/drawing/2014/main" id="{2ABF41CB-1C81-DF42-B1E4-8E1957E6B425}"/>
              </a:ext>
            </a:extLst>
          </p:cNvPr>
          <p:cNvSpPr>
            <a:spLocks noGrp="1"/>
          </p:cNvSpPr>
          <p:nvPr>
            <p:ph type="body" sz="quarter" idx="20" hasCustomPrompt="1"/>
          </p:nvPr>
        </p:nvSpPr>
        <p:spPr>
          <a:xfrm>
            <a:off x="549187" y="4518784"/>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50" name="Text Placeholder 8">
            <a:extLst>
              <a:ext uri="{FF2B5EF4-FFF2-40B4-BE49-F238E27FC236}">
                <a16:creationId xmlns:a16="http://schemas.microsoft.com/office/drawing/2014/main" id="{154A8930-01B6-8445-9F2E-2E7EB5A36557}"/>
              </a:ext>
            </a:extLst>
          </p:cNvPr>
          <p:cNvSpPr>
            <a:spLocks noGrp="1"/>
          </p:cNvSpPr>
          <p:nvPr>
            <p:ph type="body" sz="quarter" idx="21" hasCustomPrompt="1"/>
          </p:nvPr>
        </p:nvSpPr>
        <p:spPr>
          <a:xfrm>
            <a:off x="549187" y="4749277"/>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52" name="Text Placeholder 8">
            <a:extLst>
              <a:ext uri="{FF2B5EF4-FFF2-40B4-BE49-F238E27FC236}">
                <a16:creationId xmlns:a16="http://schemas.microsoft.com/office/drawing/2014/main" id="{94FE467C-9243-EB45-9C5C-998403CFFF1D}"/>
              </a:ext>
            </a:extLst>
          </p:cNvPr>
          <p:cNvSpPr>
            <a:spLocks noGrp="1"/>
          </p:cNvSpPr>
          <p:nvPr>
            <p:ph type="body" sz="quarter" idx="22" hasCustomPrompt="1"/>
          </p:nvPr>
        </p:nvSpPr>
        <p:spPr>
          <a:xfrm>
            <a:off x="549187" y="5361071"/>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53" name="Text Placeholder 8">
            <a:extLst>
              <a:ext uri="{FF2B5EF4-FFF2-40B4-BE49-F238E27FC236}">
                <a16:creationId xmlns:a16="http://schemas.microsoft.com/office/drawing/2014/main" id="{91FF2012-FD7A-3842-A7F8-9E459A1C463D}"/>
              </a:ext>
            </a:extLst>
          </p:cNvPr>
          <p:cNvSpPr>
            <a:spLocks noGrp="1"/>
          </p:cNvSpPr>
          <p:nvPr>
            <p:ph type="body" sz="quarter" idx="23" hasCustomPrompt="1"/>
          </p:nvPr>
        </p:nvSpPr>
        <p:spPr>
          <a:xfrm>
            <a:off x="549187" y="5600811"/>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54" name="Text Placeholder 8">
            <a:extLst>
              <a:ext uri="{FF2B5EF4-FFF2-40B4-BE49-F238E27FC236}">
                <a16:creationId xmlns:a16="http://schemas.microsoft.com/office/drawing/2014/main" id="{36BC22DC-76E2-A949-A286-F52AA87A75A3}"/>
              </a:ext>
            </a:extLst>
          </p:cNvPr>
          <p:cNvSpPr>
            <a:spLocks noGrp="1"/>
          </p:cNvSpPr>
          <p:nvPr>
            <p:ph type="body" sz="quarter" idx="24" hasCustomPrompt="1"/>
          </p:nvPr>
        </p:nvSpPr>
        <p:spPr>
          <a:xfrm>
            <a:off x="549187" y="5831304"/>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56" name="Text Placeholder 8">
            <a:extLst>
              <a:ext uri="{FF2B5EF4-FFF2-40B4-BE49-F238E27FC236}">
                <a16:creationId xmlns:a16="http://schemas.microsoft.com/office/drawing/2014/main" id="{396E71BB-BCD7-F34C-B32F-49B4602EA311}"/>
              </a:ext>
            </a:extLst>
          </p:cNvPr>
          <p:cNvSpPr>
            <a:spLocks noGrp="1"/>
          </p:cNvSpPr>
          <p:nvPr>
            <p:ph type="body" sz="quarter" idx="25" hasCustomPrompt="1"/>
          </p:nvPr>
        </p:nvSpPr>
        <p:spPr>
          <a:xfrm>
            <a:off x="549187" y="644507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57" name="Text Placeholder 8">
            <a:extLst>
              <a:ext uri="{FF2B5EF4-FFF2-40B4-BE49-F238E27FC236}">
                <a16:creationId xmlns:a16="http://schemas.microsoft.com/office/drawing/2014/main" id="{A3A92D05-F15F-B047-B1AD-DA0A1788F7E2}"/>
              </a:ext>
            </a:extLst>
          </p:cNvPr>
          <p:cNvSpPr>
            <a:spLocks noGrp="1"/>
          </p:cNvSpPr>
          <p:nvPr>
            <p:ph type="body" sz="quarter" idx="26" hasCustomPrompt="1"/>
          </p:nvPr>
        </p:nvSpPr>
        <p:spPr>
          <a:xfrm>
            <a:off x="549187" y="668481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58" name="Text Placeholder 8">
            <a:extLst>
              <a:ext uri="{FF2B5EF4-FFF2-40B4-BE49-F238E27FC236}">
                <a16:creationId xmlns:a16="http://schemas.microsoft.com/office/drawing/2014/main" id="{746FBDD9-008A-544E-B441-17A75CD2DF52}"/>
              </a:ext>
            </a:extLst>
          </p:cNvPr>
          <p:cNvSpPr>
            <a:spLocks noGrp="1"/>
          </p:cNvSpPr>
          <p:nvPr>
            <p:ph type="body" sz="quarter" idx="27" hasCustomPrompt="1"/>
          </p:nvPr>
        </p:nvSpPr>
        <p:spPr>
          <a:xfrm>
            <a:off x="549187" y="691531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60" name="Text Placeholder 8">
            <a:extLst>
              <a:ext uri="{FF2B5EF4-FFF2-40B4-BE49-F238E27FC236}">
                <a16:creationId xmlns:a16="http://schemas.microsoft.com/office/drawing/2014/main" id="{04289373-4503-EA49-A5B3-94F801475CBA}"/>
              </a:ext>
            </a:extLst>
          </p:cNvPr>
          <p:cNvSpPr>
            <a:spLocks noGrp="1"/>
          </p:cNvSpPr>
          <p:nvPr>
            <p:ph type="body" sz="quarter" idx="28" hasCustomPrompt="1"/>
          </p:nvPr>
        </p:nvSpPr>
        <p:spPr>
          <a:xfrm>
            <a:off x="4927399" y="2100302"/>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61" name="Text Placeholder 8">
            <a:extLst>
              <a:ext uri="{FF2B5EF4-FFF2-40B4-BE49-F238E27FC236}">
                <a16:creationId xmlns:a16="http://schemas.microsoft.com/office/drawing/2014/main" id="{B449BDC1-651E-7C47-83A1-F9E16CF63FE1}"/>
              </a:ext>
            </a:extLst>
          </p:cNvPr>
          <p:cNvSpPr>
            <a:spLocks noGrp="1"/>
          </p:cNvSpPr>
          <p:nvPr>
            <p:ph type="body" sz="quarter" idx="29" hasCustomPrompt="1"/>
          </p:nvPr>
        </p:nvSpPr>
        <p:spPr>
          <a:xfrm>
            <a:off x="4927399" y="2340042"/>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62" name="Text Placeholder 8">
            <a:extLst>
              <a:ext uri="{FF2B5EF4-FFF2-40B4-BE49-F238E27FC236}">
                <a16:creationId xmlns:a16="http://schemas.microsoft.com/office/drawing/2014/main" id="{5707A898-21C6-C548-99FA-DE807A16854A}"/>
              </a:ext>
            </a:extLst>
          </p:cNvPr>
          <p:cNvSpPr>
            <a:spLocks noGrp="1"/>
          </p:cNvSpPr>
          <p:nvPr>
            <p:ph type="body" sz="quarter" idx="30" hasCustomPrompt="1"/>
          </p:nvPr>
        </p:nvSpPr>
        <p:spPr>
          <a:xfrm>
            <a:off x="4927399" y="2570535"/>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63" name="Text Placeholder 8">
            <a:extLst>
              <a:ext uri="{FF2B5EF4-FFF2-40B4-BE49-F238E27FC236}">
                <a16:creationId xmlns:a16="http://schemas.microsoft.com/office/drawing/2014/main" id="{E0B93C40-4BEB-1542-85AD-0D0777C04598}"/>
              </a:ext>
            </a:extLst>
          </p:cNvPr>
          <p:cNvSpPr>
            <a:spLocks noGrp="1"/>
          </p:cNvSpPr>
          <p:nvPr>
            <p:ph type="body" sz="quarter" idx="31" hasCustomPrompt="1"/>
          </p:nvPr>
        </p:nvSpPr>
        <p:spPr>
          <a:xfrm>
            <a:off x="4927399" y="319162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64" name="Text Placeholder 8">
            <a:extLst>
              <a:ext uri="{FF2B5EF4-FFF2-40B4-BE49-F238E27FC236}">
                <a16:creationId xmlns:a16="http://schemas.microsoft.com/office/drawing/2014/main" id="{8902B054-7C17-364B-A943-B1543225CD63}"/>
              </a:ext>
            </a:extLst>
          </p:cNvPr>
          <p:cNvSpPr>
            <a:spLocks noGrp="1"/>
          </p:cNvSpPr>
          <p:nvPr>
            <p:ph type="body" sz="quarter" idx="32" hasCustomPrompt="1"/>
          </p:nvPr>
        </p:nvSpPr>
        <p:spPr>
          <a:xfrm>
            <a:off x="4927399" y="343136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65" name="Text Placeholder 8">
            <a:extLst>
              <a:ext uri="{FF2B5EF4-FFF2-40B4-BE49-F238E27FC236}">
                <a16:creationId xmlns:a16="http://schemas.microsoft.com/office/drawing/2014/main" id="{0D45F3E5-B492-904C-A0E0-A82F5CEDF356}"/>
              </a:ext>
            </a:extLst>
          </p:cNvPr>
          <p:cNvSpPr>
            <a:spLocks noGrp="1"/>
          </p:cNvSpPr>
          <p:nvPr>
            <p:ph type="body" sz="quarter" idx="33" hasCustomPrompt="1"/>
          </p:nvPr>
        </p:nvSpPr>
        <p:spPr>
          <a:xfrm>
            <a:off x="4927399" y="366186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67" name="Text Placeholder 8">
            <a:extLst>
              <a:ext uri="{FF2B5EF4-FFF2-40B4-BE49-F238E27FC236}">
                <a16:creationId xmlns:a16="http://schemas.microsoft.com/office/drawing/2014/main" id="{3BF0B575-AAD1-9446-8BD4-CF3E857A63A9}"/>
              </a:ext>
            </a:extLst>
          </p:cNvPr>
          <p:cNvSpPr>
            <a:spLocks noGrp="1"/>
          </p:cNvSpPr>
          <p:nvPr>
            <p:ph type="body" sz="quarter" idx="34" hasCustomPrompt="1"/>
          </p:nvPr>
        </p:nvSpPr>
        <p:spPr>
          <a:xfrm>
            <a:off x="4927399" y="4279044"/>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68" name="Text Placeholder 8">
            <a:extLst>
              <a:ext uri="{FF2B5EF4-FFF2-40B4-BE49-F238E27FC236}">
                <a16:creationId xmlns:a16="http://schemas.microsoft.com/office/drawing/2014/main" id="{375C8D33-20D3-3647-8BD7-CA5058004DB5}"/>
              </a:ext>
            </a:extLst>
          </p:cNvPr>
          <p:cNvSpPr>
            <a:spLocks noGrp="1"/>
          </p:cNvSpPr>
          <p:nvPr>
            <p:ph type="body" sz="quarter" idx="35" hasCustomPrompt="1"/>
          </p:nvPr>
        </p:nvSpPr>
        <p:spPr>
          <a:xfrm>
            <a:off x="4927399" y="4518784"/>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69" name="Text Placeholder 8">
            <a:extLst>
              <a:ext uri="{FF2B5EF4-FFF2-40B4-BE49-F238E27FC236}">
                <a16:creationId xmlns:a16="http://schemas.microsoft.com/office/drawing/2014/main" id="{6E39AE3D-2F27-4D44-AB9E-232736440EF9}"/>
              </a:ext>
            </a:extLst>
          </p:cNvPr>
          <p:cNvSpPr>
            <a:spLocks noGrp="1"/>
          </p:cNvSpPr>
          <p:nvPr>
            <p:ph type="body" sz="quarter" idx="36" hasCustomPrompt="1"/>
          </p:nvPr>
        </p:nvSpPr>
        <p:spPr>
          <a:xfrm>
            <a:off x="4927399" y="4749277"/>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71" name="Text Placeholder 8">
            <a:extLst>
              <a:ext uri="{FF2B5EF4-FFF2-40B4-BE49-F238E27FC236}">
                <a16:creationId xmlns:a16="http://schemas.microsoft.com/office/drawing/2014/main" id="{06CC4F9F-4883-0A42-9F16-C90923395FF4}"/>
              </a:ext>
            </a:extLst>
          </p:cNvPr>
          <p:cNvSpPr>
            <a:spLocks noGrp="1"/>
          </p:cNvSpPr>
          <p:nvPr>
            <p:ph type="body" sz="quarter" idx="37" hasCustomPrompt="1"/>
          </p:nvPr>
        </p:nvSpPr>
        <p:spPr>
          <a:xfrm>
            <a:off x="4927399" y="5361071"/>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72" name="Text Placeholder 8">
            <a:extLst>
              <a:ext uri="{FF2B5EF4-FFF2-40B4-BE49-F238E27FC236}">
                <a16:creationId xmlns:a16="http://schemas.microsoft.com/office/drawing/2014/main" id="{8D306D57-4150-0B41-8397-1E2D3B63E3D1}"/>
              </a:ext>
            </a:extLst>
          </p:cNvPr>
          <p:cNvSpPr>
            <a:spLocks noGrp="1"/>
          </p:cNvSpPr>
          <p:nvPr>
            <p:ph type="body" sz="quarter" idx="38" hasCustomPrompt="1"/>
          </p:nvPr>
        </p:nvSpPr>
        <p:spPr>
          <a:xfrm>
            <a:off x="4927399" y="5600811"/>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73" name="Text Placeholder 8">
            <a:extLst>
              <a:ext uri="{FF2B5EF4-FFF2-40B4-BE49-F238E27FC236}">
                <a16:creationId xmlns:a16="http://schemas.microsoft.com/office/drawing/2014/main" id="{9E01C3E1-D480-B441-B341-55E392187CEC}"/>
              </a:ext>
            </a:extLst>
          </p:cNvPr>
          <p:cNvSpPr>
            <a:spLocks noGrp="1"/>
          </p:cNvSpPr>
          <p:nvPr>
            <p:ph type="body" sz="quarter" idx="39" hasCustomPrompt="1"/>
          </p:nvPr>
        </p:nvSpPr>
        <p:spPr>
          <a:xfrm>
            <a:off x="4927399" y="5831304"/>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75" name="Text Placeholder 8">
            <a:extLst>
              <a:ext uri="{FF2B5EF4-FFF2-40B4-BE49-F238E27FC236}">
                <a16:creationId xmlns:a16="http://schemas.microsoft.com/office/drawing/2014/main" id="{7EACCFD8-1404-1D44-BF1D-430EED245EAB}"/>
              </a:ext>
            </a:extLst>
          </p:cNvPr>
          <p:cNvSpPr>
            <a:spLocks noGrp="1"/>
          </p:cNvSpPr>
          <p:nvPr>
            <p:ph type="body" sz="quarter" idx="40" hasCustomPrompt="1"/>
          </p:nvPr>
        </p:nvSpPr>
        <p:spPr>
          <a:xfrm>
            <a:off x="4927399" y="644507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76" name="Text Placeholder 8">
            <a:extLst>
              <a:ext uri="{FF2B5EF4-FFF2-40B4-BE49-F238E27FC236}">
                <a16:creationId xmlns:a16="http://schemas.microsoft.com/office/drawing/2014/main" id="{EDDBE331-395C-9946-8B01-E7D532EB1EE0}"/>
              </a:ext>
            </a:extLst>
          </p:cNvPr>
          <p:cNvSpPr>
            <a:spLocks noGrp="1"/>
          </p:cNvSpPr>
          <p:nvPr>
            <p:ph type="body" sz="quarter" idx="41" hasCustomPrompt="1"/>
          </p:nvPr>
        </p:nvSpPr>
        <p:spPr>
          <a:xfrm>
            <a:off x="4927399" y="668481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77" name="Text Placeholder 8">
            <a:extLst>
              <a:ext uri="{FF2B5EF4-FFF2-40B4-BE49-F238E27FC236}">
                <a16:creationId xmlns:a16="http://schemas.microsoft.com/office/drawing/2014/main" id="{2895FB87-791C-4C42-8414-1462BCF5BA39}"/>
              </a:ext>
            </a:extLst>
          </p:cNvPr>
          <p:cNvSpPr>
            <a:spLocks noGrp="1"/>
          </p:cNvSpPr>
          <p:nvPr>
            <p:ph type="body" sz="quarter" idx="42" hasCustomPrompt="1"/>
          </p:nvPr>
        </p:nvSpPr>
        <p:spPr>
          <a:xfrm>
            <a:off x="4927399" y="691531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98" name="Text Placeholder 8">
            <a:extLst>
              <a:ext uri="{FF2B5EF4-FFF2-40B4-BE49-F238E27FC236}">
                <a16:creationId xmlns:a16="http://schemas.microsoft.com/office/drawing/2014/main" id="{CA4A41E5-333C-7444-AAEC-7C6DD7F88506}"/>
              </a:ext>
            </a:extLst>
          </p:cNvPr>
          <p:cNvSpPr>
            <a:spLocks noGrp="1"/>
          </p:cNvSpPr>
          <p:nvPr>
            <p:ph type="body" sz="quarter" idx="43" hasCustomPrompt="1"/>
          </p:nvPr>
        </p:nvSpPr>
        <p:spPr>
          <a:xfrm>
            <a:off x="9305611" y="2100302"/>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99" name="Text Placeholder 8">
            <a:extLst>
              <a:ext uri="{FF2B5EF4-FFF2-40B4-BE49-F238E27FC236}">
                <a16:creationId xmlns:a16="http://schemas.microsoft.com/office/drawing/2014/main" id="{601C2841-D5BF-CD4F-937B-D41CD814538D}"/>
              </a:ext>
            </a:extLst>
          </p:cNvPr>
          <p:cNvSpPr>
            <a:spLocks noGrp="1"/>
          </p:cNvSpPr>
          <p:nvPr>
            <p:ph type="body" sz="quarter" idx="44" hasCustomPrompt="1"/>
          </p:nvPr>
        </p:nvSpPr>
        <p:spPr>
          <a:xfrm>
            <a:off x="9308040" y="2340042"/>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00" name="Text Placeholder 8">
            <a:extLst>
              <a:ext uri="{FF2B5EF4-FFF2-40B4-BE49-F238E27FC236}">
                <a16:creationId xmlns:a16="http://schemas.microsoft.com/office/drawing/2014/main" id="{ACED77FC-536D-0C4B-A89E-AE3DF8E3EC0C}"/>
              </a:ext>
            </a:extLst>
          </p:cNvPr>
          <p:cNvSpPr>
            <a:spLocks noGrp="1"/>
          </p:cNvSpPr>
          <p:nvPr>
            <p:ph type="body" sz="quarter" idx="45" hasCustomPrompt="1"/>
          </p:nvPr>
        </p:nvSpPr>
        <p:spPr>
          <a:xfrm>
            <a:off x="9305611" y="2570535"/>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01" name="Text Placeholder 8">
            <a:extLst>
              <a:ext uri="{FF2B5EF4-FFF2-40B4-BE49-F238E27FC236}">
                <a16:creationId xmlns:a16="http://schemas.microsoft.com/office/drawing/2014/main" id="{4DDBF7E9-CC44-7E4E-985F-94162A96EFF7}"/>
              </a:ext>
            </a:extLst>
          </p:cNvPr>
          <p:cNvSpPr>
            <a:spLocks noGrp="1"/>
          </p:cNvSpPr>
          <p:nvPr>
            <p:ph type="body" sz="quarter" idx="46" hasCustomPrompt="1"/>
          </p:nvPr>
        </p:nvSpPr>
        <p:spPr>
          <a:xfrm>
            <a:off x="9305611" y="319162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02" name="Text Placeholder 8">
            <a:extLst>
              <a:ext uri="{FF2B5EF4-FFF2-40B4-BE49-F238E27FC236}">
                <a16:creationId xmlns:a16="http://schemas.microsoft.com/office/drawing/2014/main" id="{DBD60CB8-2927-9541-B7ED-D363935FDB18}"/>
              </a:ext>
            </a:extLst>
          </p:cNvPr>
          <p:cNvSpPr>
            <a:spLocks noGrp="1"/>
          </p:cNvSpPr>
          <p:nvPr>
            <p:ph type="body" sz="quarter" idx="47" hasCustomPrompt="1"/>
          </p:nvPr>
        </p:nvSpPr>
        <p:spPr>
          <a:xfrm>
            <a:off x="9308040" y="343136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03" name="Text Placeholder 8">
            <a:extLst>
              <a:ext uri="{FF2B5EF4-FFF2-40B4-BE49-F238E27FC236}">
                <a16:creationId xmlns:a16="http://schemas.microsoft.com/office/drawing/2014/main" id="{BBCC5B98-F51E-C944-99A8-B7B98A8C11DF}"/>
              </a:ext>
            </a:extLst>
          </p:cNvPr>
          <p:cNvSpPr>
            <a:spLocks noGrp="1"/>
          </p:cNvSpPr>
          <p:nvPr>
            <p:ph type="body" sz="quarter" idx="48" hasCustomPrompt="1"/>
          </p:nvPr>
        </p:nvSpPr>
        <p:spPr>
          <a:xfrm>
            <a:off x="9305611" y="366186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05" name="Text Placeholder 8">
            <a:extLst>
              <a:ext uri="{FF2B5EF4-FFF2-40B4-BE49-F238E27FC236}">
                <a16:creationId xmlns:a16="http://schemas.microsoft.com/office/drawing/2014/main" id="{59F855E6-1CF3-664D-BFC9-FF579F299A13}"/>
              </a:ext>
            </a:extLst>
          </p:cNvPr>
          <p:cNvSpPr>
            <a:spLocks noGrp="1"/>
          </p:cNvSpPr>
          <p:nvPr>
            <p:ph type="body" sz="quarter" idx="49" hasCustomPrompt="1"/>
          </p:nvPr>
        </p:nvSpPr>
        <p:spPr>
          <a:xfrm>
            <a:off x="9305611" y="4279044"/>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06" name="Text Placeholder 8">
            <a:extLst>
              <a:ext uri="{FF2B5EF4-FFF2-40B4-BE49-F238E27FC236}">
                <a16:creationId xmlns:a16="http://schemas.microsoft.com/office/drawing/2014/main" id="{88C44FE2-8633-A74C-B93D-4D4CA7750EFE}"/>
              </a:ext>
            </a:extLst>
          </p:cNvPr>
          <p:cNvSpPr>
            <a:spLocks noGrp="1"/>
          </p:cNvSpPr>
          <p:nvPr>
            <p:ph type="body" sz="quarter" idx="50" hasCustomPrompt="1"/>
          </p:nvPr>
        </p:nvSpPr>
        <p:spPr>
          <a:xfrm>
            <a:off x="9308040" y="4518784"/>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07" name="Text Placeholder 8">
            <a:extLst>
              <a:ext uri="{FF2B5EF4-FFF2-40B4-BE49-F238E27FC236}">
                <a16:creationId xmlns:a16="http://schemas.microsoft.com/office/drawing/2014/main" id="{4B0190EC-56A8-BD4B-BA9F-88EBA24B7CCB}"/>
              </a:ext>
            </a:extLst>
          </p:cNvPr>
          <p:cNvSpPr>
            <a:spLocks noGrp="1"/>
          </p:cNvSpPr>
          <p:nvPr>
            <p:ph type="body" sz="quarter" idx="51" hasCustomPrompt="1"/>
          </p:nvPr>
        </p:nvSpPr>
        <p:spPr>
          <a:xfrm>
            <a:off x="9305611" y="4749277"/>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09" name="Text Placeholder 8">
            <a:extLst>
              <a:ext uri="{FF2B5EF4-FFF2-40B4-BE49-F238E27FC236}">
                <a16:creationId xmlns:a16="http://schemas.microsoft.com/office/drawing/2014/main" id="{22616E29-8A5A-4E4C-B700-E562834C0D43}"/>
              </a:ext>
            </a:extLst>
          </p:cNvPr>
          <p:cNvSpPr>
            <a:spLocks noGrp="1"/>
          </p:cNvSpPr>
          <p:nvPr>
            <p:ph type="body" sz="quarter" idx="52" hasCustomPrompt="1"/>
          </p:nvPr>
        </p:nvSpPr>
        <p:spPr>
          <a:xfrm>
            <a:off x="9305611" y="5361071"/>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10" name="Text Placeholder 8">
            <a:extLst>
              <a:ext uri="{FF2B5EF4-FFF2-40B4-BE49-F238E27FC236}">
                <a16:creationId xmlns:a16="http://schemas.microsoft.com/office/drawing/2014/main" id="{D14F2ADB-D9C5-864F-9BE8-32856D9BC211}"/>
              </a:ext>
            </a:extLst>
          </p:cNvPr>
          <p:cNvSpPr>
            <a:spLocks noGrp="1"/>
          </p:cNvSpPr>
          <p:nvPr>
            <p:ph type="body" sz="quarter" idx="53" hasCustomPrompt="1"/>
          </p:nvPr>
        </p:nvSpPr>
        <p:spPr>
          <a:xfrm>
            <a:off x="9308040" y="5600811"/>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11" name="Text Placeholder 8">
            <a:extLst>
              <a:ext uri="{FF2B5EF4-FFF2-40B4-BE49-F238E27FC236}">
                <a16:creationId xmlns:a16="http://schemas.microsoft.com/office/drawing/2014/main" id="{2A3580A4-3F1A-D74D-B72F-C0BB4E4B4B9C}"/>
              </a:ext>
            </a:extLst>
          </p:cNvPr>
          <p:cNvSpPr>
            <a:spLocks noGrp="1"/>
          </p:cNvSpPr>
          <p:nvPr>
            <p:ph type="body" sz="quarter" idx="54" hasCustomPrompt="1"/>
          </p:nvPr>
        </p:nvSpPr>
        <p:spPr>
          <a:xfrm>
            <a:off x="9305611" y="5831304"/>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13" name="Text Placeholder 8">
            <a:extLst>
              <a:ext uri="{FF2B5EF4-FFF2-40B4-BE49-F238E27FC236}">
                <a16:creationId xmlns:a16="http://schemas.microsoft.com/office/drawing/2014/main" id="{5EBFC693-DE5E-9444-A041-0F3A0CA25A6A}"/>
              </a:ext>
            </a:extLst>
          </p:cNvPr>
          <p:cNvSpPr>
            <a:spLocks noGrp="1"/>
          </p:cNvSpPr>
          <p:nvPr>
            <p:ph type="body" sz="quarter" idx="55" hasCustomPrompt="1"/>
          </p:nvPr>
        </p:nvSpPr>
        <p:spPr>
          <a:xfrm>
            <a:off x="9305611" y="644507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14" name="Text Placeholder 8">
            <a:extLst>
              <a:ext uri="{FF2B5EF4-FFF2-40B4-BE49-F238E27FC236}">
                <a16:creationId xmlns:a16="http://schemas.microsoft.com/office/drawing/2014/main" id="{8D8B3062-972A-6B4B-B3F3-A582EB548A57}"/>
              </a:ext>
            </a:extLst>
          </p:cNvPr>
          <p:cNvSpPr>
            <a:spLocks noGrp="1"/>
          </p:cNvSpPr>
          <p:nvPr>
            <p:ph type="body" sz="quarter" idx="56" hasCustomPrompt="1"/>
          </p:nvPr>
        </p:nvSpPr>
        <p:spPr>
          <a:xfrm>
            <a:off x="9308040" y="668481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15" name="Text Placeholder 8">
            <a:extLst>
              <a:ext uri="{FF2B5EF4-FFF2-40B4-BE49-F238E27FC236}">
                <a16:creationId xmlns:a16="http://schemas.microsoft.com/office/drawing/2014/main" id="{9288EA25-CC19-BD40-9978-184707A29F36}"/>
              </a:ext>
            </a:extLst>
          </p:cNvPr>
          <p:cNvSpPr>
            <a:spLocks noGrp="1"/>
          </p:cNvSpPr>
          <p:nvPr>
            <p:ph type="body" sz="quarter" idx="57" hasCustomPrompt="1"/>
          </p:nvPr>
        </p:nvSpPr>
        <p:spPr>
          <a:xfrm>
            <a:off x="9305611" y="691531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59" name="Slide Number Placeholder 5">
            <a:extLst>
              <a:ext uri="{FF2B5EF4-FFF2-40B4-BE49-F238E27FC236}">
                <a16:creationId xmlns:a16="http://schemas.microsoft.com/office/drawing/2014/main" id="{F381244F-4FAE-E747-B9C4-D2418D069D9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51" name="Title 1">
            <a:extLst>
              <a:ext uri="{FF2B5EF4-FFF2-40B4-BE49-F238E27FC236}">
                <a16:creationId xmlns:a16="http://schemas.microsoft.com/office/drawing/2014/main" id="{1FE1C70B-A892-2440-BD33-45F4CBFD26C4}"/>
              </a:ext>
            </a:extLst>
          </p:cNvPr>
          <p:cNvSpPr>
            <a:spLocks noGrp="1"/>
          </p:cNvSpPr>
          <p:nvPr>
            <p:ph type="title" hasCustomPrompt="1"/>
          </p:nvPr>
        </p:nvSpPr>
        <p:spPr>
          <a:xfrm>
            <a:off x="549860" y="536400"/>
            <a:ext cx="2736327"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Team introduction</a:t>
            </a:r>
          </a:p>
        </p:txBody>
      </p:sp>
    </p:spTree>
    <p:extLst>
      <p:ext uri="{BB962C8B-B14F-4D97-AF65-F5344CB8AC3E}">
        <p14:creationId xmlns:p14="http://schemas.microsoft.com/office/powerpoint/2010/main" val="1842554562"/>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rofile Page">
    <p:spTree>
      <p:nvGrpSpPr>
        <p:cNvPr id="1" name=""/>
        <p:cNvGrpSpPr/>
        <p:nvPr/>
      </p:nvGrpSpPr>
      <p:grpSpPr>
        <a:xfrm>
          <a:off x="0" y="0"/>
          <a:ext cx="0" cy="0"/>
          <a:chOff x="0" y="0"/>
          <a:chExt cx="0" cy="0"/>
        </a:xfrm>
      </p:grpSpPr>
      <p:sp>
        <p:nvSpPr>
          <p:cNvPr id="6" name="Picture Placeholder 4"/>
          <p:cNvSpPr>
            <a:spLocks noGrp="1"/>
          </p:cNvSpPr>
          <p:nvPr>
            <p:ph type="pic" sz="quarter" idx="10" hasCustomPrompt="1"/>
          </p:nvPr>
        </p:nvSpPr>
        <p:spPr>
          <a:xfrm>
            <a:off x="2429" y="1732547"/>
            <a:ext cx="5435055" cy="6039854"/>
          </a:xfrm>
          <a:prstGeom prst="rect">
            <a:avLst/>
          </a:prstGeom>
        </p:spPr>
        <p:txBody>
          <a:bodyPr anchor="ctr"/>
          <a:lstStyle>
            <a:lvl1pPr marL="0" indent="0" algn="ctr">
              <a:buNone/>
              <a:defRPr sz="1800"/>
            </a:lvl1pPr>
          </a:lstStyle>
          <a:p>
            <a:r>
              <a:rPr lang="en-US"/>
              <a:t>Insert</a:t>
            </a:r>
            <a:br>
              <a:rPr lang="en-US"/>
            </a:br>
            <a:r>
              <a:rPr lang="en-US"/>
              <a:t>profile</a:t>
            </a:r>
            <a:br>
              <a:rPr lang="en-US"/>
            </a:br>
            <a:r>
              <a:rPr lang="en-US"/>
              <a:t>picture</a:t>
            </a:r>
          </a:p>
        </p:txBody>
      </p:sp>
      <p:sp>
        <p:nvSpPr>
          <p:cNvPr id="10" name="Text Placeholder 8"/>
          <p:cNvSpPr>
            <a:spLocks noGrp="1"/>
          </p:cNvSpPr>
          <p:nvPr>
            <p:ph type="body" sz="quarter" idx="11" hasCustomPrompt="1"/>
          </p:nvPr>
        </p:nvSpPr>
        <p:spPr>
          <a:xfrm>
            <a:off x="0" y="853431"/>
            <a:ext cx="5434195" cy="341824"/>
          </a:xfrm>
          <a:prstGeom prst="rect">
            <a:avLst/>
          </a:prstGeom>
        </p:spPr>
        <p:txBody>
          <a:bodyPr lIns="0" tIns="0" rIns="0" bIns="0"/>
          <a:lstStyle>
            <a:lvl1pPr marL="0" indent="0" algn="ctr">
              <a:buNone/>
              <a:defRPr sz="2000" b="0" i="0" cap="none" baseline="0">
                <a:solidFill>
                  <a:schemeClr val="tx2"/>
                </a:solidFill>
                <a:latin typeface="+mj-lt"/>
              </a:defRPr>
            </a:lvl1pPr>
          </a:lstStyle>
          <a:p>
            <a:pPr lvl="0"/>
            <a:r>
              <a:rPr lang="en-US" dirty="0"/>
              <a:t>Full Name</a:t>
            </a:r>
          </a:p>
        </p:txBody>
      </p:sp>
      <p:sp>
        <p:nvSpPr>
          <p:cNvPr id="12" name="Text Placeholder 8"/>
          <p:cNvSpPr>
            <a:spLocks noGrp="1"/>
          </p:cNvSpPr>
          <p:nvPr>
            <p:ph type="body" sz="quarter" idx="13" hasCustomPrompt="1"/>
          </p:nvPr>
        </p:nvSpPr>
        <p:spPr>
          <a:xfrm>
            <a:off x="5988601" y="1732547"/>
            <a:ext cx="7279723" cy="5501692"/>
          </a:xfrm>
          <a:prstGeom prst="rect">
            <a:avLst/>
          </a:prstGeom>
        </p:spPr>
        <p:txBody>
          <a:bodyPr lIns="0" tIns="0" rIns="0" bIns="0" anchor="t"/>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cap="none" baseline="0">
                <a:solidFill>
                  <a:schemeClr val="tx1"/>
                </a:solidFill>
                <a:latin typeface="+mn-lt"/>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4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lvl="0"/>
            <a:endParaRPr lang="en-US" dirty="0"/>
          </a:p>
        </p:txBody>
      </p:sp>
      <p:sp>
        <p:nvSpPr>
          <p:cNvPr id="15" name="Text Placeholder 8"/>
          <p:cNvSpPr>
            <a:spLocks noGrp="1"/>
          </p:cNvSpPr>
          <p:nvPr>
            <p:ph type="body" sz="quarter" idx="14" hasCustomPrompt="1"/>
          </p:nvPr>
        </p:nvSpPr>
        <p:spPr>
          <a:xfrm>
            <a:off x="2429" y="1227413"/>
            <a:ext cx="5434195" cy="217461"/>
          </a:xfrm>
          <a:prstGeom prst="rect">
            <a:avLst/>
          </a:prstGeom>
        </p:spPr>
        <p:txBody>
          <a:bodyPr lIns="0" tIns="0" rIns="0" bIns="0"/>
          <a:lstStyle>
            <a:lvl1pPr marL="0" indent="0" algn="ctr">
              <a:buNone/>
              <a:defRPr sz="1200" b="0" i="0" cap="none" baseline="0">
                <a:solidFill>
                  <a:schemeClr val="tx1"/>
                </a:solidFill>
                <a:latin typeface="Proxima Nova Rg" panose="02000506030000020004" pitchFamily="2" charset="0"/>
              </a:defRPr>
            </a:lvl1pPr>
          </a:lstStyle>
          <a:p>
            <a:pPr lvl="0"/>
            <a:r>
              <a:rPr lang="en-US" dirty="0"/>
              <a:t>Designation</a:t>
            </a:r>
          </a:p>
        </p:txBody>
      </p:sp>
      <p:sp>
        <p:nvSpPr>
          <p:cNvPr id="21" name="Text Placeholder 8"/>
          <p:cNvSpPr>
            <a:spLocks noGrp="1"/>
          </p:cNvSpPr>
          <p:nvPr>
            <p:ph type="body" sz="quarter" idx="15" hasCustomPrompt="1"/>
          </p:nvPr>
        </p:nvSpPr>
        <p:spPr>
          <a:xfrm>
            <a:off x="0" y="554138"/>
            <a:ext cx="5434195" cy="231516"/>
          </a:xfrm>
          <a:prstGeom prst="rect">
            <a:avLst/>
          </a:prstGeom>
        </p:spPr>
        <p:txBody>
          <a:bodyPr lIns="0" tIns="0" rIns="0" bIns="0" anchor="t"/>
          <a:lstStyle>
            <a:lvl1pPr marL="0" indent="0" algn="ctr">
              <a:buNone/>
              <a:defRPr sz="1200" cap="none" baseline="0">
                <a:solidFill>
                  <a:schemeClr val="tx1"/>
                </a:solidFill>
                <a:latin typeface="+mn-lt"/>
              </a:defRPr>
            </a:lvl1pPr>
          </a:lstStyle>
          <a:p>
            <a:pPr lvl="0"/>
            <a:r>
              <a:rPr lang="en-US" dirty="0"/>
              <a:t>Department</a:t>
            </a:r>
          </a:p>
        </p:txBody>
      </p:sp>
      <p:sp>
        <p:nvSpPr>
          <p:cNvPr id="9" name="Slide Number Placeholder 5">
            <a:extLst>
              <a:ext uri="{FF2B5EF4-FFF2-40B4-BE49-F238E27FC236}">
                <a16:creationId xmlns:a16="http://schemas.microsoft.com/office/drawing/2014/main" id="{A280DAA6-92CD-BE4D-A7C1-EA58275D4DF9}"/>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Tree>
    <p:extLst>
      <p:ext uri="{BB962C8B-B14F-4D97-AF65-F5344CB8AC3E}">
        <p14:creationId xmlns:p14="http://schemas.microsoft.com/office/powerpoint/2010/main" val="6108231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ultiple bios">
    <p:spTree>
      <p:nvGrpSpPr>
        <p:cNvPr id="1" name=""/>
        <p:cNvGrpSpPr/>
        <p:nvPr/>
      </p:nvGrpSpPr>
      <p:grpSpPr>
        <a:xfrm>
          <a:off x="0" y="0"/>
          <a:ext cx="0" cy="0"/>
          <a:chOff x="0" y="0"/>
          <a:chExt cx="0" cy="0"/>
        </a:xfrm>
      </p:grpSpPr>
      <p:sp>
        <p:nvSpPr>
          <p:cNvPr id="40" name="Text Placeholder 8">
            <a:extLst>
              <a:ext uri="{FF2B5EF4-FFF2-40B4-BE49-F238E27FC236}">
                <a16:creationId xmlns:a16="http://schemas.microsoft.com/office/drawing/2014/main" id="{165FD66F-CE84-5942-8FC0-810264D41B8B}"/>
              </a:ext>
            </a:extLst>
          </p:cNvPr>
          <p:cNvSpPr>
            <a:spLocks noGrp="1"/>
          </p:cNvSpPr>
          <p:nvPr>
            <p:ph type="body" sz="quarter" idx="13" hasCustomPrompt="1"/>
          </p:nvPr>
        </p:nvSpPr>
        <p:spPr>
          <a:xfrm>
            <a:off x="549216" y="4856354"/>
            <a:ext cx="3916800" cy="2374153"/>
          </a:xfrm>
          <a:prstGeom prst="rect">
            <a:avLst/>
          </a:prstGeom>
        </p:spPr>
        <p:txBody>
          <a:bodyPr lIns="0" tIns="0" rIns="0" bIns="0"/>
          <a:lstStyle>
            <a:lvl1pPr marL="0" indent="0">
              <a:lnSpc>
                <a:spcPct val="120000"/>
              </a:lnSpc>
              <a:spcBef>
                <a:spcPts val="1200"/>
              </a:spcBef>
              <a:buNone/>
              <a:defRPr sz="1200" cap="none" baseline="0">
                <a:solidFill>
                  <a:schemeClr val="tx1"/>
                </a:solidFill>
                <a:latin typeface="+mn-lt"/>
              </a:defRPr>
            </a:lvl1pPr>
          </a:lstStyle>
          <a:p>
            <a:pPr lvl="0"/>
            <a:r>
              <a:rPr lang="en-US" dirty="0"/>
              <a:t>Profile text goes here.</a:t>
            </a:r>
          </a:p>
        </p:txBody>
      </p:sp>
      <p:sp>
        <p:nvSpPr>
          <p:cNvPr id="41" name="Text Placeholder 8">
            <a:extLst>
              <a:ext uri="{FF2B5EF4-FFF2-40B4-BE49-F238E27FC236}">
                <a16:creationId xmlns:a16="http://schemas.microsoft.com/office/drawing/2014/main" id="{7C68FC19-9A79-5849-A53F-1365AC698CB5}"/>
              </a:ext>
            </a:extLst>
          </p:cNvPr>
          <p:cNvSpPr>
            <a:spLocks noGrp="1"/>
          </p:cNvSpPr>
          <p:nvPr>
            <p:ph type="body" sz="quarter" idx="11" hasCustomPrompt="1"/>
          </p:nvPr>
        </p:nvSpPr>
        <p:spPr>
          <a:xfrm>
            <a:off x="549216" y="4089423"/>
            <a:ext cx="912109" cy="265457"/>
          </a:xfrm>
          <a:prstGeom prst="rect">
            <a:avLst/>
          </a:prstGeom>
        </p:spPr>
        <p:txBody>
          <a:bodyPr wrap="none" lIns="0" tIns="0" rIns="0" bIns="0">
            <a:spAutoFit/>
          </a:bodyPr>
          <a:lstStyle>
            <a:lvl1pPr marL="0" indent="0" algn="l">
              <a:buNone/>
              <a:defRPr lang="en-US" sz="1500" b="0" kern="1200" spc="0" baseline="0" dirty="0">
                <a:solidFill>
                  <a:schemeClr val="tx2"/>
                </a:solidFill>
                <a:latin typeface="+mj-lt"/>
                <a:ea typeface="+mn-ea"/>
                <a:cs typeface="+mn-cs"/>
              </a:defRPr>
            </a:lvl1pPr>
          </a:lstStyle>
          <a:p>
            <a:pPr marL="0" lvl="0" indent="0" algn="l" defTabSz="1018824" rtl="0" eaLnBrk="1" latinLnBrk="0" hangingPunct="1">
              <a:lnSpc>
                <a:spcPct val="120000"/>
              </a:lnSpc>
              <a:spcBef>
                <a:spcPts val="1100"/>
              </a:spcBef>
              <a:buFont typeface="Arial" panose="020B0604020202020204" pitchFamily="34" charset="0"/>
              <a:buNone/>
            </a:pPr>
            <a:r>
              <a:rPr lang="en-US" dirty="0"/>
              <a:t>Full Name</a:t>
            </a:r>
          </a:p>
        </p:txBody>
      </p:sp>
      <p:sp>
        <p:nvSpPr>
          <p:cNvPr id="42" name="Text Placeholder 8">
            <a:extLst>
              <a:ext uri="{FF2B5EF4-FFF2-40B4-BE49-F238E27FC236}">
                <a16:creationId xmlns:a16="http://schemas.microsoft.com/office/drawing/2014/main" id="{77AAC0E4-CE98-8A48-B81D-7A97AFABFC02}"/>
              </a:ext>
            </a:extLst>
          </p:cNvPr>
          <p:cNvSpPr>
            <a:spLocks noGrp="1"/>
          </p:cNvSpPr>
          <p:nvPr>
            <p:ph type="body" sz="quarter" idx="15" hasCustomPrompt="1"/>
          </p:nvPr>
        </p:nvSpPr>
        <p:spPr>
          <a:xfrm>
            <a:off x="549216" y="4407901"/>
            <a:ext cx="822341" cy="169790"/>
          </a:xfrm>
          <a:prstGeom prst="rect">
            <a:avLst/>
          </a:prstGeom>
        </p:spPr>
        <p:txBody>
          <a:bodyPr wrap="none" lIns="0" tIns="0" rIns="0" bIns="0">
            <a:spAutoFit/>
          </a:bodyPr>
          <a:lstStyle>
            <a:lvl1pPr marL="0" indent="0" algn="l">
              <a:buNone/>
              <a:defRPr lang="en-US" sz="1200" b="0" i="0" kern="1200" dirty="0">
                <a:solidFill>
                  <a:schemeClr val="tx1"/>
                </a:solidFill>
                <a:latin typeface="Proxima Nova Rg" panose="02000506030000020004" pitchFamily="2" charset="0"/>
                <a:ea typeface="+mn-ea"/>
                <a:cs typeface="+mn-cs"/>
              </a:defRPr>
            </a:lvl1pPr>
          </a:lstStyle>
          <a:p>
            <a:pPr lvl="0"/>
            <a:r>
              <a:rPr lang="en-US" dirty="0"/>
              <a:t>Designation</a:t>
            </a:r>
          </a:p>
        </p:txBody>
      </p:sp>
      <p:sp>
        <p:nvSpPr>
          <p:cNvPr id="44" name="Picture Placeholder 4">
            <a:extLst>
              <a:ext uri="{FF2B5EF4-FFF2-40B4-BE49-F238E27FC236}">
                <a16:creationId xmlns:a16="http://schemas.microsoft.com/office/drawing/2014/main" id="{51BCC361-CA98-F742-B609-E622D800C188}"/>
              </a:ext>
            </a:extLst>
          </p:cNvPr>
          <p:cNvSpPr>
            <a:spLocks noGrp="1"/>
          </p:cNvSpPr>
          <p:nvPr>
            <p:ph type="pic" sz="quarter" idx="10" hasCustomPrompt="1"/>
          </p:nvPr>
        </p:nvSpPr>
        <p:spPr>
          <a:xfrm>
            <a:off x="549216" y="1449161"/>
            <a:ext cx="3916800" cy="2361600"/>
          </a:xfrm>
          <a:prstGeom prst="rect">
            <a:avLst/>
          </a:prstGeom>
        </p:spPr>
        <p:txBody>
          <a:bodyPr anchor="ctr"/>
          <a:lstStyle>
            <a:lvl1pPr marL="0" indent="0" algn="ctr">
              <a:buNone/>
              <a:defRPr sz="1600"/>
            </a:lvl1pPr>
          </a:lstStyle>
          <a:p>
            <a:r>
              <a:rPr lang="en-US"/>
              <a:t>Insert</a:t>
            </a:r>
            <a:br>
              <a:rPr lang="en-US"/>
            </a:br>
            <a:r>
              <a:rPr lang="en-US"/>
              <a:t>profile</a:t>
            </a:r>
            <a:br>
              <a:rPr lang="en-US"/>
            </a:br>
            <a:r>
              <a:rPr lang="en-US"/>
              <a:t>picture</a:t>
            </a:r>
          </a:p>
        </p:txBody>
      </p:sp>
      <p:sp>
        <p:nvSpPr>
          <p:cNvPr id="29" name="Text Placeholder 8">
            <a:extLst>
              <a:ext uri="{FF2B5EF4-FFF2-40B4-BE49-F238E27FC236}">
                <a16:creationId xmlns:a16="http://schemas.microsoft.com/office/drawing/2014/main" id="{0C71A316-3D80-7345-84C8-2CD020BE1EC5}"/>
              </a:ext>
            </a:extLst>
          </p:cNvPr>
          <p:cNvSpPr>
            <a:spLocks noGrp="1"/>
          </p:cNvSpPr>
          <p:nvPr>
            <p:ph type="body" sz="quarter" idx="16" hasCustomPrompt="1"/>
          </p:nvPr>
        </p:nvSpPr>
        <p:spPr>
          <a:xfrm>
            <a:off x="4955015" y="4856354"/>
            <a:ext cx="3916800" cy="2374154"/>
          </a:xfrm>
          <a:prstGeom prst="rect">
            <a:avLst/>
          </a:prstGeom>
        </p:spPr>
        <p:txBody>
          <a:bodyPr lIns="0" tIns="0" rIns="0" bIns="0"/>
          <a:lstStyle>
            <a:lvl1pPr marL="0" indent="0" algn="l">
              <a:lnSpc>
                <a:spcPct val="120000"/>
              </a:lnSpc>
              <a:spcBef>
                <a:spcPts val="1200"/>
              </a:spcBef>
              <a:buNone/>
              <a:defRPr sz="1200" cap="none" baseline="0">
                <a:solidFill>
                  <a:schemeClr val="tx1"/>
                </a:solidFill>
                <a:latin typeface="+mn-lt"/>
              </a:defRPr>
            </a:lvl1pPr>
          </a:lstStyle>
          <a:p>
            <a:pPr lvl="0"/>
            <a:r>
              <a:rPr lang="en-US" dirty="0"/>
              <a:t>Profile text goes here.</a:t>
            </a:r>
          </a:p>
        </p:txBody>
      </p:sp>
      <p:sp>
        <p:nvSpPr>
          <p:cNvPr id="30" name="Text Placeholder 8">
            <a:extLst>
              <a:ext uri="{FF2B5EF4-FFF2-40B4-BE49-F238E27FC236}">
                <a16:creationId xmlns:a16="http://schemas.microsoft.com/office/drawing/2014/main" id="{D4522D1D-6A22-5947-8F24-2149E3D87348}"/>
              </a:ext>
            </a:extLst>
          </p:cNvPr>
          <p:cNvSpPr>
            <a:spLocks noGrp="1"/>
          </p:cNvSpPr>
          <p:nvPr>
            <p:ph type="body" sz="quarter" idx="17" hasCustomPrompt="1"/>
          </p:nvPr>
        </p:nvSpPr>
        <p:spPr>
          <a:xfrm>
            <a:off x="4950721" y="4089423"/>
            <a:ext cx="912109" cy="265457"/>
          </a:xfrm>
          <a:prstGeom prst="rect">
            <a:avLst/>
          </a:prstGeom>
        </p:spPr>
        <p:txBody>
          <a:bodyPr wrap="none" lIns="0" tIns="0" rIns="0" bIns="0">
            <a:spAutoFit/>
          </a:bodyPr>
          <a:lstStyle>
            <a:lvl1pPr marL="0" indent="0" algn="l">
              <a:buNone/>
              <a:defRPr lang="en-US" sz="1500" b="0" kern="1200" spc="0" baseline="0" dirty="0">
                <a:solidFill>
                  <a:schemeClr val="tx2"/>
                </a:solidFill>
                <a:latin typeface="+mj-lt"/>
                <a:ea typeface="+mn-ea"/>
                <a:cs typeface="+mn-cs"/>
              </a:defRPr>
            </a:lvl1pPr>
          </a:lstStyle>
          <a:p>
            <a:pPr marL="0" lvl="0" indent="0" algn="l" defTabSz="1018824" rtl="0" eaLnBrk="1" latinLnBrk="0" hangingPunct="1">
              <a:lnSpc>
                <a:spcPct val="120000"/>
              </a:lnSpc>
              <a:spcBef>
                <a:spcPts val="1100"/>
              </a:spcBef>
              <a:buFont typeface="Arial" panose="020B0604020202020204" pitchFamily="34" charset="0"/>
              <a:buNone/>
            </a:pPr>
            <a:r>
              <a:rPr lang="en-US" dirty="0"/>
              <a:t>Full Name</a:t>
            </a:r>
          </a:p>
        </p:txBody>
      </p:sp>
      <p:sp>
        <p:nvSpPr>
          <p:cNvPr id="31" name="Text Placeholder 8">
            <a:extLst>
              <a:ext uri="{FF2B5EF4-FFF2-40B4-BE49-F238E27FC236}">
                <a16:creationId xmlns:a16="http://schemas.microsoft.com/office/drawing/2014/main" id="{C0E5105D-C54C-EC48-9571-921AD45739C8}"/>
              </a:ext>
            </a:extLst>
          </p:cNvPr>
          <p:cNvSpPr>
            <a:spLocks noGrp="1"/>
          </p:cNvSpPr>
          <p:nvPr>
            <p:ph type="body" sz="quarter" idx="18" hasCustomPrompt="1"/>
          </p:nvPr>
        </p:nvSpPr>
        <p:spPr>
          <a:xfrm>
            <a:off x="4950721" y="4407901"/>
            <a:ext cx="822341" cy="169790"/>
          </a:xfrm>
          <a:prstGeom prst="rect">
            <a:avLst/>
          </a:prstGeom>
        </p:spPr>
        <p:txBody>
          <a:bodyPr wrap="none" lIns="0" tIns="0" rIns="0" bIns="0">
            <a:spAutoFit/>
          </a:bodyPr>
          <a:lstStyle>
            <a:lvl1pPr marL="0" indent="0" algn="l">
              <a:buNone/>
              <a:defRPr lang="en-US" sz="1200" b="0" i="0" kern="1200" dirty="0">
                <a:solidFill>
                  <a:schemeClr val="tx1"/>
                </a:solidFill>
                <a:latin typeface="Proxima Nova Rg" panose="02000506030000020004" pitchFamily="2" charset="0"/>
                <a:ea typeface="+mn-ea"/>
                <a:cs typeface="+mn-cs"/>
              </a:defRPr>
            </a:lvl1pPr>
          </a:lstStyle>
          <a:p>
            <a:pPr lvl="0"/>
            <a:r>
              <a:rPr lang="en-US" dirty="0"/>
              <a:t>Designation</a:t>
            </a:r>
          </a:p>
        </p:txBody>
      </p:sp>
      <p:sp>
        <p:nvSpPr>
          <p:cNvPr id="32" name="Picture Placeholder 4">
            <a:extLst>
              <a:ext uri="{FF2B5EF4-FFF2-40B4-BE49-F238E27FC236}">
                <a16:creationId xmlns:a16="http://schemas.microsoft.com/office/drawing/2014/main" id="{D2F68A66-A0EF-A547-9030-B68985452B34}"/>
              </a:ext>
            </a:extLst>
          </p:cNvPr>
          <p:cNvSpPr>
            <a:spLocks noGrp="1"/>
          </p:cNvSpPr>
          <p:nvPr>
            <p:ph type="pic" sz="quarter" idx="19" hasCustomPrompt="1"/>
          </p:nvPr>
        </p:nvSpPr>
        <p:spPr>
          <a:xfrm>
            <a:off x="4956165" y="1449161"/>
            <a:ext cx="3914499" cy="2361600"/>
          </a:xfrm>
          <a:prstGeom prst="rect">
            <a:avLst/>
          </a:prstGeom>
        </p:spPr>
        <p:txBody>
          <a:bodyPr anchor="ctr"/>
          <a:lstStyle>
            <a:lvl1pPr marL="0" indent="0" algn="ctr">
              <a:buNone/>
              <a:defRPr sz="1600"/>
            </a:lvl1pPr>
          </a:lstStyle>
          <a:p>
            <a:r>
              <a:rPr lang="en-US"/>
              <a:t>Insert</a:t>
            </a:r>
            <a:br>
              <a:rPr lang="en-US"/>
            </a:br>
            <a:r>
              <a:rPr lang="en-US"/>
              <a:t>profile</a:t>
            </a:r>
            <a:br>
              <a:rPr lang="en-US"/>
            </a:br>
            <a:r>
              <a:rPr lang="en-US"/>
              <a:t>picture</a:t>
            </a:r>
          </a:p>
        </p:txBody>
      </p:sp>
      <p:sp>
        <p:nvSpPr>
          <p:cNvPr id="35" name="Text Placeholder 8">
            <a:extLst>
              <a:ext uri="{FF2B5EF4-FFF2-40B4-BE49-F238E27FC236}">
                <a16:creationId xmlns:a16="http://schemas.microsoft.com/office/drawing/2014/main" id="{422B0043-DFB2-8348-9AF4-254C93F70EE7}"/>
              </a:ext>
            </a:extLst>
          </p:cNvPr>
          <p:cNvSpPr>
            <a:spLocks noGrp="1"/>
          </p:cNvSpPr>
          <p:nvPr>
            <p:ph type="body" sz="quarter" idx="20" hasCustomPrompt="1"/>
          </p:nvPr>
        </p:nvSpPr>
        <p:spPr>
          <a:xfrm>
            <a:off x="9357639" y="4856354"/>
            <a:ext cx="3916800" cy="2374154"/>
          </a:xfrm>
          <a:prstGeom prst="rect">
            <a:avLst/>
          </a:prstGeom>
        </p:spPr>
        <p:txBody>
          <a:bodyPr lIns="0" tIns="0" rIns="0" bIns="0"/>
          <a:lstStyle>
            <a:lvl1pPr marL="0" indent="0" algn="l">
              <a:lnSpc>
                <a:spcPct val="120000"/>
              </a:lnSpc>
              <a:spcBef>
                <a:spcPts val="1200"/>
              </a:spcBef>
              <a:buNone/>
              <a:defRPr sz="1200" cap="none" baseline="0">
                <a:solidFill>
                  <a:schemeClr val="tx1"/>
                </a:solidFill>
                <a:latin typeface="+mn-lt"/>
              </a:defRPr>
            </a:lvl1pPr>
          </a:lstStyle>
          <a:p>
            <a:pPr lvl="0"/>
            <a:r>
              <a:rPr lang="en-US" dirty="0"/>
              <a:t>Profile text goes here.</a:t>
            </a:r>
          </a:p>
        </p:txBody>
      </p:sp>
      <p:sp>
        <p:nvSpPr>
          <p:cNvPr id="36" name="Text Placeholder 8">
            <a:extLst>
              <a:ext uri="{FF2B5EF4-FFF2-40B4-BE49-F238E27FC236}">
                <a16:creationId xmlns:a16="http://schemas.microsoft.com/office/drawing/2014/main" id="{613F28D2-3EEC-3E4E-9B3D-4D926E796726}"/>
              </a:ext>
            </a:extLst>
          </p:cNvPr>
          <p:cNvSpPr>
            <a:spLocks noGrp="1"/>
          </p:cNvSpPr>
          <p:nvPr>
            <p:ph type="body" sz="quarter" idx="21" hasCustomPrompt="1"/>
          </p:nvPr>
        </p:nvSpPr>
        <p:spPr>
          <a:xfrm>
            <a:off x="9357639" y="4089423"/>
            <a:ext cx="912109" cy="265457"/>
          </a:xfrm>
          <a:prstGeom prst="rect">
            <a:avLst/>
          </a:prstGeom>
        </p:spPr>
        <p:txBody>
          <a:bodyPr wrap="none" lIns="0" tIns="0" rIns="0" bIns="0">
            <a:spAutoFit/>
          </a:bodyPr>
          <a:lstStyle>
            <a:lvl1pPr marL="0" indent="0" algn="l">
              <a:buNone/>
              <a:defRPr lang="en-US" sz="1500" b="0" kern="1200" spc="0" baseline="0" dirty="0">
                <a:solidFill>
                  <a:schemeClr val="tx2"/>
                </a:solidFill>
                <a:latin typeface="+mj-lt"/>
                <a:ea typeface="+mn-ea"/>
                <a:cs typeface="+mn-cs"/>
              </a:defRPr>
            </a:lvl1pPr>
          </a:lstStyle>
          <a:p>
            <a:pPr marL="0" lvl="0" indent="0" algn="l" defTabSz="1018824" rtl="0" eaLnBrk="1" latinLnBrk="0" hangingPunct="1">
              <a:lnSpc>
                <a:spcPct val="120000"/>
              </a:lnSpc>
              <a:spcBef>
                <a:spcPts val="1100"/>
              </a:spcBef>
              <a:buFont typeface="Arial" panose="020B0604020202020204" pitchFamily="34" charset="0"/>
              <a:buNone/>
            </a:pPr>
            <a:r>
              <a:rPr lang="en-US" dirty="0"/>
              <a:t>Full Name</a:t>
            </a:r>
          </a:p>
        </p:txBody>
      </p:sp>
      <p:sp>
        <p:nvSpPr>
          <p:cNvPr id="37" name="Text Placeholder 8">
            <a:extLst>
              <a:ext uri="{FF2B5EF4-FFF2-40B4-BE49-F238E27FC236}">
                <a16:creationId xmlns:a16="http://schemas.microsoft.com/office/drawing/2014/main" id="{F879E400-3CDD-4A4A-A59C-B6344EB862BC}"/>
              </a:ext>
            </a:extLst>
          </p:cNvPr>
          <p:cNvSpPr>
            <a:spLocks noGrp="1"/>
          </p:cNvSpPr>
          <p:nvPr>
            <p:ph type="body" sz="quarter" idx="22" hasCustomPrompt="1"/>
          </p:nvPr>
        </p:nvSpPr>
        <p:spPr>
          <a:xfrm>
            <a:off x="9357639" y="4407901"/>
            <a:ext cx="822341" cy="169790"/>
          </a:xfrm>
          <a:prstGeom prst="rect">
            <a:avLst/>
          </a:prstGeom>
        </p:spPr>
        <p:txBody>
          <a:bodyPr wrap="none" lIns="0" tIns="0" rIns="0" bIns="0">
            <a:spAutoFit/>
          </a:bodyPr>
          <a:lstStyle>
            <a:lvl1pPr marL="0" indent="0" algn="l">
              <a:buNone/>
              <a:defRPr lang="en-US" sz="1200" b="0" i="0" kern="1200" dirty="0">
                <a:solidFill>
                  <a:schemeClr val="tx1"/>
                </a:solidFill>
                <a:latin typeface="Proxima Nova Rg" panose="02000506030000020004" pitchFamily="2" charset="0"/>
                <a:ea typeface="+mn-ea"/>
                <a:cs typeface="+mn-cs"/>
              </a:defRPr>
            </a:lvl1pPr>
          </a:lstStyle>
          <a:p>
            <a:pPr lvl="0"/>
            <a:r>
              <a:rPr lang="en-US" dirty="0"/>
              <a:t>Designation</a:t>
            </a:r>
          </a:p>
        </p:txBody>
      </p:sp>
      <p:sp>
        <p:nvSpPr>
          <p:cNvPr id="38" name="Picture Placeholder 4">
            <a:extLst>
              <a:ext uri="{FF2B5EF4-FFF2-40B4-BE49-F238E27FC236}">
                <a16:creationId xmlns:a16="http://schemas.microsoft.com/office/drawing/2014/main" id="{9C81EA1E-3111-404A-AECF-D7A45C764F2F}"/>
              </a:ext>
            </a:extLst>
          </p:cNvPr>
          <p:cNvSpPr>
            <a:spLocks noGrp="1"/>
          </p:cNvSpPr>
          <p:nvPr>
            <p:ph type="pic" sz="quarter" idx="23" hasCustomPrompt="1"/>
          </p:nvPr>
        </p:nvSpPr>
        <p:spPr>
          <a:xfrm>
            <a:off x="9357639" y="1449161"/>
            <a:ext cx="3914499" cy="2361600"/>
          </a:xfrm>
          <a:prstGeom prst="rect">
            <a:avLst/>
          </a:prstGeom>
        </p:spPr>
        <p:txBody>
          <a:bodyPr anchor="ctr"/>
          <a:lstStyle>
            <a:lvl1pPr marL="0" indent="0" algn="ctr">
              <a:buNone/>
              <a:defRPr sz="1600"/>
            </a:lvl1pPr>
          </a:lstStyle>
          <a:p>
            <a:r>
              <a:rPr lang="en-US"/>
              <a:t>Insert</a:t>
            </a:r>
            <a:br>
              <a:rPr lang="en-US"/>
            </a:br>
            <a:r>
              <a:rPr lang="en-US"/>
              <a:t>profile</a:t>
            </a:r>
            <a:br>
              <a:rPr lang="en-US"/>
            </a:br>
            <a:r>
              <a:rPr lang="en-US"/>
              <a:t>picture</a:t>
            </a:r>
          </a:p>
        </p:txBody>
      </p:sp>
      <p:sp>
        <p:nvSpPr>
          <p:cNvPr id="18" name="Slide Number Placeholder 5">
            <a:extLst>
              <a:ext uri="{FF2B5EF4-FFF2-40B4-BE49-F238E27FC236}">
                <a16:creationId xmlns:a16="http://schemas.microsoft.com/office/drawing/2014/main" id="{A73C1B7A-6841-1241-A174-7F56EC71840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7" name="Title 1">
            <a:extLst>
              <a:ext uri="{FF2B5EF4-FFF2-40B4-BE49-F238E27FC236}">
                <a16:creationId xmlns:a16="http://schemas.microsoft.com/office/drawing/2014/main" id="{CD6BB366-36B0-B64F-B2E3-0B6C3DEF6639}"/>
              </a:ext>
            </a:extLst>
          </p:cNvPr>
          <p:cNvSpPr>
            <a:spLocks noGrp="1"/>
          </p:cNvSpPr>
          <p:nvPr>
            <p:ph type="title" hasCustomPrompt="1"/>
          </p:nvPr>
        </p:nvSpPr>
        <p:spPr>
          <a:xfrm>
            <a:off x="549860" y="536400"/>
            <a:ext cx="1926810"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Multiple bios</a:t>
            </a:r>
          </a:p>
        </p:txBody>
      </p:sp>
    </p:spTree>
    <p:extLst>
      <p:ext uri="{BB962C8B-B14F-4D97-AF65-F5344CB8AC3E}">
        <p14:creationId xmlns:p14="http://schemas.microsoft.com/office/powerpoint/2010/main" val="17488481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CA2163A0-DB8F-2048-A009-59C933D69B9B}"/>
              </a:ext>
            </a:extLst>
          </p:cNvPr>
          <p:cNvSpPr>
            <a:spLocks noGrp="1"/>
          </p:cNvSpPr>
          <p:nvPr>
            <p:ph type="body" sz="quarter" idx="11" hasCustomPrompt="1"/>
          </p:nvPr>
        </p:nvSpPr>
        <p:spPr>
          <a:xfrm>
            <a:off x="549860" y="1774401"/>
            <a:ext cx="5934545" cy="5062497"/>
          </a:xfrm>
          <a:prstGeom prst="rect">
            <a:avLst/>
          </a:prstGeom>
        </p:spPr>
        <p:txBody>
          <a:bodyPr lIns="0" tIns="0" rIns="0" bIns="0"/>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vl5pPr marL="201168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lvl5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a:t>
            </a:r>
          </a:p>
        </p:txBody>
      </p:sp>
      <p:sp>
        <p:nvSpPr>
          <p:cNvPr id="13" name="Picture Placeholder 2">
            <a:extLst>
              <a:ext uri="{FF2B5EF4-FFF2-40B4-BE49-F238E27FC236}">
                <a16:creationId xmlns:a16="http://schemas.microsoft.com/office/drawing/2014/main" id="{9F538D8C-03C5-2C44-A83A-B793259FF01F}"/>
              </a:ext>
            </a:extLst>
          </p:cNvPr>
          <p:cNvSpPr>
            <a:spLocks noGrp="1"/>
          </p:cNvSpPr>
          <p:nvPr>
            <p:ph type="pic" sz="quarter" idx="14" hasCustomPrompt="1"/>
          </p:nvPr>
        </p:nvSpPr>
        <p:spPr>
          <a:xfrm>
            <a:off x="6908801" y="0"/>
            <a:ext cx="6908799" cy="7772400"/>
          </a:xfrm>
          <a:prstGeom prst="rect">
            <a:avLst/>
          </a:prstGeom>
        </p:spPr>
        <p:txBody>
          <a:bodyPr anchor="ctr"/>
          <a:lstStyle>
            <a:lvl1pPr algn="ctr">
              <a:defRPr sz="2000"/>
            </a:lvl1pPr>
          </a:lstStyle>
          <a:p>
            <a:r>
              <a:rPr lang="en-US"/>
              <a:t>Insert background picture</a:t>
            </a:r>
          </a:p>
        </p:txBody>
      </p:sp>
      <p:sp>
        <p:nvSpPr>
          <p:cNvPr id="16" name="Slide Number Placeholder 5">
            <a:extLst>
              <a:ext uri="{FF2B5EF4-FFF2-40B4-BE49-F238E27FC236}">
                <a16:creationId xmlns:a16="http://schemas.microsoft.com/office/drawing/2014/main" id="{FD1EA0B2-D573-FA43-932B-BFB1DF38900E}"/>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9" name="Text Placeholder 6">
            <a:extLst>
              <a:ext uri="{FF2B5EF4-FFF2-40B4-BE49-F238E27FC236}">
                <a16:creationId xmlns:a16="http://schemas.microsoft.com/office/drawing/2014/main" id="{15B8B9A0-D495-2347-B216-8E182F59C847}"/>
              </a:ext>
            </a:extLst>
          </p:cNvPr>
          <p:cNvSpPr>
            <a:spLocks noGrp="1"/>
          </p:cNvSpPr>
          <p:nvPr>
            <p:ph type="body" sz="quarter" idx="132" hasCustomPrompt="1"/>
          </p:nvPr>
        </p:nvSpPr>
        <p:spPr>
          <a:xfrm>
            <a:off x="549860" y="1376504"/>
            <a:ext cx="5934545"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 </a:t>
            </a:r>
          </a:p>
        </p:txBody>
      </p:sp>
      <p:sp>
        <p:nvSpPr>
          <p:cNvPr id="8" name="Title 1">
            <a:extLst>
              <a:ext uri="{FF2B5EF4-FFF2-40B4-BE49-F238E27FC236}">
                <a16:creationId xmlns:a16="http://schemas.microsoft.com/office/drawing/2014/main" id="{0089CF80-2FE9-5444-8721-4BAB1056A922}"/>
              </a:ext>
            </a:extLst>
          </p:cNvPr>
          <p:cNvSpPr>
            <a:spLocks noGrp="1"/>
          </p:cNvSpPr>
          <p:nvPr>
            <p:ph type="title" hasCustomPrompt="1"/>
          </p:nvPr>
        </p:nvSpPr>
        <p:spPr>
          <a:xfrm>
            <a:off x="549860" y="536400"/>
            <a:ext cx="2359620"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Text and image</a:t>
            </a:r>
          </a:p>
        </p:txBody>
      </p:sp>
    </p:spTree>
    <p:extLst>
      <p:ext uri="{BB962C8B-B14F-4D97-AF65-F5344CB8AC3E}">
        <p14:creationId xmlns:p14="http://schemas.microsoft.com/office/powerpoint/2010/main" val="137704614"/>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 image &amp; text">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71D11CC0-F25C-1842-BDD0-9825D2283DFE}"/>
              </a:ext>
            </a:extLst>
          </p:cNvPr>
          <p:cNvSpPr>
            <a:spLocks noGrp="1"/>
          </p:cNvSpPr>
          <p:nvPr>
            <p:ph type="pic" sz="quarter" idx="19" hasCustomPrompt="1"/>
          </p:nvPr>
        </p:nvSpPr>
        <p:spPr>
          <a:xfrm>
            <a:off x="7308321" y="2732442"/>
            <a:ext cx="5956707" cy="4501796"/>
          </a:xfrm>
          <a:prstGeom prst="rect">
            <a:avLst/>
          </a:prstGeom>
        </p:spPr>
        <p:txBody>
          <a:bodyPr anchor="ctr"/>
          <a:lstStyle>
            <a:lvl1pPr algn="ctr">
              <a:defRPr sz="2000"/>
            </a:lvl1pPr>
          </a:lstStyle>
          <a:p>
            <a:r>
              <a:rPr lang="en-US"/>
              <a:t>Insert background picture</a:t>
            </a:r>
          </a:p>
        </p:txBody>
      </p:sp>
      <p:sp>
        <p:nvSpPr>
          <p:cNvPr id="13" name="Slide Number Placeholder 5">
            <a:extLst>
              <a:ext uri="{FF2B5EF4-FFF2-40B4-BE49-F238E27FC236}">
                <a16:creationId xmlns:a16="http://schemas.microsoft.com/office/drawing/2014/main" id="{ED14E65F-F4D5-E941-8EC0-F14231D61911}"/>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5" name="Text Placeholder 6">
            <a:extLst>
              <a:ext uri="{FF2B5EF4-FFF2-40B4-BE49-F238E27FC236}">
                <a16:creationId xmlns:a16="http://schemas.microsoft.com/office/drawing/2014/main" id="{B21FBC4D-5CA0-044E-A09F-806223BFB590}"/>
              </a:ext>
            </a:extLst>
          </p:cNvPr>
          <p:cNvSpPr>
            <a:spLocks noGrp="1"/>
          </p:cNvSpPr>
          <p:nvPr>
            <p:ph type="body" sz="quarter" idx="133" hasCustomPrompt="1"/>
          </p:nvPr>
        </p:nvSpPr>
        <p:spPr>
          <a:xfrm>
            <a:off x="7308321" y="1718129"/>
            <a:ext cx="5956707" cy="894487"/>
          </a:xfrm>
          <a:prstGeom prst="rect">
            <a:avLst/>
          </a:prstGeom>
        </p:spPr>
        <p:txBody>
          <a:bodyPr lIns="0" tIns="0" rIns="0" bIns="0"/>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21" name="Text Placeholder 6">
            <a:extLst>
              <a:ext uri="{FF2B5EF4-FFF2-40B4-BE49-F238E27FC236}">
                <a16:creationId xmlns:a16="http://schemas.microsoft.com/office/drawing/2014/main" id="{D1E38875-1284-9442-BA74-C3A8055580D3}"/>
              </a:ext>
            </a:extLst>
          </p:cNvPr>
          <p:cNvSpPr>
            <a:spLocks noGrp="1"/>
          </p:cNvSpPr>
          <p:nvPr>
            <p:ph type="body" sz="quarter" idx="134" hasCustomPrompt="1"/>
          </p:nvPr>
        </p:nvSpPr>
        <p:spPr>
          <a:xfrm>
            <a:off x="7308321" y="1376504"/>
            <a:ext cx="5956707"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 </a:t>
            </a:r>
          </a:p>
        </p:txBody>
      </p:sp>
      <p:sp>
        <p:nvSpPr>
          <p:cNvPr id="11" name="Picture Placeholder 2">
            <a:extLst>
              <a:ext uri="{FF2B5EF4-FFF2-40B4-BE49-F238E27FC236}">
                <a16:creationId xmlns:a16="http://schemas.microsoft.com/office/drawing/2014/main" id="{4A44E2DC-D8BC-9249-8EC7-DC0F5E964F56}"/>
              </a:ext>
            </a:extLst>
          </p:cNvPr>
          <p:cNvSpPr>
            <a:spLocks noGrp="1"/>
          </p:cNvSpPr>
          <p:nvPr>
            <p:ph type="pic" sz="quarter" idx="135" hasCustomPrompt="1"/>
          </p:nvPr>
        </p:nvSpPr>
        <p:spPr>
          <a:xfrm>
            <a:off x="548508" y="2732442"/>
            <a:ext cx="5956707" cy="4501796"/>
          </a:xfrm>
          <a:prstGeom prst="rect">
            <a:avLst/>
          </a:prstGeom>
        </p:spPr>
        <p:txBody>
          <a:bodyPr anchor="ctr"/>
          <a:lstStyle>
            <a:lvl1pPr algn="ctr">
              <a:defRPr sz="2000"/>
            </a:lvl1pPr>
          </a:lstStyle>
          <a:p>
            <a:r>
              <a:rPr lang="en-US"/>
              <a:t>Insert background picture</a:t>
            </a:r>
          </a:p>
        </p:txBody>
      </p:sp>
      <p:sp>
        <p:nvSpPr>
          <p:cNvPr id="16" name="Text Placeholder 6">
            <a:extLst>
              <a:ext uri="{FF2B5EF4-FFF2-40B4-BE49-F238E27FC236}">
                <a16:creationId xmlns:a16="http://schemas.microsoft.com/office/drawing/2014/main" id="{2F70BD02-C0BE-B446-A22C-D64080F14BF6}"/>
              </a:ext>
            </a:extLst>
          </p:cNvPr>
          <p:cNvSpPr>
            <a:spLocks noGrp="1"/>
          </p:cNvSpPr>
          <p:nvPr>
            <p:ph type="body" sz="quarter" idx="136" hasCustomPrompt="1"/>
          </p:nvPr>
        </p:nvSpPr>
        <p:spPr>
          <a:xfrm>
            <a:off x="548508" y="1718129"/>
            <a:ext cx="5956707" cy="894487"/>
          </a:xfrm>
          <a:prstGeom prst="rect">
            <a:avLst/>
          </a:prstGeom>
        </p:spPr>
        <p:txBody>
          <a:bodyPr lIns="0" tIns="0" rIns="0" bIns="0"/>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22" name="Text Placeholder 6">
            <a:extLst>
              <a:ext uri="{FF2B5EF4-FFF2-40B4-BE49-F238E27FC236}">
                <a16:creationId xmlns:a16="http://schemas.microsoft.com/office/drawing/2014/main" id="{83D50817-3F80-9740-8AE4-F4438FBE8CAF}"/>
              </a:ext>
            </a:extLst>
          </p:cNvPr>
          <p:cNvSpPr>
            <a:spLocks noGrp="1"/>
          </p:cNvSpPr>
          <p:nvPr>
            <p:ph type="body" sz="quarter" idx="137" hasCustomPrompt="1"/>
          </p:nvPr>
        </p:nvSpPr>
        <p:spPr>
          <a:xfrm>
            <a:off x="548508" y="1376504"/>
            <a:ext cx="5956707"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 </a:t>
            </a:r>
          </a:p>
        </p:txBody>
      </p:sp>
      <p:sp>
        <p:nvSpPr>
          <p:cNvPr id="14" name="Title 1">
            <a:extLst>
              <a:ext uri="{FF2B5EF4-FFF2-40B4-BE49-F238E27FC236}">
                <a16:creationId xmlns:a16="http://schemas.microsoft.com/office/drawing/2014/main" id="{A212EC54-2782-C945-A8DA-A130078E36F1}"/>
              </a:ext>
            </a:extLst>
          </p:cNvPr>
          <p:cNvSpPr>
            <a:spLocks noGrp="1"/>
          </p:cNvSpPr>
          <p:nvPr>
            <p:ph type="title" hasCustomPrompt="1"/>
          </p:nvPr>
        </p:nvSpPr>
        <p:spPr>
          <a:xfrm>
            <a:off x="549860" y="536400"/>
            <a:ext cx="3167534"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Two col image &amp; text</a:t>
            </a:r>
          </a:p>
        </p:txBody>
      </p:sp>
    </p:spTree>
    <p:extLst>
      <p:ext uri="{BB962C8B-B14F-4D97-AF65-F5344CB8AC3E}">
        <p14:creationId xmlns:p14="http://schemas.microsoft.com/office/powerpoint/2010/main" val="1504607412"/>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et in Touch">
    <p:bg>
      <p:bgPr>
        <a:solidFill>
          <a:schemeClr val="tx1"/>
        </a:solidFill>
        <a:effectLst/>
      </p:bgPr>
    </p:bg>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6DC06B90-63AA-5846-8EA5-2905DB955284}"/>
              </a:ext>
            </a:extLst>
          </p:cNvPr>
          <p:cNvSpPr/>
          <p:nvPr userDrawn="1"/>
        </p:nvSpPr>
        <p:spPr>
          <a:xfrm>
            <a:off x="0" y="0"/>
            <a:ext cx="138176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solidFill>
            <a:srgbClr val="060D1D"/>
          </a:solidFill>
        </p:spPr>
        <p:txBody>
          <a:bodyPr wrap="square" lIns="0" tIns="0" rIns="0" bIns="0" rtlCol="0"/>
          <a:lstStyle/>
          <a:p>
            <a:endParaRPr sz="2006"/>
          </a:p>
        </p:txBody>
      </p:sp>
      <p:sp>
        <p:nvSpPr>
          <p:cNvPr id="4" name="object 3">
            <a:extLst>
              <a:ext uri="{FF2B5EF4-FFF2-40B4-BE49-F238E27FC236}">
                <a16:creationId xmlns:a16="http://schemas.microsoft.com/office/drawing/2014/main" id="{70C6D92B-01D5-B640-9B95-D2B7B4A999F8}"/>
              </a:ext>
            </a:extLst>
          </p:cNvPr>
          <p:cNvSpPr txBox="1"/>
          <p:nvPr userDrawn="1"/>
        </p:nvSpPr>
        <p:spPr>
          <a:xfrm>
            <a:off x="5285486" y="3886640"/>
            <a:ext cx="3340998" cy="1261243"/>
          </a:xfrm>
          <a:prstGeom prst="rect">
            <a:avLst/>
          </a:prstGeom>
        </p:spPr>
        <p:txBody>
          <a:bodyPr vert="horz" wrap="square" lIns="0" tIns="83185" rIns="0" bIns="0" rtlCol="0">
            <a:spAutoFit/>
          </a:bodyPr>
          <a:lstStyle/>
          <a:p>
            <a:pPr marL="12700" algn="ctr">
              <a:lnSpc>
                <a:spcPct val="100000"/>
              </a:lnSpc>
              <a:spcBef>
                <a:spcPts val="655"/>
              </a:spcBef>
            </a:pPr>
            <a:r>
              <a:rPr lang="en-US" sz="1000" b="1" spc="0">
                <a:solidFill>
                  <a:schemeClr val="bg1"/>
                </a:solidFill>
                <a:latin typeface="ProximaNova-Semibold"/>
                <a:cs typeface="ProximaNova-Semibold"/>
              </a:rPr>
              <a:t>BERMUDA HQ</a:t>
            </a:r>
          </a:p>
          <a:p>
            <a:pPr marL="12700" algn="ctr">
              <a:lnSpc>
                <a:spcPct val="100000"/>
              </a:lnSpc>
              <a:spcBef>
                <a:spcPts val="655"/>
              </a:spcBef>
            </a:pPr>
            <a:r>
              <a:rPr lang="en-US" sz="1000" spc="0">
                <a:solidFill>
                  <a:schemeClr val="bg1"/>
                </a:solidFill>
                <a:latin typeface="ProximaNova-Light"/>
                <a:cs typeface="ProximaNova-Light"/>
              </a:rPr>
              <a:t>4-6 Wesley Street,</a:t>
            </a:r>
          </a:p>
          <a:p>
            <a:pPr marL="12700" algn="ctr">
              <a:lnSpc>
                <a:spcPct val="100000"/>
              </a:lnSpc>
              <a:spcBef>
                <a:spcPts val="655"/>
              </a:spcBef>
            </a:pPr>
            <a:r>
              <a:rPr lang="en-US" sz="1000" spc="0">
                <a:solidFill>
                  <a:schemeClr val="bg1"/>
                </a:solidFill>
                <a:latin typeface="ProximaNova-Light"/>
                <a:cs typeface="ProximaNova-Light"/>
              </a:rPr>
              <a:t>3rd Floor, Hamilton HM11</a:t>
            </a:r>
          </a:p>
          <a:p>
            <a:pPr>
              <a:lnSpc>
                <a:spcPct val="100000"/>
              </a:lnSpc>
              <a:spcBef>
                <a:spcPts val="35"/>
              </a:spcBef>
            </a:pPr>
            <a:endParaRPr lang="en-US" sz="1150" spc="0">
              <a:solidFill>
                <a:schemeClr val="bg1"/>
              </a:solidFill>
              <a:latin typeface="Times New Roman"/>
              <a:cs typeface="Times New Roman"/>
            </a:endParaRPr>
          </a:p>
          <a:p>
            <a:pPr>
              <a:lnSpc>
                <a:spcPct val="100000"/>
              </a:lnSpc>
              <a:spcBef>
                <a:spcPts val="35"/>
              </a:spcBef>
            </a:pPr>
            <a:endParaRPr lang="en-US" sz="1150" spc="0">
              <a:solidFill>
                <a:schemeClr val="bg1"/>
              </a:solidFill>
              <a:latin typeface="Times New Roman"/>
              <a:cs typeface="Times New Roman"/>
            </a:endParaRPr>
          </a:p>
          <a:p>
            <a:pPr algn="ctr">
              <a:lnSpc>
                <a:spcPct val="100000"/>
              </a:lnSpc>
            </a:pPr>
            <a:r>
              <a:rPr lang="en-US" sz="1000" spc="0" err="1">
                <a:solidFill>
                  <a:schemeClr val="bg1"/>
                </a:solidFill>
                <a:latin typeface="+mn-lt"/>
                <a:cs typeface="Proxima Nova Rg"/>
              </a:rPr>
              <a:t>www.afiniti.com</a:t>
            </a:r>
            <a:r>
              <a:rPr lang="en-US" sz="1000" spc="0">
                <a:solidFill>
                  <a:schemeClr val="bg1"/>
                </a:solidFill>
                <a:latin typeface="+mn-lt"/>
                <a:cs typeface="Proxima Nova Rg"/>
              </a:rPr>
              <a:t> </a:t>
            </a:r>
          </a:p>
        </p:txBody>
      </p:sp>
      <p:sp>
        <p:nvSpPr>
          <p:cNvPr id="5" name="object 4">
            <a:extLst>
              <a:ext uri="{FF2B5EF4-FFF2-40B4-BE49-F238E27FC236}">
                <a16:creationId xmlns:a16="http://schemas.microsoft.com/office/drawing/2014/main" id="{07D25CA6-B950-9B48-BD5B-CF23C8BBE974}"/>
              </a:ext>
            </a:extLst>
          </p:cNvPr>
          <p:cNvSpPr txBox="1"/>
          <p:nvPr userDrawn="1"/>
        </p:nvSpPr>
        <p:spPr>
          <a:xfrm>
            <a:off x="5575535" y="3302398"/>
            <a:ext cx="2760903" cy="294311"/>
          </a:xfrm>
          <a:prstGeom prst="rect">
            <a:avLst/>
          </a:prstGeom>
        </p:spPr>
        <p:txBody>
          <a:bodyPr vert="horz" wrap="square" lIns="0" tIns="17145" rIns="0" bIns="0" rtlCol="0">
            <a:spAutoFit/>
          </a:bodyPr>
          <a:lstStyle/>
          <a:p>
            <a:pPr marL="12700" algn="ctr">
              <a:lnSpc>
                <a:spcPct val="100000"/>
              </a:lnSpc>
              <a:spcBef>
                <a:spcPts val="135"/>
              </a:spcBef>
              <a:tabLst>
                <a:tab pos="641350" algn="l"/>
                <a:tab pos="1061085" algn="l"/>
              </a:tabLst>
            </a:pPr>
            <a:r>
              <a:rPr lang="en-US" sz="1800" b="0" spc="-100" baseline="0">
                <a:solidFill>
                  <a:schemeClr val="tx2"/>
                </a:solidFill>
                <a:latin typeface="+mj-lt"/>
                <a:cs typeface="JosefinSans-SemiBold"/>
              </a:rPr>
              <a:t>GET IN TOUCH </a:t>
            </a:r>
            <a:endParaRPr sz="1800" b="0" spc="-100" baseline="0">
              <a:solidFill>
                <a:schemeClr val="tx2"/>
              </a:solidFill>
              <a:latin typeface="+mj-lt"/>
              <a:cs typeface="JosefinSans-SemiBold"/>
            </a:endParaRPr>
          </a:p>
        </p:txBody>
      </p:sp>
    </p:spTree>
    <p:extLst>
      <p:ext uri="{BB962C8B-B14F-4D97-AF65-F5344CB8AC3E}">
        <p14:creationId xmlns:p14="http://schemas.microsoft.com/office/powerpoint/2010/main" val="303053015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One-Lin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E71456-08F7-334C-A5FF-082F3ECCF794}"/>
              </a:ext>
            </a:extLst>
          </p:cNvPr>
          <p:cNvPicPr>
            <a:picLocks noChangeAspect="1"/>
          </p:cNvPicPr>
          <p:nvPr userDrawn="1"/>
        </p:nvPicPr>
        <p:blipFill>
          <a:blip r:embed="rId2">
            <a:extLst>
              <a:ext uri="{28A0092B-C50C-407E-A947-70E740481C1C}">
                <a14:useLocalDpi xmlns:a14="http://schemas.microsoft.com/office/drawing/2010/main" val="0"/>
              </a:ext>
            </a:extLst>
          </a:blip>
          <a:srcRect l="6" r="6"/>
          <a:stretch>
            <a:fillRect/>
          </a:stretch>
        </p:blipFill>
        <p:spPr>
          <a:xfrm>
            <a:off x="-1" y="0"/>
            <a:ext cx="13817603" cy="7772400"/>
          </a:xfrm>
          <a:prstGeom prst="rect">
            <a:avLst/>
          </a:prstGeom>
        </p:spPr>
      </p:pic>
      <p:pic>
        <p:nvPicPr>
          <p:cNvPr id="7" name="Picture 6">
            <a:extLst>
              <a:ext uri="{FF2B5EF4-FFF2-40B4-BE49-F238E27FC236}">
                <a16:creationId xmlns:a16="http://schemas.microsoft.com/office/drawing/2014/main" id="{9985B774-4613-1A46-9F8B-3977E8D7194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12634" y="3358657"/>
            <a:ext cx="2192333" cy="1055087"/>
          </a:xfrm>
          <a:prstGeom prst="rect">
            <a:avLst/>
          </a:prstGeom>
        </p:spPr>
      </p:pic>
      <p:sp>
        <p:nvSpPr>
          <p:cNvPr id="13" name="Title 3">
            <a:extLst>
              <a:ext uri="{FF2B5EF4-FFF2-40B4-BE49-F238E27FC236}">
                <a16:creationId xmlns:a16="http://schemas.microsoft.com/office/drawing/2014/main" id="{02E04118-46DA-E34E-AE9D-C8996D79E2A0}"/>
              </a:ext>
            </a:extLst>
          </p:cNvPr>
          <p:cNvSpPr>
            <a:spLocks noGrp="1"/>
          </p:cNvSpPr>
          <p:nvPr>
            <p:ph type="title" hasCustomPrompt="1"/>
          </p:nvPr>
        </p:nvSpPr>
        <p:spPr>
          <a:xfrm>
            <a:off x="547688" y="6904145"/>
            <a:ext cx="7403650" cy="457200"/>
          </a:xfrm>
          <a:prstGeom prst="rect">
            <a:avLst/>
          </a:prstGeom>
        </p:spPr>
        <p:txBody>
          <a:bodyPr wrap="none" lIns="0" tIns="0" rIns="0" bIns="0"/>
          <a:lstStyle>
            <a:lvl1pPr marL="0" indent="0" algn="l" defTabSz="1005840" rtl="0" eaLnBrk="1" latinLnBrk="0" hangingPunct="1">
              <a:lnSpc>
                <a:spcPct val="90000"/>
              </a:lnSpc>
              <a:spcBef>
                <a:spcPts val="1100"/>
              </a:spcBef>
              <a:buFont typeface="Arial" panose="020B0604020202020204" pitchFamily="34" charset="0"/>
              <a:buNone/>
              <a:defRPr lang="en-GB" sz="3200" b="0" i="0" kern="1200" spc="-100" baseline="0" dirty="0">
                <a:solidFill>
                  <a:schemeClr val="bg1"/>
                </a:solidFill>
                <a:latin typeface="+mj-lt"/>
                <a:ea typeface="+mn-ea"/>
                <a:cs typeface="+mn-cs"/>
              </a:defRPr>
            </a:lvl1pPr>
          </a:lstStyle>
          <a:p>
            <a:pPr marL="0" lvl="0" indent="0" algn="l" defTabSz="1005840" rtl="0" eaLnBrk="1" latinLnBrk="0" hangingPunct="1">
              <a:lnSpc>
                <a:spcPct val="90000"/>
              </a:lnSpc>
              <a:spcBef>
                <a:spcPts val="1100"/>
              </a:spcBef>
              <a:buFont typeface="Arial" panose="020B0604020202020204" pitchFamily="34" charset="0"/>
              <a:buNone/>
            </a:pPr>
            <a:r>
              <a:rPr lang="en-US" dirty="0"/>
              <a:t>Edit master text styles</a:t>
            </a:r>
          </a:p>
        </p:txBody>
      </p:sp>
    </p:spTree>
    <p:extLst>
      <p:ext uri="{BB962C8B-B14F-4D97-AF65-F5344CB8AC3E}">
        <p14:creationId xmlns:p14="http://schemas.microsoft.com/office/powerpoint/2010/main" val="3282365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lide-Two-Line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3D54B2-6A1F-5E47-92F0-4334EEDBF5D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1219" b="4223"/>
          <a:stretch/>
        </p:blipFill>
        <p:spPr>
          <a:xfrm>
            <a:off x="0" y="-2"/>
            <a:ext cx="13817600" cy="7772400"/>
          </a:xfrm>
          <a:prstGeom prst="rect">
            <a:avLst/>
          </a:prstGeom>
        </p:spPr>
      </p:pic>
      <p:pic>
        <p:nvPicPr>
          <p:cNvPr id="7" name="Picture 6">
            <a:extLst>
              <a:ext uri="{FF2B5EF4-FFF2-40B4-BE49-F238E27FC236}">
                <a16:creationId xmlns:a16="http://schemas.microsoft.com/office/drawing/2014/main" id="{9985B774-4613-1A46-9F8B-3977E8D7194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12634" y="3358657"/>
            <a:ext cx="2192333" cy="1055087"/>
          </a:xfrm>
          <a:prstGeom prst="rect">
            <a:avLst/>
          </a:prstGeom>
        </p:spPr>
      </p:pic>
      <p:sp>
        <p:nvSpPr>
          <p:cNvPr id="6" name="Title 3">
            <a:extLst>
              <a:ext uri="{FF2B5EF4-FFF2-40B4-BE49-F238E27FC236}">
                <a16:creationId xmlns:a16="http://schemas.microsoft.com/office/drawing/2014/main" id="{1C6369A8-BFEB-A34C-A82A-57807B8075CC}"/>
              </a:ext>
            </a:extLst>
          </p:cNvPr>
          <p:cNvSpPr>
            <a:spLocks noGrp="1"/>
          </p:cNvSpPr>
          <p:nvPr>
            <p:ph type="title" hasCustomPrompt="1"/>
          </p:nvPr>
        </p:nvSpPr>
        <p:spPr>
          <a:xfrm>
            <a:off x="547688" y="6904145"/>
            <a:ext cx="7403650" cy="457200"/>
          </a:xfrm>
          <a:prstGeom prst="rect">
            <a:avLst/>
          </a:prstGeom>
        </p:spPr>
        <p:txBody>
          <a:bodyPr wrap="none" lIns="0" tIns="0" rIns="0" bIns="0"/>
          <a:lstStyle>
            <a:lvl1pPr marL="0" indent="0" algn="l" defTabSz="1005840" rtl="0" eaLnBrk="1" latinLnBrk="0" hangingPunct="1">
              <a:lnSpc>
                <a:spcPct val="90000"/>
              </a:lnSpc>
              <a:spcBef>
                <a:spcPts val="1100"/>
              </a:spcBef>
              <a:buFont typeface="Arial" panose="020B0604020202020204" pitchFamily="34" charset="0"/>
              <a:buNone/>
              <a:defRPr lang="en-GB" sz="3200" b="0" i="0" kern="1200" spc="-100" baseline="0" dirty="0">
                <a:solidFill>
                  <a:schemeClr val="bg1"/>
                </a:solidFill>
                <a:latin typeface="+mj-lt"/>
                <a:ea typeface="+mn-ea"/>
                <a:cs typeface="+mn-cs"/>
              </a:defRPr>
            </a:lvl1pPr>
          </a:lstStyle>
          <a:p>
            <a:pPr marL="0" lvl="0" indent="0" algn="l" defTabSz="1005840" rtl="0" eaLnBrk="1" latinLnBrk="0" hangingPunct="1">
              <a:lnSpc>
                <a:spcPct val="90000"/>
              </a:lnSpc>
              <a:spcBef>
                <a:spcPts val="1100"/>
              </a:spcBef>
              <a:buFont typeface="Arial" panose="020B0604020202020204" pitchFamily="34" charset="0"/>
              <a:buNone/>
            </a:pPr>
            <a:r>
              <a:rPr lang="en-US" dirty="0"/>
              <a:t>Edit master text styles</a:t>
            </a:r>
          </a:p>
        </p:txBody>
      </p:sp>
    </p:spTree>
    <p:extLst>
      <p:ext uri="{BB962C8B-B14F-4D97-AF65-F5344CB8AC3E}">
        <p14:creationId xmlns:p14="http://schemas.microsoft.com/office/powerpoint/2010/main" val="35338145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lide-Two-Line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70821287-8C45-42A1-A232-8382D3EF1690}"/>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72" name="think-cell Slide" r:id="rId4" imgW="305" imgH="305" progId="TCLayout.ActiveDocument.1">
                  <p:embed/>
                </p:oleObj>
              </mc:Choice>
              <mc:Fallback>
                <p:oleObj name="think-cell Slide" r:id="rId4" imgW="305" imgH="305" progId="TCLayout.ActiveDocument.1">
                  <p:embed/>
                  <p:pic>
                    <p:nvPicPr>
                      <p:cNvPr id="2" name="Object 1" hidden="1">
                        <a:extLst>
                          <a:ext uri="{FF2B5EF4-FFF2-40B4-BE49-F238E27FC236}">
                            <a16:creationId xmlns:a16="http://schemas.microsoft.com/office/drawing/2014/main" id="{70821287-8C45-42A1-A232-8382D3EF169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A5515B5D-2512-4851-AE5B-4EEEB6A67080}"/>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0" y="3176"/>
            <a:ext cx="13817600" cy="7769224"/>
          </a:xfrm>
          <a:prstGeom prst="rect">
            <a:avLst/>
          </a:prstGeom>
        </p:spPr>
      </p:pic>
      <p:pic>
        <p:nvPicPr>
          <p:cNvPr id="7" name="Picture 6">
            <a:extLst>
              <a:ext uri="{FF2B5EF4-FFF2-40B4-BE49-F238E27FC236}">
                <a16:creationId xmlns:a16="http://schemas.microsoft.com/office/drawing/2014/main" id="{9985B774-4613-1A46-9F8B-3977E8D7194C}"/>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1077579" y="6306258"/>
            <a:ext cx="2192333" cy="1055087"/>
          </a:xfrm>
          <a:prstGeom prst="rect">
            <a:avLst/>
          </a:prstGeom>
        </p:spPr>
      </p:pic>
      <p:sp>
        <p:nvSpPr>
          <p:cNvPr id="6" name="Title 3">
            <a:extLst>
              <a:ext uri="{FF2B5EF4-FFF2-40B4-BE49-F238E27FC236}">
                <a16:creationId xmlns:a16="http://schemas.microsoft.com/office/drawing/2014/main" id="{1C6369A8-BFEB-A34C-A82A-57807B8075CC}"/>
              </a:ext>
            </a:extLst>
          </p:cNvPr>
          <p:cNvSpPr>
            <a:spLocks noGrp="1"/>
          </p:cNvSpPr>
          <p:nvPr>
            <p:ph type="title" hasCustomPrompt="1"/>
          </p:nvPr>
        </p:nvSpPr>
        <p:spPr>
          <a:xfrm>
            <a:off x="547688" y="6904145"/>
            <a:ext cx="7403650" cy="457200"/>
          </a:xfrm>
          <a:prstGeom prst="rect">
            <a:avLst/>
          </a:prstGeom>
        </p:spPr>
        <p:txBody>
          <a:bodyPr vert="horz" wrap="none" lIns="0" tIns="0" rIns="0" bIns="0"/>
          <a:lstStyle>
            <a:lvl1pPr marL="0" indent="0" algn="l" defTabSz="1005840" rtl="0" eaLnBrk="1" latinLnBrk="0" hangingPunct="1">
              <a:lnSpc>
                <a:spcPct val="90000"/>
              </a:lnSpc>
              <a:spcBef>
                <a:spcPts val="1100"/>
              </a:spcBef>
              <a:buFont typeface="Arial" panose="020B0604020202020204" pitchFamily="34" charset="0"/>
              <a:buNone/>
              <a:defRPr lang="en-GB" sz="3200" b="0" i="0" kern="1200" spc="-100" baseline="0" dirty="0">
                <a:solidFill>
                  <a:schemeClr val="bg1"/>
                </a:solidFill>
                <a:latin typeface="+mj-lt"/>
                <a:ea typeface="+mn-ea"/>
                <a:cs typeface="+mn-cs"/>
              </a:defRPr>
            </a:lvl1pPr>
          </a:lstStyle>
          <a:p>
            <a:pPr marL="0" lvl="0" indent="0" algn="l" defTabSz="1005840" rtl="0" eaLnBrk="1" latinLnBrk="0" hangingPunct="1">
              <a:lnSpc>
                <a:spcPct val="90000"/>
              </a:lnSpc>
              <a:spcBef>
                <a:spcPts val="1100"/>
              </a:spcBef>
              <a:buFont typeface="Arial" panose="020B0604020202020204" pitchFamily="34" charset="0"/>
              <a:buNone/>
            </a:pPr>
            <a:r>
              <a:rPr lang="en-GB"/>
              <a:t>Edit master text styles</a:t>
            </a:r>
            <a:endParaRPr lang="en-GB" dirty="0"/>
          </a:p>
        </p:txBody>
      </p:sp>
    </p:spTree>
    <p:extLst>
      <p:ext uri="{BB962C8B-B14F-4D97-AF65-F5344CB8AC3E}">
        <p14:creationId xmlns:p14="http://schemas.microsoft.com/office/powerpoint/2010/main" val="11990607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ull Blank">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4E607B-3F59-A940-B4E2-20F9D503772F}"/>
              </a:ext>
            </a:extLst>
          </p:cNvPr>
          <p:cNvSpPr/>
          <p:nvPr userDrawn="1"/>
        </p:nvSpPr>
        <p:spPr>
          <a:xfrm>
            <a:off x="0" y="0"/>
            <a:ext cx="13817600" cy="777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6"/>
          </a:p>
        </p:txBody>
      </p:sp>
    </p:spTree>
    <p:extLst>
      <p:ext uri="{BB962C8B-B14F-4D97-AF65-F5344CB8AC3E}">
        <p14:creationId xmlns:p14="http://schemas.microsoft.com/office/powerpoint/2010/main" val="45533663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ith Subtitle">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0C603CE6-335B-4E4B-82B2-222283FB9A9E}"/>
              </a:ext>
            </a:extLst>
          </p:cNvPr>
          <p:cNvSpPr>
            <a:spLocks noGrp="1"/>
          </p:cNvSpPr>
          <p:nvPr>
            <p:ph type="body" sz="quarter" idx="11" hasCustomPrompt="1"/>
          </p:nvPr>
        </p:nvSpPr>
        <p:spPr>
          <a:xfrm>
            <a:off x="544513" y="1438275"/>
            <a:ext cx="1349728" cy="872739"/>
          </a:xfrm>
          <a:prstGeom prst="rect">
            <a:avLst/>
          </a:prstGeom>
        </p:spPr>
        <p:txBody>
          <a:bodyPr wrap="none" lIns="0" tIns="0" rIns="0" bIns="0" anchor="t" anchorCtr="0">
            <a:normAutofit/>
          </a:bodyPr>
          <a:lstStyle>
            <a:lvl1pPr>
              <a:defRPr lang="en-US" sz="1600" b="0" i="0" spc="0" baseline="0" dirty="0">
                <a:solidFill>
                  <a:schemeClr val="bg2">
                    <a:lumMod val="75000"/>
                  </a:schemeClr>
                </a:solidFill>
                <a:latin typeface="Proxima Nova Rg" panose="02000506030000020004" pitchFamily="2" charset="0"/>
                <a:ea typeface="+mj-ea"/>
                <a:cs typeface="+mj-cs"/>
              </a:defRPr>
            </a:lvl1pPr>
          </a:lstStyle>
          <a:p>
            <a:pPr lvl="0">
              <a:lnSpc>
                <a:spcPct val="120000"/>
              </a:lnSpc>
              <a:spcBef>
                <a:spcPct val="0"/>
              </a:spcBef>
            </a:pPr>
            <a:r>
              <a:rPr lang="en-US" dirty="0"/>
              <a:t>Click to edit </a:t>
            </a:r>
            <a:br>
              <a:rPr lang="en-US" dirty="0"/>
            </a:br>
            <a:r>
              <a:rPr lang="en-US" dirty="0"/>
              <a:t>subtitle or </a:t>
            </a:r>
            <a:br>
              <a:rPr lang="en-US" dirty="0"/>
            </a:br>
            <a:r>
              <a:rPr lang="en-US" dirty="0"/>
              <a:t>call out section</a:t>
            </a:r>
          </a:p>
        </p:txBody>
      </p:sp>
      <p:sp>
        <p:nvSpPr>
          <p:cNvPr id="5" name="Title 1">
            <a:extLst>
              <a:ext uri="{FF2B5EF4-FFF2-40B4-BE49-F238E27FC236}">
                <a16:creationId xmlns:a16="http://schemas.microsoft.com/office/drawing/2014/main" id="{CBE78DDD-9687-2746-BD4A-4804B6F916D9}"/>
              </a:ext>
            </a:extLst>
          </p:cNvPr>
          <p:cNvSpPr>
            <a:spLocks noGrp="1"/>
          </p:cNvSpPr>
          <p:nvPr>
            <p:ph type="title" hasCustomPrompt="1"/>
          </p:nvPr>
        </p:nvSpPr>
        <p:spPr>
          <a:xfrm>
            <a:off x="551139" y="536400"/>
            <a:ext cx="1360800" cy="398571"/>
          </a:xfrm>
          <a:prstGeom prst="rect">
            <a:avLst/>
          </a:prstGeom>
        </p:spPr>
        <p:txBody>
          <a:bodyPr wrap="none" lIns="0" tIns="0" rIns="0" bIns="0">
            <a:spAutoFit/>
          </a:bodyPr>
          <a:lstStyle>
            <a:lvl1pPr>
              <a:defRPr lang="en-US" sz="2800" b="0" i="0" cap="none" spc="-100" dirty="0">
                <a:solidFill>
                  <a:schemeClr val="tx2"/>
                </a:solidFill>
              </a:defRPr>
            </a:lvl1pPr>
          </a:lstStyle>
          <a:p>
            <a:pPr marL="0" lvl="0" indent="0">
              <a:buFont typeface="Arial" panose="020B0604020202020204" pitchFamily="34" charset="0"/>
            </a:pPr>
            <a:r>
              <a:rPr lang="en-US" dirty="0"/>
              <a:t>Edit Title</a:t>
            </a:r>
          </a:p>
        </p:txBody>
      </p:sp>
      <p:sp>
        <p:nvSpPr>
          <p:cNvPr id="7" name="Content Placeholder 5">
            <a:extLst>
              <a:ext uri="{FF2B5EF4-FFF2-40B4-BE49-F238E27FC236}">
                <a16:creationId xmlns:a16="http://schemas.microsoft.com/office/drawing/2014/main" id="{12723F1D-3720-244D-810A-597465092CB4}"/>
              </a:ext>
            </a:extLst>
          </p:cNvPr>
          <p:cNvSpPr>
            <a:spLocks noGrp="1"/>
          </p:cNvSpPr>
          <p:nvPr>
            <p:ph sz="quarter" idx="12" hasCustomPrompt="1"/>
          </p:nvPr>
        </p:nvSpPr>
        <p:spPr>
          <a:xfrm>
            <a:off x="5512249" y="5157693"/>
            <a:ext cx="7958829" cy="3007707"/>
          </a:xfrm>
          <a:prstGeom prst="rect">
            <a:avLst/>
          </a:prstGeom>
        </p:spPr>
        <p:txBody>
          <a:bodyPr wrap="square" lIns="0" tIns="0" rIns="0" bIns="108000" anchor="b">
            <a:noAutofit/>
          </a:bodyPr>
          <a:lstStyle>
            <a:lvl1pPr algn="r">
              <a:defRPr lang="en-US" sz="22000" b="0" i="0" kern="0" cap="all" spc="-1000" baseline="0" dirty="0">
                <a:solidFill>
                  <a:schemeClr val="tx1"/>
                </a:solidFill>
                <a:latin typeface="Josefin Sans Thin" pitchFamily="2" charset="77"/>
                <a:ea typeface="+mn-ea"/>
                <a:cs typeface="+mn-cs"/>
              </a:defRPr>
            </a:lvl1pPr>
          </a:lstStyle>
          <a:p>
            <a:pPr marL="0" lvl="0" indent="0" algn="r" defTabSz="1005840" rtl="0" eaLnBrk="1" latinLnBrk="0" hangingPunct="1">
              <a:lnSpc>
                <a:spcPct val="120000"/>
              </a:lnSpc>
              <a:spcBef>
                <a:spcPts val="0"/>
              </a:spcBef>
              <a:buFont typeface="Arial" panose="020B0604020202020204" pitchFamily="34" charset="0"/>
              <a:buNone/>
            </a:pPr>
            <a:r>
              <a:rPr lang="en-US" dirty="0"/>
              <a:t>01</a:t>
            </a:r>
          </a:p>
        </p:txBody>
      </p:sp>
    </p:spTree>
    <p:extLst>
      <p:ext uri="{BB962C8B-B14F-4D97-AF65-F5344CB8AC3E}">
        <p14:creationId xmlns:p14="http://schemas.microsoft.com/office/powerpoint/2010/main" val="3549000948"/>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556287"/>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No Headin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F08A3B8-0618-D64B-A1B1-BB0915BE96D3}"/>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Tree>
    <p:extLst>
      <p:ext uri="{BB962C8B-B14F-4D97-AF65-F5344CB8AC3E}">
        <p14:creationId xmlns:p14="http://schemas.microsoft.com/office/powerpoint/2010/main" val="829738583"/>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with Subtitle">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0C603CE6-335B-4E4B-82B2-222283FB9A9E}"/>
              </a:ext>
            </a:extLst>
          </p:cNvPr>
          <p:cNvSpPr>
            <a:spLocks noGrp="1"/>
          </p:cNvSpPr>
          <p:nvPr>
            <p:ph type="body" sz="quarter" idx="11" hasCustomPrompt="1"/>
          </p:nvPr>
        </p:nvSpPr>
        <p:spPr>
          <a:xfrm>
            <a:off x="544513" y="1438275"/>
            <a:ext cx="1349728" cy="872739"/>
          </a:xfrm>
          <a:prstGeom prst="rect">
            <a:avLst/>
          </a:prstGeom>
        </p:spPr>
        <p:txBody>
          <a:bodyPr wrap="none" lIns="0" tIns="0" rIns="0" bIns="0" anchor="t" anchorCtr="0">
            <a:normAutofit/>
          </a:bodyPr>
          <a:lstStyle>
            <a:lvl1pPr>
              <a:defRPr lang="en-US" sz="1600" b="0" i="0" spc="0" baseline="0" dirty="0">
                <a:solidFill>
                  <a:schemeClr val="bg2">
                    <a:lumMod val="75000"/>
                  </a:schemeClr>
                </a:solidFill>
                <a:latin typeface="Proxima Nova Rg" panose="02000506030000020004" pitchFamily="2" charset="0"/>
                <a:ea typeface="+mj-ea"/>
                <a:cs typeface="+mj-cs"/>
              </a:defRPr>
            </a:lvl1pPr>
          </a:lstStyle>
          <a:p>
            <a:pPr lvl="0">
              <a:lnSpc>
                <a:spcPct val="120000"/>
              </a:lnSpc>
              <a:spcBef>
                <a:spcPct val="0"/>
              </a:spcBef>
            </a:pPr>
            <a:r>
              <a:rPr lang="en-US" dirty="0"/>
              <a:t>Click to edit </a:t>
            </a:r>
            <a:br>
              <a:rPr lang="en-US" dirty="0"/>
            </a:br>
            <a:r>
              <a:rPr lang="en-US" dirty="0"/>
              <a:t>subtitle or </a:t>
            </a:r>
            <a:br>
              <a:rPr lang="en-US" dirty="0"/>
            </a:br>
            <a:r>
              <a:rPr lang="en-US" dirty="0"/>
              <a:t>call out section</a:t>
            </a:r>
          </a:p>
        </p:txBody>
      </p:sp>
      <p:sp>
        <p:nvSpPr>
          <p:cNvPr id="5" name="Title 1">
            <a:extLst>
              <a:ext uri="{FF2B5EF4-FFF2-40B4-BE49-F238E27FC236}">
                <a16:creationId xmlns:a16="http://schemas.microsoft.com/office/drawing/2014/main" id="{CBE78DDD-9687-2746-BD4A-4804B6F916D9}"/>
              </a:ext>
            </a:extLst>
          </p:cNvPr>
          <p:cNvSpPr>
            <a:spLocks noGrp="1"/>
          </p:cNvSpPr>
          <p:nvPr>
            <p:ph type="title" hasCustomPrompt="1"/>
          </p:nvPr>
        </p:nvSpPr>
        <p:spPr>
          <a:xfrm>
            <a:off x="551139" y="536400"/>
            <a:ext cx="1360800" cy="398571"/>
          </a:xfrm>
          <a:prstGeom prst="rect">
            <a:avLst/>
          </a:prstGeom>
        </p:spPr>
        <p:txBody>
          <a:bodyPr wrap="none" lIns="0" tIns="0" rIns="0" bIns="0">
            <a:spAutoFit/>
          </a:bodyPr>
          <a:lstStyle>
            <a:lvl1pPr>
              <a:defRPr lang="en-US" sz="2800" b="0" i="0" cap="none" spc="-100" dirty="0">
                <a:solidFill>
                  <a:schemeClr val="tx2"/>
                </a:solidFill>
              </a:defRPr>
            </a:lvl1pPr>
          </a:lstStyle>
          <a:p>
            <a:pPr marL="0" lvl="0" indent="0">
              <a:buFont typeface="Arial" panose="020B0604020202020204" pitchFamily="34" charset="0"/>
            </a:pPr>
            <a:r>
              <a:rPr lang="en-US" dirty="0"/>
              <a:t>Edit Title</a:t>
            </a:r>
          </a:p>
        </p:txBody>
      </p:sp>
      <p:sp>
        <p:nvSpPr>
          <p:cNvPr id="7" name="Content Placeholder 5">
            <a:extLst>
              <a:ext uri="{FF2B5EF4-FFF2-40B4-BE49-F238E27FC236}">
                <a16:creationId xmlns:a16="http://schemas.microsoft.com/office/drawing/2014/main" id="{12723F1D-3720-244D-810A-597465092CB4}"/>
              </a:ext>
            </a:extLst>
          </p:cNvPr>
          <p:cNvSpPr>
            <a:spLocks noGrp="1"/>
          </p:cNvSpPr>
          <p:nvPr>
            <p:ph sz="quarter" idx="12" hasCustomPrompt="1"/>
          </p:nvPr>
        </p:nvSpPr>
        <p:spPr>
          <a:xfrm>
            <a:off x="5512249" y="5157693"/>
            <a:ext cx="7958829" cy="3007707"/>
          </a:xfrm>
          <a:prstGeom prst="rect">
            <a:avLst/>
          </a:prstGeom>
        </p:spPr>
        <p:txBody>
          <a:bodyPr wrap="square" lIns="0" tIns="0" rIns="0" bIns="108000" anchor="b">
            <a:noAutofit/>
          </a:bodyPr>
          <a:lstStyle>
            <a:lvl1pPr algn="r">
              <a:defRPr lang="en-US" sz="22000" b="0" i="0" kern="0" cap="all" spc="-1000" baseline="0" dirty="0">
                <a:solidFill>
                  <a:schemeClr val="tx1"/>
                </a:solidFill>
                <a:latin typeface="Josefin Sans Thin" pitchFamily="2" charset="77"/>
                <a:ea typeface="+mn-ea"/>
                <a:cs typeface="+mn-cs"/>
              </a:defRPr>
            </a:lvl1pPr>
          </a:lstStyle>
          <a:p>
            <a:pPr marL="0" lvl="0" indent="0" algn="r" defTabSz="1005840" rtl="0" eaLnBrk="1" latinLnBrk="0" hangingPunct="1">
              <a:lnSpc>
                <a:spcPct val="120000"/>
              </a:lnSpc>
              <a:spcBef>
                <a:spcPts val="0"/>
              </a:spcBef>
              <a:buFont typeface="Arial" panose="020B0604020202020204" pitchFamily="34" charset="0"/>
              <a:buNone/>
            </a:pPr>
            <a:r>
              <a:rPr lang="en-US" dirty="0"/>
              <a:t>01</a:t>
            </a:r>
          </a:p>
        </p:txBody>
      </p:sp>
    </p:spTree>
    <p:extLst>
      <p:ext uri="{BB962C8B-B14F-4D97-AF65-F5344CB8AC3E}">
        <p14:creationId xmlns:p14="http://schemas.microsoft.com/office/powerpoint/2010/main" val="3336689079"/>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618BC7F1-2EEB-8547-9E2F-451F1F197A54}"/>
              </a:ext>
            </a:extLst>
          </p:cNvPr>
          <p:cNvSpPr>
            <a:spLocks noGrp="1"/>
          </p:cNvSpPr>
          <p:nvPr>
            <p:ph sz="quarter" idx="13" hasCustomPrompt="1"/>
          </p:nvPr>
        </p:nvSpPr>
        <p:spPr>
          <a:xfrm>
            <a:off x="5512249" y="5157693"/>
            <a:ext cx="7958829" cy="3007707"/>
          </a:xfrm>
          <a:prstGeom prst="rect">
            <a:avLst/>
          </a:prstGeom>
        </p:spPr>
        <p:txBody>
          <a:bodyPr wrap="square" lIns="0" tIns="0" rIns="0" bIns="108000" anchor="b">
            <a:noAutofit/>
          </a:bodyPr>
          <a:lstStyle>
            <a:lvl1pPr algn="r">
              <a:defRPr lang="en-US" sz="22000" b="0" i="0" kern="0" cap="all" spc="-1000" baseline="0" dirty="0">
                <a:solidFill>
                  <a:schemeClr val="tx1"/>
                </a:solidFill>
                <a:latin typeface="Josefin Sans Thin" pitchFamily="2" charset="77"/>
                <a:ea typeface="+mn-ea"/>
                <a:cs typeface="+mn-cs"/>
              </a:defRPr>
            </a:lvl1pPr>
          </a:lstStyle>
          <a:p>
            <a:pPr marL="0" lvl="0" indent="0" algn="r" defTabSz="1005840" rtl="0" eaLnBrk="1" latinLnBrk="0" hangingPunct="1">
              <a:lnSpc>
                <a:spcPct val="120000"/>
              </a:lnSpc>
              <a:spcBef>
                <a:spcPts val="0"/>
              </a:spcBef>
              <a:buFont typeface="Arial" panose="020B0604020202020204" pitchFamily="34" charset="0"/>
              <a:buNone/>
            </a:pPr>
            <a:r>
              <a:rPr lang="en-US" dirty="0"/>
              <a:t>01</a:t>
            </a:r>
          </a:p>
        </p:txBody>
      </p:sp>
      <p:sp>
        <p:nvSpPr>
          <p:cNvPr id="5" name="Title 1">
            <a:extLst>
              <a:ext uri="{FF2B5EF4-FFF2-40B4-BE49-F238E27FC236}">
                <a16:creationId xmlns:a16="http://schemas.microsoft.com/office/drawing/2014/main" id="{DA01BEAF-EFE5-4D48-ABD4-946C915592BA}"/>
              </a:ext>
            </a:extLst>
          </p:cNvPr>
          <p:cNvSpPr>
            <a:spLocks noGrp="1"/>
          </p:cNvSpPr>
          <p:nvPr>
            <p:ph type="title" hasCustomPrompt="1"/>
          </p:nvPr>
        </p:nvSpPr>
        <p:spPr>
          <a:xfrm>
            <a:off x="551139" y="536400"/>
            <a:ext cx="1360800" cy="398571"/>
          </a:xfrm>
          <a:prstGeom prst="rect">
            <a:avLst/>
          </a:prstGeom>
        </p:spPr>
        <p:txBody>
          <a:bodyPr wrap="none" lIns="0" tIns="0" rIns="0" bIns="0">
            <a:spAutoFit/>
          </a:bodyPr>
          <a:lstStyle>
            <a:lvl1pPr>
              <a:defRPr lang="en-US" sz="2800" b="0" i="0" cap="none" spc="-100" dirty="0">
                <a:solidFill>
                  <a:schemeClr val="tx2"/>
                </a:solidFill>
              </a:defRPr>
            </a:lvl1pPr>
          </a:lstStyle>
          <a:p>
            <a:pPr marL="0" lvl="0" indent="0">
              <a:buFont typeface="Arial" panose="020B0604020202020204" pitchFamily="34" charset="0"/>
            </a:pPr>
            <a:r>
              <a:rPr lang="en-US" dirty="0"/>
              <a:t>Edit Title</a:t>
            </a:r>
          </a:p>
        </p:txBody>
      </p:sp>
    </p:spTree>
    <p:extLst>
      <p:ext uri="{BB962C8B-B14F-4D97-AF65-F5344CB8AC3E}">
        <p14:creationId xmlns:p14="http://schemas.microsoft.com/office/powerpoint/2010/main" val="381356482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able of Contents - 1">
    <p:spTree>
      <p:nvGrpSpPr>
        <p:cNvPr id="1" name=""/>
        <p:cNvGrpSpPr/>
        <p:nvPr/>
      </p:nvGrpSpPr>
      <p:grpSpPr>
        <a:xfrm>
          <a:off x="0" y="0"/>
          <a:ext cx="0" cy="0"/>
          <a:chOff x="0" y="0"/>
          <a:chExt cx="0" cy="0"/>
        </a:xfrm>
      </p:grpSpPr>
      <p:sp>
        <p:nvSpPr>
          <p:cNvPr id="15" name="Text Placeholder 8">
            <a:extLst>
              <a:ext uri="{FF2B5EF4-FFF2-40B4-BE49-F238E27FC236}">
                <a16:creationId xmlns:a16="http://schemas.microsoft.com/office/drawing/2014/main" id="{6728E363-B1A0-A64F-937C-3BD10DD984E2}"/>
              </a:ext>
            </a:extLst>
          </p:cNvPr>
          <p:cNvSpPr>
            <a:spLocks noGrp="1"/>
          </p:cNvSpPr>
          <p:nvPr>
            <p:ph type="body" sz="quarter" idx="11" hasCustomPrompt="1"/>
          </p:nvPr>
        </p:nvSpPr>
        <p:spPr>
          <a:xfrm>
            <a:off x="1287881" y="1403979"/>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8" name="Text Placeholder 8">
            <a:extLst>
              <a:ext uri="{FF2B5EF4-FFF2-40B4-BE49-F238E27FC236}">
                <a16:creationId xmlns:a16="http://schemas.microsoft.com/office/drawing/2014/main" id="{FE10275A-A5C1-4641-B81D-1067CC9F9982}"/>
              </a:ext>
            </a:extLst>
          </p:cNvPr>
          <p:cNvSpPr>
            <a:spLocks noGrp="1"/>
          </p:cNvSpPr>
          <p:nvPr>
            <p:ph type="body" sz="quarter" idx="14" hasCustomPrompt="1"/>
          </p:nvPr>
        </p:nvSpPr>
        <p:spPr>
          <a:xfrm>
            <a:off x="1287881" y="1643719"/>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19" name="Text Placeholder 8">
            <a:extLst>
              <a:ext uri="{FF2B5EF4-FFF2-40B4-BE49-F238E27FC236}">
                <a16:creationId xmlns:a16="http://schemas.microsoft.com/office/drawing/2014/main" id="{191E1483-B822-8549-8679-B34C22E81561}"/>
              </a:ext>
            </a:extLst>
          </p:cNvPr>
          <p:cNvSpPr>
            <a:spLocks noGrp="1"/>
          </p:cNvSpPr>
          <p:nvPr>
            <p:ph type="body" sz="quarter" idx="15" hasCustomPrompt="1"/>
          </p:nvPr>
        </p:nvSpPr>
        <p:spPr>
          <a:xfrm>
            <a:off x="550157" y="1357074"/>
            <a:ext cx="440826"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01</a:t>
            </a:r>
          </a:p>
        </p:txBody>
      </p:sp>
      <p:sp>
        <p:nvSpPr>
          <p:cNvPr id="21" name="Text Placeholder 8">
            <a:extLst>
              <a:ext uri="{FF2B5EF4-FFF2-40B4-BE49-F238E27FC236}">
                <a16:creationId xmlns:a16="http://schemas.microsoft.com/office/drawing/2014/main" id="{A2CA3920-F1E1-2D4C-8D8C-420A9F0F2600}"/>
              </a:ext>
            </a:extLst>
          </p:cNvPr>
          <p:cNvSpPr>
            <a:spLocks noGrp="1"/>
          </p:cNvSpPr>
          <p:nvPr>
            <p:ph type="body" sz="quarter" idx="16" hasCustomPrompt="1"/>
          </p:nvPr>
        </p:nvSpPr>
        <p:spPr>
          <a:xfrm>
            <a:off x="1287881" y="2488053"/>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22" name="Text Placeholder 8">
            <a:extLst>
              <a:ext uri="{FF2B5EF4-FFF2-40B4-BE49-F238E27FC236}">
                <a16:creationId xmlns:a16="http://schemas.microsoft.com/office/drawing/2014/main" id="{815F9D2C-EDED-B54B-A321-EB6BC1D35737}"/>
              </a:ext>
            </a:extLst>
          </p:cNvPr>
          <p:cNvSpPr>
            <a:spLocks noGrp="1"/>
          </p:cNvSpPr>
          <p:nvPr>
            <p:ph type="body" sz="quarter" idx="17" hasCustomPrompt="1"/>
          </p:nvPr>
        </p:nvSpPr>
        <p:spPr>
          <a:xfrm>
            <a:off x="1287881" y="2727793"/>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23" name="Text Placeholder 8">
            <a:extLst>
              <a:ext uri="{FF2B5EF4-FFF2-40B4-BE49-F238E27FC236}">
                <a16:creationId xmlns:a16="http://schemas.microsoft.com/office/drawing/2014/main" id="{1A16FBE5-C0A9-234A-B85F-9B54FE98780A}"/>
              </a:ext>
            </a:extLst>
          </p:cNvPr>
          <p:cNvSpPr>
            <a:spLocks noGrp="1"/>
          </p:cNvSpPr>
          <p:nvPr>
            <p:ph type="body" sz="quarter" idx="18" hasCustomPrompt="1"/>
          </p:nvPr>
        </p:nvSpPr>
        <p:spPr>
          <a:xfrm>
            <a:off x="550157" y="2433965"/>
            <a:ext cx="540212"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02</a:t>
            </a:r>
          </a:p>
        </p:txBody>
      </p:sp>
      <p:sp>
        <p:nvSpPr>
          <p:cNvPr id="25" name="Text Placeholder 8">
            <a:extLst>
              <a:ext uri="{FF2B5EF4-FFF2-40B4-BE49-F238E27FC236}">
                <a16:creationId xmlns:a16="http://schemas.microsoft.com/office/drawing/2014/main" id="{A2951BF8-4C4F-2A40-BEBA-504772E76018}"/>
              </a:ext>
            </a:extLst>
          </p:cNvPr>
          <p:cNvSpPr>
            <a:spLocks noGrp="1"/>
          </p:cNvSpPr>
          <p:nvPr>
            <p:ph type="body" sz="quarter" idx="19" hasCustomPrompt="1"/>
          </p:nvPr>
        </p:nvSpPr>
        <p:spPr>
          <a:xfrm>
            <a:off x="1287881" y="354761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26" name="Text Placeholder 8">
            <a:extLst>
              <a:ext uri="{FF2B5EF4-FFF2-40B4-BE49-F238E27FC236}">
                <a16:creationId xmlns:a16="http://schemas.microsoft.com/office/drawing/2014/main" id="{19D56061-0616-7245-8410-25F42F04888B}"/>
              </a:ext>
            </a:extLst>
          </p:cNvPr>
          <p:cNvSpPr>
            <a:spLocks noGrp="1"/>
          </p:cNvSpPr>
          <p:nvPr>
            <p:ph type="body" sz="quarter" idx="20" hasCustomPrompt="1"/>
          </p:nvPr>
        </p:nvSpPr>
        <p:spPr>
          <a:xfrm>
            <a:off x="1287881" y="378735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28" name="Text Placeholder 8">
            <a:extLst>
              <a:ext uri="{FF2B5EF4-FFF2-40B4-BE49-F238E27FC236}">
                <a16:creationId xmlns:a16="http://schemas.microsoft.com/office/drawing/2014/main" id="{A96866DC-CBAF-5547-95D8-9CA7F618BCD0}"/>
              </a:ext>
            </a:extLst>
          </p:cNvPr>
          <p:cNvSpPr>
            <a:spLocks noGrp="1"/>
          </p:cNvSpPr>
          <p:nvPr>
            <p:ph type="body" sz="quarter" idx="21" hasCustomPrompt="1"/>
          </p:nvPr>
        </p:nvSpPr>
        <p:spPr>
          <a:xfrm>
            <a:off x="550157" y="3510856"/>
            <a:ext cx="53059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03</a:t>
            </a:r>
          </a:p>
        </p:txBody>
      </p:sp>
      <p:sp>
        <p:nvSpPr>
          <p:cNvPr id="30" name="Text Placeholder 8">
            <a:extLst>
              <a:ext uri="{FF2B5EF4-FFF2-40B4-BE49-F238E27FC236}">
                <a16:creationId xmlns:a16="http://schemas.microsoft.com/office/drawing/2014/main" id="{9325F621-D604-1645-8D27-EE38070BC29B}"/>
              </a:ext>
            </a:extLst>
          </p:cNvPr>
          <p:cNvSpPr>
            <a:spLocks noGrp="1"/>
          </p:cNvSpPr>
          <p:nvPr>
            <p:ph type="body" sz="quarter" idx="22" hasCustomPrompt="1"/>
          </p:nvPr>
        </p:nvSpPr>
        <p:spPr>
          <a:xfrm>
            <a:off x="1287881" y="463082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33" name="Text Placeholder 8">
            <a:extLst>
              <a:ext uri="{FF2B5EF4-FFF2-40B4-BE49-F238E27FC236}">
                <a16:creationId xmlns:a16="http://schemas.microsoft.com/office/drawing/2014/main" id="{94BDB555-00B0-6E43-9BF1-AB055E0322CE}"/>
              </a:ext>
            </a:extLst>
          </p:cNvPr>
          <p:cNvSpPr>
            <a:spLocks noGrp="1"/>
          </p:cNvSpPr>
          <p:nvPr>
            <p:ph type="body" sz="quarter" idx="23" hasCustomPrompt="1"/>
          </p:nvPr>
        </p:nvSpPr>
        <p:spPr>
          <a:xfrm>
            <a:off x="1287881" y="4870567"/>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34" name="Text Placeholder 8">
            <a:extLst>
              <a:ext uri="{FF2B5EF4-FFF2-40B4-BE49-F238E27FC236}">
                <a16:creationId xmlns:a16="http://schemas.microsoft.com/office/drawing/2014/main" id="{BC9D18CE-1900-7142-A190-707B0F475CE1}"/>
              </a:ext>
            </a:extLst>
          </p:cNvPr>
          <p:cNvSpPr>
            <a:spLocks noGrp="1"/>
          </p:cNvSpPr>
          <p:nvPr>
            <p:ph type="body" sz="quarter" idx="24" hasCustomPrompt="1"/>
          </p:nvPr>
        </p:nvSpPr>
        <p:spPr>
          <a:xfrm>
            <a:off x="550157" y="4587747"/>
            <a:ext cx="535403"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04</a:t>
            </a:r>
          </a:p>
        </p:txBody>
      </p:sp>
      <p:sp>
        <p:nvSpPr>
          <p:cNvPr id="36" name="Text Placeholder 8">
            <a:extLst>
              <a:ext uri="{FF2B5EF4-FFF2-40B4-BE49-F238E27FC236}">
                <a16:creationId xmlns:a16="http://schemas.microsoft.com/office/drawing/2014/main" id="{6F1805C1-CEDE-9A4B-A9DA-81A465107B05}"/>
              </a:ext>
            </a:extLst>
          </p:cNvPr>
          <p:cNvSpPr>
            <a:spLocks noGrp="1"/>
          </p:cNvSpPr>
          <p:nvPr>
            <p:ph type="body" sz="quarter" idx="25" hasCustomPrompt="1"/>
          </p:nvPr>
        </p:nvSpPr>
        <p:spPr>
          <a:xfrm>
            <a:off x="1287881" y="57189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37" name="Text Placeholder 8">
            <a:extLst>
              <a:ext uri="{FF2B5EF4-FFF2-40B4-BE49-F238E27FC236}">
                <a16:creationId xmlns:a16="http://schemas.microsoft.com/office/drawing/2014/main" id="{03AF7900-0FF4-3647-8221-0B59D6AA2840}"/>
              </a:ext>
            </a:extLst>
          </p:cNvPr>
          <p:cNvSpPr>
            <a:spLocks noGrp="1"/>
          </p:cNvSpPr>
          <p:nvPr>
            <p:ph type="body" sz="quarter" idx="26" hasCustomPrompt="1"/>
          </p:nvPr>
        </p:nvSpPr>
        <p:spPr>
          <a:xfrm>
            <a:off x="1287881" y="595873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38" name="Text Placeholder 8">
            <a:extLst>
              <a:ext uri="{FF2B5EF4-FFF2-40B4-BE49-F238E27FC236}">
                <a16:creationId xmlns:a16="http://schemas.microsoft.com/office/drawing/2014/main" id="{6FC445B5-B126-4D49-A1DC-2B4B1D2E5F3D}"/>
              </a:ext>
            </a:extLst>
          </p:cNvPr>
          <p:cNvSpPr>
            <a:spLocks noGrp="1"/>
          </p:cNvSpPr>
          <p:nvPr>
            <p:ph type="body" sz="quarter" idx="27" hasCustomPrompt="1"/>
          </p:nvPr>
        </p:nvSpPr>
        <p:spPr>
          <a:xfrm>
            <a:off x="550157" y="5664638"/>
            <a:ext cx="53059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05</a:t>
            </a:r>
          </a:p>
        </p:txBody>
      </p:sp>
      <p:sp>
        <p:nvSpPr>
          <p:cNvPr id="39" name="Text Placeholder 8">
            <a:extLst>
              <a:ext uri="{FF2B5EF4-FFF2-40B4-BE49-F238E27FC236}">
                <a16:creationId xmlns:a16="http://schemas.microsoft.com/office/drawing/2014/main" id="{92C00725-170E-9A49-8D55-E5B111337850}"/>
              </a:ext>
            </a:extLst>
          </p:cNvPr>
          <p:cNvSpPr>
            <a:spLocks noGrp="1"/>
          </p:cNvSpPr>
          <p:nvPr>
            <p:ph type="body" sz="quarter" idx="28" hasCustomPrompt="1"/>
          </p:nvPr>
        </p:nvSpPr>
        <p:spPr>
          <a:xfrm>
            <a:off x="1287881" y="67884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40" name="Text Placeholder 8">
            <a:extLst>
              <a:ext uri="{FF2B5EF4-FFF2-40B4-BE49-F238E27FC236}">
                <a16:creationId xmlns:a16="http://schemas.microsoft.com/office/drawing/2014/main" id="{0B7B7197-CE65-B442-AB21-0C00FC232BDF}"/>
              </a:ext>
            </a:extLst>
          </p:cNvPr>
          <p:cNvSpPr>
            <a:spLocks noGrp="1"/>
          </p:cNvSpPr>
          <p:nvPr>
            <p:ph type="body" sz="quarter" idx="29" hasCustomPrompt="1"/>
          </p:nvPr>
        </p:nvSpPr>
        <p:spPr>
          <a:xfrm>
            <a:off x="1287881" y="7028174"/>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41" name="Text Placeholder 8">
            <a:extLst>
              <a:ext uri="{FF2B5EF4-FFF2-40B4-BE49-F238E27FC236}">
                <a16:creationId xmlns:a16="http://schemas.microsoft.com/office/drawing/2014/main" id="{5CAB60AD-806F-EE4B-827F-43260E69CB40}"/>
              </a:ext>
            </a:extLst>
          </p:cNvPr>
          <p:cNvSpPr>
            <a:spLocks noGrp="1"/>
          </p:cNvSpPr>
          <p:nvPr>
            <p:ph type="body" sz="quarter" idx="30" hasCustomPrompt="1"/>
          </p:nvPr>
        </p:nvSpPr>
        <p:spPr>
          <a:xfrm>
            <a:off x="550157" y="6741529"/>
            <a:ext cx="540212"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06</a:t>
            </a:r>
          </a:p>
        </p:txBody>
      </p:sp>
      <p:sp>
        <p:nvSpPr>
          <p:cNvPr id="46" name="Slide Number Placeholder 5">
            <a:extLst>
              <a:ext uri="{FF2B5EF4-FFF2-40B4-BE49-F238E27FC236}">
                <a16:creationId xmlns:a16="http://schemas.microsoft.com/office/drawing/2014/main" id="{721EE631-9A84-964E-8FF5-15783A9895D8}"/>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54" name="Text Placeholder 8">
            <a:extLst>
              <a:ext uri="{FF2B5EF4-FFF2-40B4-BE49-F238E27FC236}">
                <a16:creationId xmlns:a16="http://schemas.microsoft.com/office/drawing/2014/main" id="{FC57BDE2-D572-C041-90B7-FCA3CB5F54DB}"/>
              </a:ext>
            </a:extLst>
          </p:cNvPr>
          <p:cNvSpPr>
            <a:spLocks noGrp="1"/>
          </p:cNvSpPr>
          <p:nvPr>
            <p:ph type="body" sz="quarter" idx="50" hasCustomPrompt="1"/>
          </p:nvPr>
        </p:nvSpPr>
        <p:spPr>
          <a:xfrm>
            <a:off x="7646478" y="1403979"/>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58" name="Text Placeholder 8">
            <a:extLst>
              <a:ext uri="{FF2B5EF4-FFF2-40B4-BE49-F238E27FC236}">
                <a16:creationId xmlns:a16="http://schemas.microsoft.com/office/drawing/2014/main" id="{7EAF5E2D-9174-2945-B21F-422C46A4CBD3}"/>
              </a:ext>
            </a:extLst>
          </p:cNvPr>
          <p:cNvSpPr>
            <a:spLocks noGrp="1"/>
          </p:cNvSpPr>
          <p:nvPr>
            <p:ph type="body" sz="quarter" idx="51" hasCustomPrompt="1"/>
          </p:nvPr>
        </p:nvSpPr>
        <p:spPr>
          <a:xfrm>
            <a:off x="7646478" y="1643719"/>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62" name="Text Placeholder 8">
            <a:extLst>
              <a:ext uri="{FF2B5EF4-FFF2-40B4-BE49-F238E27FC236}">
                <a16:creationId xmlns:a16="http://schemas.microsoft.com/office/drawing/2014/main" id="{EF54D7C4-8078-0442-AC2A-8C950143B789}"/>
              </a:ext>
            </a:extLst>
          </p:cNvPr>
          <p:cNvSpPr>
            <a:spLocks noGrp="1"/>
          </p:cNvSpPr>
          <p:nvPr>
            <p:ph type="body" sz="quarter" idx="52" hasCustomPrompt="1"/>
          </p:nvPr>
        </p:nvSpPr>
        <p:spPr>
          <a:xfrm>
            <a:off x="6912163" y="1357074"/>
            <a:ext cx="51456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07</a:t>
            </a:r>
          </a:p>
        </p:txBody>
      </p:sp>
      <p:sp>
        <p:nvSpPr>
          <p:cNvPr id="63" name="Text Placeholder 8">
            <a:extLst>
              <a:ext uri="{FF2B5EF4-FFF2-40B4-BE49-F238E27FC236}">
                <a16:creationId xmlns:a16="http://schemas.microsoft.com/office/drawing/2014/main" id="{0F2A4A10-446E-F14C-A931-E7DC3C0DB4A1}"/>
              </a:ext>
            </a:extLst>
          </p:cNvPr>
          <p:cNvSpPr>
            <a:spLocks noGrp="1"/>
          </p:cNvSpPr>
          <p:nvPr>
            <p:ph type="body" sz="quarter" idx="53" hasCustomPrompt="1"/>
          </p:nvPr>
        </p:nvSpPr>
        <p:spPr>
          <a:xfrm>
            <a:off x="7646478" y="2488053"/>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64" name="Text Placeholder 8">
            <a:extLst>
              <a:ext uri="{FF2B5EF4-FFF2-40B4-BE49-F238E27FC236}">
                <a16:creationId xmlns:a16="http://schemas.microsoft.com/office/drawing/2014/main" id="{7E5D7613-0ABD-AA40-996D-E2DB9E238CE4}"/>
              </a:ext>
            </a:extLst>
          </p:cNvPr>
          <p:cNvSpPr>
            <a:spLocks noGrp="1"/>
          </p:cNvSpPr>
          <p:nvPr>
            <p:ph type="body" sz="quarter" idx="54" hasCustomPrompt="1"/>
          </p:nvPr>
        </p:nvSpPr>
        <p:spPr>
          <a:xfrm>
            <a:off x="7646478" y="2727793"/>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65" name="Text Placeholder 8">
            <a:extLst>
              <a:ext uri="{FF2B5EF4-FFF2-40B4-BE49-F238E27FC236}">
                <a16:creationId xmlns:a16="http://schemas.microsoft.com/office/drawing/2014/main" id="{2D94BD00-0910-F44B-904B-957F3375650C}"/>
              </a:ext>
            </a:extLst>
          </p:cNvPr>
          <p:cNvSpPr>
            <a:spLocks noGrp="1"/>
          </p:cNvSpPr>
          <p:nvPr>
            <p:ph type="body" sz="quarter" idx="55" hasCustomPrompt="1"/>
          </p:nvPr>
        </p:nvSpPr>
        <p:spPr>
          <a:xfrm>
            <a:off x="6912163" y="2433965"/>
            <a:ext cx="53059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08</a:t>
            </a:r>
          </a:p>
        </p:txBody>
      </p:sp>
      <p:sp>
        <p:nvSpPr>
          <p:cNvPr id="66" name="Text Placeholder 8">
            <a:extLst>
              <a:ext uri="{FF2B5EF4-FFF2-40B4-BE49-F238E27FC236}">
                <a16:creationId xmlns:a16="http://schemas.microsoft.com/office/drawing/2014/main" id="{4D279ED2-909F-8A4F-8D82-137D562C03CD}"/>
              </a:ext>
            </a:extLst>
          </p:cNvPr>
          <p:cNvSpPr>
            <a:spLocks noGrp="1"/>
          </p:cNvSpPr>
          <p:nvPr>
            <p:ph type="body" sz="quarter" idx="56" hasCustomPrompt="1"/>
          </p:nvPr>
        </p:nvSpPr>
        <p:spPr>
          <a:xfrm>
            <a:off x="7646478" y="354761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0" name="Text Placeholder 8">
            <a:extLst>
              <a:ext uri="{FF2B5EF4-FFF2-40B4-BE49-F238E27FC236}">
                <a16:creationId xmlns:a16="http://schemas.microsoft.com/office/drawing/2014/main" id="{338ED624-E24E-0446-A06A-6AF0B1B94762}"/>
              </a:ext>
            </a:extLst>
          </p:cNvPr>
          <p:cNvSpPr>
            <a:spLocks noGrp="1"/>
          </p:cNvSpPr>
          <p:nvPr>
            <p:ph type="body" sz="quarter" idx="57" hasCustomPrompt="1"/>
          </p:nvPr>
        </p:nvSpPr>
        <p:spPr>
          <a:xfrm>
            <a:off x="7646478" y="378735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71" name="Text Placeholder 8">
            <a:extLst>
              <a:ext uri="{FF2B5EF4-FFF2-40B4-BE49-F238E27FC236}">
                <a16:creationId xmlns:a16="http://schemas.microsoft.com/office/drawing/2014/main" id="{2A1B59D7-8459-744C-A0C3-8FC720BB6165}"/>
              </a:ext>
            </a:extLst>
          </p:cNvPr>
          <p:cNvSpPr>
            <a:spLocks noGrp="1"/>
          </p:cNvSpPr>
          <p:nvPr>
            <p:ph type="body" sz="quarter" idx="58" hasCustomPrompt="1"/>
          </p:nvPr>
        </p:nvSpPr>
        <p:spPr>
          <a:xfrm>
            <a:off x="6912163" y="3510856"/>
            <a:ext cx="537006"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09</a:t>
            </a:r>
          </a:p>
        </p:txBody>
      </p:sp>
      <p:sp>
        <p:nvSpPr>
          <p:cNvPr id="72" name="Text Placeholder 8">
            <a:extLst>
              <a:ext uri="{FF2B5EF4-FFF2-40B4-BE49-F238E27FC236}">
                <a16:creationId xmlns:a16="http://schemas.microsoft.com/office/drawing/2014/main" id="{FEEDCB8E-C6E9-AD49-B482-B7A9D2550F40}"/>
              </a:ext>
            </a:extLst>
          </p:cNvPr>
          <p:cNvSpPr>
            <a:spLocks noGrp="1"/>
          </p:cNvSpPr>
          <p:nvPr>
            <p:ph type="body" sz="quarter" idx="59" hasCustomPrompt="1"/>
          </p:nvPr>
        </p:nvSpPr>
        <p:spPr>
          <a:xfrm>
            <a:off x="7646478" y="463082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3" name="Text Placeholder 8">
            <a:extLst>
              <a:ext uri="{FF2B5EF4-FFF2-40B4-BE49-F238E27FC236}">
                <a16:creationId xmlns:a16="http://schemas.microsoft.com/office/drawing/2014/main" id="{59E7C338-E301-EC40-99C8-6CC4DACEE4F3}"/>
              </a:ext>
            </a:extLst>
          </p:cNvPr>
          <p:cNvSpPr>
            <a:spLocks noGrp="1"/>
          </p:cNvSpPr>
          <p:nvPr>
            <p:ph type="body" sz="quarter" idx="60" hasCustomPrompt="1"/>
          </p:nvPr>
        </p:nvSpPr>
        <p:spPr>
          <a:xfrm>
            <a:off x="7646478" y="4870567"/>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74" name="Text Placeholder 8">
            <a:extLst>
              <a:ext uri="{FF2B5EF4-FFF2-40B4-BE49-F238E27FC236}">
                <a16:creationId xmlns:a16="http://schemas.microsoft.com/office/drawing/2014/main" id="{009F482B-DEA9-7942-8B26-449D616CF96C}"/>
              </a:ext>
            </a:extLst>
          </p:cNvPr>
          <p:cNvSpPr>
            <a:spLocks noGrp="1"/>
          </p:cNvSpPr>
          <p:nvPr>
            <p:ph type="body" sz="quarter" idx="61" hasCustomPrompt="1"/>
          </p:nvPr>
        </p:nvSpPr>
        <p:spPr>
          <a:xfrm>
            <a:off x="6912163" y="4587747"/>
            <a:ext cx="440826"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10</a:t>
            </a:r>
          </a:p>
        </p:txBody>
      </p:sp>
      <p:sp>
        <p:nvSpPr>
          <p:cNvPr id="75" name="Text Placeholder 8">
            <a:extLst>
              <a:ext uri="{FF2B5EF4-FFF2-40B4-BE49-F238E27FC236}">
                <a16:creationId xmlns:a16="http://schemas.microsoft.com/office/drawing/2014/main" id="{3B109D22-A645-B84E-A746-9B57EC712429}"/>
              </a:ext>
            </a:extLst>
          </p:cNvPr>
          <p:cNvSpPr>
            <a:spLocks noGrp="1"/>
          </p:cNvSpPr>
          <p:nvPr>
            <p:ph type="body" sz="quarter" idx="62" hasCustomPrompt="1"/>
          </p:nvPr>
        </p:nvSpPr>
        <p:spPr>
          <a:xfrm>
            <a:off x="7646478" y="57189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6" name="Text Placeholder 8">
            <a:extLst>
              <a:ext uri="{FF2B5EF4-FFF2-40B4-BE49-F238E27FC236}">
                <a16:creationId xmlns:a16="http://schemas.microsoft.com/office/drawing/2014/main" id="{0C0A68C1-E0E4-E145-812D-521CA37A3CBD}"/>
              </a:ext>
            </a:extLst>
          </p:cNvPr>
          <p:cNvSpPr>
            <a:spLocks noGrp="1"/>
          </p:cNvSpPr>
          <p:nvPr>
            <p:ph type="body" sz="quarter" idx="63" hasCustomPrompt="1"/>
          </p:nvPr>
        </p:nvSpPr>
        <p:spPr>
          <a:xfrm>
            <a:off x="7646478" y="595873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77" name="Text Placeholder 8">
            <a:extLst>
              <a:ext uri="{FF2B5EF4-FFF2-40B4-BE49-F238E27FC236}">
                <a16:creationId xmlns:a16="http://schemas.microsoft.com/office/drawing/2014/main" id="{687C9E3A-F23F-C448-BBD2-46E0BAC806D2}"/>
              </a:ext>
            </a:extLst>
          </p:cNvPr>
          <p:cNvSpPr>
            <a:spLocks noGrp="1"/>
          </p:cNvSpPr>
          <p:nvPr>
            <p:ph type="body" sz="quarter" idx="64" hasCustomPrompt="1"/>
          </p:nvPr>
        </p:nvSpPr>
        <p:spPr>
          <a:xfrm>
            <a:off x="6912163" y="5664638"/>
            <a:ext cx="304571"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11</a:t>
            </a:r>
          </a:p>
        </p:txBody>
      </p:sp>
      <p:sp>
        <p:nvSpPr>
          <p:cNvPr id="78" name="Text Placeholder 8">
            <a:extLst>
              <a:ext uri="{FF2B5EF4-FFF2-40B4-BE49-F238E27FC236}">
                <a16:creationId xmlns:a16="http://schemas.microsoft.com/office/drawing/2014/main" id="{4A08F985-DEF4-0B46-A91A-0936D87B22A7}"/>
              </a:ext>
            </a:extLst>
          </p:cNvPr>
          <p:cNvSpPr>
            <a:spLocks noGrp="1"/>
          </p:cNvSpPr>
          <p:nvPr>
            <p:ph type="body" sz="quarter" idx="65" hasCustomPrompt="1"/>
          </p:nvPr>
        </p:nvSpPr>
        <p:spPr>
          <a:xfrm>
            <a:off x="7646478" y="67884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9" name="Text Placeholder 8">
            <a:extLst>
              <a:ext uri="{FF2B5EF4-FFF2-40B4-BE49-F238E27FC236}">
                <a16:creationId xmlns:a16="http://schemas.microsoft.com/office/drawing/2014/main" id="{006FA982-4E52-B24F-B64E-297DB082862B}"/>
              </a:ext>
            </a:extLst>
          </p:cNvPr>
          <p:cNvSpPr>
            <a:spLocks noGrp="1"/>
          </p:cNvSpPr>
          <p:nvPr>
            <p:ph type="body" sz="quarter" idx="66" hasCustomPrompt="1"/>
          </p:nvPr>
        </p:nvSpPr>
        <p:spPr>
          <a:xfrm>
            <a:off x="7646478" y="7028174"/>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80" name="Text Placeholder 8">
            <a:extLst>
              <a:ext uri="{FF2B5EF4-FFF2-40B4-BE49-F238E27FC236}">
                <a16:creationId xmlns:a16="http://schemas.microsoft.com/office/drawing/2014/main" id="{A248789F-26CC-1045-8D4F-21A7291505DB}"/>
              </a:ext>
            </a:extLst>
          </p:cNvPr>
          <p:cNvSpPr>
            <a:spLocks noGrp="1"/>
          </p:cNvSpPr>
          <p:nvPr>
            <p:ph type="body" sz="quarter" idx="67" hasCustomPrompt="1"/>
          </p:nvPr>
        </p:nvSpPr>
        <p:spPr>
          <a:xfrm>
            <a:off x="6912163" y="6741529"/>
            <a:ext cx="403957"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12</a:t>
            </a:r>
          </a:p>
        </p:txBody>
      </p:sp>
      <p:sp>
        <p:nvSpPr>
          <p:cNvPr id="44" name="Title 1">
            <a:extLst>
              <a:ext uri="{FF2B5EF4-FFF2-40B4-BE49-F238E27FC236}">
                <a16:creationId xmlns:a16="http://schemas.microsoft.com/office/drawing/2014/main" id="{A249399F-A366-6F43-AB0B-73A491733005}"/>
              </a:ext>
            </a:extLst>
          </p:cNvPr>
          <p:cNvSpPr>
            <a:spLocks noGrp="1"/>
          </p:cNvSpPr>
          <p:nvPr>
            <p:ph type="title" hasCustomPrompt="1"/>
          </p:nvPr>
        </p:nvSpPr>
        <p:spPr>
          <a:xfrm>
            <a:off x="551139" y="536400"/>
            <a:ext cx="3002425"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Table of contents - 1</a:t>
            </a:r>
          </a:p>
        </p:txBody>
      </p:sp>
    </p:spTree>
    <p:extLst>
      <p:ext uri="{BB962C8B-B14F-4D97-AF65-F5344CB8AC3E}">
        <p14:creationId xmlns:p14="http://schemas.microsoft.com/office/powerpoint/2010/main" val="4172905623"/>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able of Contents - 2">
    <p:spTree>
      <p:nvGrpSpPr>
        <p:cNvPr id="1" name=""/>
        <p:cNvGrpSpPr/>
        <p:nvPr/>
      </p:nvGrpSpPr>
      <p:grpSpPr>
        <a:xfrm>
          <a:off x="0" y="0"/>
          <a:ext cx="0" cy="0"/>
          <a:chOff x="0" y="0"/>
          <a:chExt cx="0" cy="0"/>
        </a:xfrm>
      </p:grpSpPr>
      <p:sp>
        <p:nvSpPr>
          <p:cNvPr id="22" name="Text Placeholder 8">
            <a:extLst>
              <a:ext uri="{FF2B5EF4-FFF2-40B4-BE49-F238E27FC236}">
                <a16:creationId xmlns:a16="http://schemas.microsoft.com/office/drawing/2014/main" id="{F45F56F9-39CF-EE4C-B4E3-47BAD52D622F}"/>
              </a:ext>
            </a:extLst>
          </p:cNvPr>
          <p:cNvSpPr>
            <a:spLocks noGrp="1"/>
          </p:cNvSpPr>
          <p:nvPr>
            <p:ph type="body" sz="quarter" idx="11" hasCustomPrompt="1"/>
          </p:nvPr>
        </p:nvSpPr>
        <p:spPr>
          <a:xfrm>
            <a:off x="975263" y="144619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26" name="Text Placeholder 8">
            <a:extLst>
              <a:ext uri="{FF2B5EF4-FFF2-40B4-BE49-F238E27FC236}">
                <a16:creationId xmlns:a16="http://schemas.microsoft.com/office/drawing/2014/main" id="{F61AED28-B052-0D49-96E8-684F17C82BA8}"/>
              </a:ext>
            </a:extLst>
          </p:cNvPr>
          <p:cNvSpPr>
            <a:spLocks noGrp="1"/>
          </p:cNvSpPr>
          <p:nvPr>
            <p:ph type="body" sz="quarter" idx="15" hasCustomPrompt="1"/>
          </p:nvPr>
        </p:nvSpPr>
        <p:spPr>
          <a:xfrm>
            <a:off x="549631" y="1365323"/>
            <a:ext cx="29335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01</a:t>
            </a:r>
          </a:p>
        </p:txBody>
      </p:sp>
      <p:sp>
        <p:nvSpPr>
          <p:cNvPr id="86" name="Text Placeholder 8">
            <a:extLst>
              <a:ext uri="{FF2B5EF4-FFF2-40B4-BE49-F238E27FC236}">
                <a16:creationId xmlns:a16="http://schemas.microsoft.com/office/drawing/2014/main" id="{7217CB1F-AF41-F642-8925-E81F2348711C}"/>
              </a:ext>
            </a:extLst>
          </p:cNvPr>
          <p:cNvSpPr>
            <a:spLocks noGrp="1"/>
          </p:cNvSpPr>
          <p:nvPr>
            <p:ph type="body" sz="quarter" idx="16" hasCustomPrompt="1"/>
          </p:nvPr>
        </p:nvSpPr>
        <p:spPr>
          <a:xfrm>
            <a:off x="975263" y="225671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8" name="Text Placeholder 8">
            <a:extLst>
              <a:ext uri="{FF2B5EF4-FFF2-40B4-BE49-F238E27FC236}">
                <a16:creationId xmlns:a16="http://schemas.microsoft.com/office/drawing/2014/main" id="{3648CBF7-6E02-E847-8216-AC6FB5553814}"/>
              </a:ext>
            </a:extLst>
          </p:cNvPr>
          <p:cNvSpPr>
            <a:spLocks noGrp="1"/>
          </p:cNvSpPr>
          <p:nvPr>
            <p:ph type="body" sz="quarter" idx="18" hasCustomPrompt="1"/>
          </p:nvPr>
        </p:nvSpPr>
        <p:spPr>
          <a:xfrm>
            <a:off x="549631" y="2175839"/>
            <a:ext cx="360676"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02</a:t>
            </a:r>
          </a:p>
        </p:txBody>
      </p:sp>
      <p:sp>
        <p:nvSpPr>
          <p:cNvPr id="90" name="Text Placeholder 8">
            <a:extLst>
              <a:ext uri="{FF2B5EF4-FFF2-40B4-BE49-F238E27FC236}">
                <a16:creationId xmlns:a16="http://schemas.microsoft.com/office/drawing/2014/main" id="{55D2167E-E9C8-ED4D-950A-3CFAE0F4BC39}"/>
              </a:ext>
            </a:extLst>
          </p:cNvPr>
          <p:cNvSpPr>
            <a:spLocks noGrp="1"/>
          </p:cNvSpPr>
          <p:nvPr>
            <p:ph type="body" sz="quarter" idx="19" hasCustomPrompt="1"/>
          </p:nvPr>
        </p:nvSpPr>
        <p:spPr>
          <a:xfrm>
            <a:off x="975263" y="305634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92" name="Text Placeholder 8">
            <a:extLst>
              <a:ext uri="{FF2B5EF4-FFF2-40B4-BE49-F238E27FC236}">
                <a16:creationId xmlns:a16="http://schemas.microsoft.com/office/drawing/2014/main" id="{5562D759-370A-C84D-BF0B-E3B8B661B8B6}"/>
              </a:ext>
            </a:extLst>
          </p:cNvPr>
          <p:cNvSpPr>
            <a:spLocks noGrp="1"/>
          </p:cNvSpPr>
          <p:nvPr>
            <p:ph type="body" sz="quarter" idx="21" hasCustomPrompt="1"/>
          </p:nvPr>
        </p:nvSpPr>
        <p:spPr>
          <a:xfrm>
            <a:off x="549631" y="2975469"/>
            <a:ext cx="354264"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03</a:t>
            </a:r>
          </a:p>
        </p:txBody>
      </p:sp>
      <p:sp>
        <p:nvSpPr>
          <p:cNvPr id="94" name="Text Placeholder 8">
            <a:extLst>
              <a:ext uri="{FF2B5EF4-FFF2-40B4-BE49-F238E27FC236}">
                <a16:creationId xmlns:a16="http://schemas.microsoft.com/office/drawing/2014/main" id="{61615D15-0199-3E49-B23E-D82352D0B830}"/>
              </a:ext>
            </a:extLst>
          </p:cNvPr>
          <p:cNvSpPr>
            <a:spLocks noGrp="1"/>
          </p:cNvSpPr>
          <p:nvPr>
            <p:ph type="body" sz="quarter" idx="22" hasCustomPrompt="1"/>
          </p:nvPr>
        </p:nvSpPr>
        <p:spPr>
          <a:xfrm>
            <a:off x="975263" y="385597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96" name="Text Placeholder 8">
            <a:extLst>
              <a:ext uri="{FF2B5EF4-FFF2-40B4-BE49-F238E27FC236}">
                <a16:creationId xmlns:a16="http://schemas.microsoft.com/office/drawing/2014/main" id="{A7E444D1-BB50-7A4B-A8A1-2E5C3156C547}"/>
              </a:ext>
            </a:extLst>
          </p:cNvPr>
          <p:cNvSpPr>
            <a:spLocks noGrp="1"/>
          </p:cNvSpPr>
          <p:nvPr>
            <p:ph type="body" sz="quarter" idx="24" hasCustomPrompt="1"/>
          </p:nvPr>
        </p:nvSpPr>
        <p:spPr>
          <a:xfrm>
            <a:off x="549631" y="3775099"/>
            <a:ext cx="35747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04</a:t>
            </a:r>
          </a:p>
        </p:txBody>
      </p:sp>
      <p:sp>
        <p:nvSpPr>
          <p:cNvPr id="98" name="Text Placeholder 8">
            <a:extLst>
              <a:ext uri="{FF2B5EF4-FFF2-40B4-BE49-F238E27FC236}">
                <a16:creationId xmlns:a16="http://schemas.microsoft.com/office/drawing/2014/main" id="{2FC8D050-17BD-1D4A-B8A4-8CA09DA12CDE}"/>
              </a:ext>
            </a:extLst>
          </p:cNvPr>
          <p:cNvSpPr>
            <a:spLocks noGrp="1"/>
          </p:cNvSpPr>
          <p:nvPr>
            <p:ph type="body" sz="quarter" idx="25" hasCustomPrompt="1"/>
          </p:nvPr>
        </p:nvSpPr>
        <p:spPr>
          <a:xfrm>
            <a:off x="975263" y="465560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00" name="Text Placeholder 8">
            <a:extLst>
              <a:ext uri="{FF2B5EF4-FFF2-40B4-BE49-F238E27FC236}">
                <a16:creationId xmlns:a16="http://schemas.microsoft.com/office/drawing/2014/main" id="{A43BEA23-1413-A740-945D-0B3876137F79}"/>
              </a:ext>
            </a:extLst>
          </p:cNvPr>
          <p:cNvSpPr>
            <a:spLocks noGrp="1"/>
          </p:cNvSpPr>
          <p:nvPr>
            <p:ph type="body" sz="quarter" idx="27" hasCustomPrompt="1"/>
          </p:nvPr>
        </p:nvSpPr>
        <p:spPr>
          <a:xfrm>
            <a:off x="549631" y="4574729"/>
            <a:ext cx="352661"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05</a:t>
            </a:r>
          </a:p>
        </p:txBody>
      </p:sp>
      <p:sp>
        <p:nvSpPr>
          <p:cNvPr id="102" name="Text Placeholder 8">
            <a:extLst>
              <a:ext uri="{FF2B5EF4-FFF2-40B4-BE49-F238E27FC236}">
                <a16:creationId xmlns:a16="http://schemas.microsoft.com/office/drawing/2014/main" id="{9ABAAB59-ACEE-3F41-ABEC-37FC6D7DB0A3}"/>
              </a:ext>
            </a:extLst>
          </p:cNvPr>
          <p:cNvSpPr>
            <a:spLocks noGrp="1"/>
          </p:cNvSpPr>
          <p:nvPr>
            <p:ph type="body" sz="quarter" idx="28" hasCustomPrompt="1"/>
          </p:nvPr>
        </p:nvSpPr>
        <p:spPr>
          <a:xfrm>
            <a:off x="975263" y="54552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04" name="Text Placeholder 8">
            <a:extLst>
              <a:ext uri="{FF2B5EF4-FFF2-40B4-BE49-F238E27FC236}">
                <a16:creationId xmlns:a16="http://schemas.microsoft.com/office/drawing/2014/main" id="{2A95580E-A861-2B4A-94CC-3FD34C6B27A2}"/>
              </a:ext>
            </a:extLst>
          </p:cNvPr>
          <p:cNvSpPr>
            <a:spLocks noGrp="1"/>
          </p:cNvSpPr>
          <p:nvPr>
            <p:ph type="body" sz="quarter" idx="30" hasCustomPrompt="1"/>
          </p:nvPr>
        </p:nvSpPr>
        <p:spPr>
          <a:xfrm>
            <a:off x="549631" y="5374359"/>
            <a:ext cx="360676"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06</a:t>
            </a:r>
          </a:p>
        </p:txBody>
      </p:sp>
      <p:sp>
        <p:nvSpPr>
          <p:cNvPr id="65" name="Text Placeholder 8">
            <a:extLst>
              <a:ext uri="{FF2B5EF4-FFF2-40B4-BE49-F238E27FC236}">
                <a16:creationId xmlns:a16="http://schemas.microsoft.com/office/drawing/2014/main" id="{00202200-8231-5846-9EED-F1CC62C2B9B8}"/>
              </a:ext>
            </a:extLst>
          </p:cNvPr>
          <p:cNvSpPr>
            <a:spLocks noGrp="1"/>
          </p:cNvSpPr>
          <p:nvPr>
            <p:ph type="body" sz="quarter" idx="49" hasCustomPrompt="1"/>
          </p:nvPr>
        </p:nvSpPr>
        <p:spPr>
          <a:xfrm>
            <a:off x="975263" y="625486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66" name="Text Placeholder 8">
            <a:extLst>
              <a:ext uri="{FF2B5EF4-FFF2-40B4-BE49-F238E27FC236}">
                <a16:creationId xmlns:a16="http://schemas.microsoft.com/office/drawing/2014/main" id="{2A4AE611-C87E-5643-B06C-ACFC60032127}"/>
              </a:ext>
            </a:extLst>
          </p:cNvPr>
          <p:cNvSpPr>
            <a:spLocks noGrp="1"/>
          </p:cNvSpPr>
          <p:nvPr>
            <p:ph type="body" sz="quarter" idx="50" hasCustomPrompt="1"/>
          </p:nvPr>
        </p:nvSpPr>
        <p:spPr>
          <a:xfrm>
            <a:off x="549631" y="6173989"/>
            <a:ext cx="343043"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07</a:t>
            </a:r>
          </a:p>
        </p:txBody>
      </p:sp>
      <p:sp>
        <p:nvSpPr>
          <p:cNvPr id="67" name="Text Placeholder 8">
            <a:extLst>
              <a:ext uri="{FF2B5EF4-FFF2-40B4-BE49-F238E27FC236}">
                <a16:creationId xmlns:a16="http://schemas.microsoft.com/office/drawing/2014/main" id="{97585763-A9EE-6648-8F8C-E88FB95ABE28}"/>
              </a:ext>
            </a:extLst>
          </p:cNvPr>
          <p:cNvSpPr>
            <a:spLocks noGrp="1"/>
          </p:cNvSpPr>
          <p:nvPr>
            <p:ph type="body" sz="quarter" idx="51" hasCustomPrompt="1"/>
          </p:nvPr>
        </p:nvSpPr>
        <p:spPr>
          <a:xfrm>
            <a:off x="960620" y="70544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68" name="Text Placeholder 8">
            <a:extLst>
              <a:ext uri="{FF2B5EF4-FFF2-40B4-BE49-F238E27FC236}">
                <a16:creationId xmlns:a16="http://schemas.microsoft.com/office/drawing/2014/main" id="{A0A220A7-50CC-094F-AC20-CDA3A1EC8F50}"/>
              </a:ext>
            </a:extLst>
          </p:cNvPr>
          <p:cNvSpPr>
            <a:spLocks noGrp="1"/>
          </p:cNvSpPr>
          <p:nvPr>
            <p:ph type="body" sz="quarter" idx="52" hasCustomPrompt="1"/>
          </p:nvPr>
        </p:nvSpPr>
        <p:spPr>
          <a:xfrm>
            <a:off x="534988" y="6973617"/>
            <a:ext cx="352661"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08</a:t>
            </a:r>
          </a:p>
        </p:txBody>
      </p:sp>
      <p:sp>
        <p:nvSpPr>
          <p:cNvPr id="73" name="Text Placeholder 8">
            <a:extLst>
              <a:ext uri="{FF2B5EF4-FFF2-40B4-BE49-F238E27FC236}">
                <a16:creationId xmlns:a16="http://schemas.microsoft.com/office/drawing/2014/main" id="{E536E54C-F4FA-CD4F-904C-7BA4C16168CE}"/>
              </a:ext>
            </a:extLst>
          </p:cNvPr>
          <p:cNvSpPr>
            <a:spLocks noGrp="1"/>
          </p:cNvSpPr>
          <p:nvPr>
            <p:ph type="body" sz="quarter" idx="53" hasCustomPrompt="1"/>
          </p:nvPr>
        </p:nvSpPr>
        <p:spPr>
          <a:xfrm>
            <a:off x="8301561" y="144619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4" name="Text Placeholder 8">
            <a:extLst>
              <a:ext uri="{FF2B5EF4-FFF2-40B4-BE49-F238E27FC236}">
                <a16:creationId xmlns:a16="http://schemas.microsoft.com/office/drawing/2014/main" id="{704E6475-3F11-3C4A-838A-5B6574F6898B}"/>
              </a:ext>
            </a:extLst>
          </p:cNvPr>
          <p:cNvSpPr>
            <a:spLocks noGrp="1"/>
          </p:cNvSpPr>
          <p:nvPr>
            <p:ph type="body" sz="quarter" idx="54" hasCustomPrompt="1"/>
          </p:nvPr>
        </p:nvSpPr>
        <p:spPr>
          <a:xfrm>
            <a:off x="7861244" y="1365323"/>
            <a:ext cx="35747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09</a:t>
            </a:r>
          </a:p>
        </p:txBody>
      </p:sp>
      <p:sp>
        <p:nvSpPr>
          <p:cNvPr id="75" name="Text Placeholder 8">
            <a:extLst>
              <a:ext uri="{FF2B5EF4-FFF2-40B4-BE49-F238E27FC236}">
                <a16:creationId xmlns:a16="http://schemas.microsoft.com/office/drawing/2014/main" id="{7D3B4F66-09BC-9744-914A-C0EFEF1E3BAD}"/>
              </a:ext>
            </a:extLst>
          </p:cNvPr>
          <p:cNvSpPr>
            <a:spLocks noGrp="1"/>
          </p:cNvSpPr>
          <p:nvPr>
            <p:ph type="body" sz="quarter" idx="55" hasCustomPrompt="1"/>
          </p:nvPr>
        </p:nvSpPr>
        <p:spPr>
          <a:xfrm>
            <a:off x="8301561" y="225671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6" name="Text Placeholder 8">
            <a:extLst>
              <a:ext uri="{FF2B5EF4-FFF2-40B4-BE49-F238E27FC236}">
                <a16:creationId xmlns:a16="http://schemas.microsoft.com/office/drawing/2014/main" id="{3B496A2A-59F2-814A-A2D5-0896551593D2}"/>
              </a:ext>
            </a:extLst>
          </p:cNvPr>
          <p:cNvSpPr>
            <a:spLocks noGrp="1"/>
          </p:cNvSpPr>
          <p:nvPr>
            <p:ph type="body" sz="quarter" idx="56" hasCustomPrompt="1"/>
          </p:nvPr>
        </p:nvSpPr>
        <p:spPr>
          <a:xfrm>
            <a:off x="7861243" y="2175839"/>
            <a:ext cx="29335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10</a:t>
            </a:r>
          </a:p>
        </p:txBody>
      </p:sp>
      <p:sp>
        <p:nvSpPr>
          <p:cNvPr id="77" name="Text Placeholder 8">
            <a:extLst>
              <a:ext uri="{FF2B5EF4-FFF2-40B4-BE49-F238E27FC236}">
                <a16:creationId xmlns:a16="http://schemas.microsoft.com/office/drawing/2014/main" id="{A9D4442C-9C71-9245-9582-C7B5C7E854E0}"/>
              </a:ext>
            </a:extLst>
          </p:cNvPr>
          <p:cNvSpPr>
            <a:spLocks noGrp="1"/>
          </p:cNvSpPr>
          <p:nvPr>
            <p:ph type="body" sz="quarter" idx="57" hasCustomPrompt="1"/>
          </p:nvPr>
        </p:nvSpPr>
        <p:spPr>
          <a:xfrm>
            <a:off x="8301561" y="305634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8" name="Text Placeholder 8">
            <a:extLst>
              <a:ext uri="{FF2B5EF4-FFF2-40B4-BE49-F238E27FC236}">
                <a16:creationId xmlns:a16="http://schemas.microsoft.com/office/drawing/2014/main" id="{32D81088-7554-1742-AF14-C1B12647A46B}"/>
              </a:ext>
            </a:extLst>
          </p:cNvPr>
          <p:cNvSpPr>
            <a:spLocks noGrp="1"/>
          </p:cNvSpPr>
          <p:nvPr>
            <p:ph type="body" sz="quarter" idx="58" hasCustomPrompt="1"/>
          </p:nvPr>
        </p:nvSpPr>
        <p:spPr>
          <a:xfrm>
            <a:off x="7861243" y="2975469"/>
            <a:ext cx="201978"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11</a:t>
            </a:r>
          </a:p>
        </p:txBody>
      </p:sp>
      <p:sp>
        <p:nvSpPr>
          <p:cNvPr id="79" name="Text Placeholder 8">
            <a:extLst>
              <a:ext uri="{FF2B5EF4-FFF2-40B4-BE49-F238E27FC236}">
                <a16:creationId xmlns:a16="http://schemas.microsoft.com/office/drawing/2014/main" id="{E5481A24-F4D4-1244-A76B-D7BCD735A17F}"/>
              </a:ext>
            </a:extLst>
          </p:cNvPr>
          <p:cNvSpPr>
            <a:spLocks noGrp="1"/>
          </p:cNvSpPr>
          <p:nvPr>
            <p:ph type="body" sz="quarter" idx="59" hasCustomPrompt="1"/>
          </p:nvPr>
        </p:nvSpPr>
        <p:spPr>
          <a:xfrm>
            <a:off x="8301561" y="385597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0" name="Text Placeholder 8">
            <a:extLst>
              <a:ext uri="{FF2B5EF4-FFF2-40B4-BE49-F238E27FC236}">
                <a16:creationId xmlns:a16="http://schemas.microsoft.com/office/drawing/2014/main" id="{A5777E89-D50F-7040-87DB-B434C653A0A0}"/>
              </a:ext>
            </a:extLst>
          </p:cNvPr>
          <p:cNvSpPr>
            <a:spLocks noGrp="1"/>
          </p:cNvSpPr>
          <p:nvPr>
            <p:ph type="body" sz="quarter" idx="60" hasCustomPrompt="1"/>
          </p:nvPr>
        </p:nvSpPr>
        <p:spPr>
          <a:xfrm>
            <a:off x="7861244" y="3775099"/>
            <a:ext cx="269304"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12</a:t>
            </a:r>
          </a:p>
        </p:txBody>
      </p:sp>
      <p:sp>
        <p:nvSpPr>
          <p:cNvPr id="81" name="Text Placeholder 8">
            <a:extLst>
              <a:ext uri="{FF2B5EF4-FFF2-40B4-BE49-F238E27FC236}">
                <a16:creationId xmlns:a16="http://schemas.microsoft.com/office/drawing/2014/main" id="{001B55DA-FB4E-0A4A-A721-DF25B7CE5C1E}"/>
              </a:ext>
            </a:extLst>
          </p:cNvPr>
          <p:cNvSpPr>
            <a:spLocks noGrp="1"/>
          </p:cNvSpPr>
          <p:nvPr>
            <p:ph type="body" sz="quarter" idx="61" hasCustomPrompt="1"/>
          </p:nvPr>
        </p:nvSpPr>
        <p:spPr>
          <a:xfrm>
            <a:off x="8301561" y="465560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2" name="Text Placeholder 8">
            <a:extLst>
              <a:ext uri="{FF2B5EF4-FFF2-40B4-BE49-F238E27FC236}">
                <a16:creationId xmlns:a16="http://schemas.microsoft.com/office/drawing/2014/main" id="{3F8408FF-3BA9-484D-B0FE-E8EB2B18DAAF}"/>
              </a:ext>
            </a:extLst>
          </p:cNvPr>
          <p:cNvSpPr>
            <a:spLocks noGrp="1"/>
          </p:cNvSpPr>
          <p:nvPr>
            <p:ph type="body" sz="quarter" idx="62" hasCustomPrompt="1"/>
          </p:nvPr>
        </p:nvSpPr>
        <p:spPr>
          <a:xfrm>
            <a:off x="7861244" y="4574729"/>
            <a:ext cx="262892"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13</a:t>
            </a:r>
          </a:p>
        </p:txBody>
      </p:sp>
      <p:sp>
        <p:nvSpPr>
          <p:cNvPr id="83" name="Text Placeholder 8">
            <a:extLst>
              <a:ext uri="{FF2B5EF4-FFF2-40B4-BE49-F238E27FC236}">
                <a16:creationId xmlns:a16="http://schemas.microsoft.com/office/drawing/2014/main" id="{FB15BE76-12A5-F04E-BCDE-916D5CF7ABDD}"/>
              </a:ext>
            </a:extLst>
          </p:cNvPr>
          <p:cNvSpPr>
            <a:spLocks noGrp="1"/>
          </p:cNvSpPr>
          <p:nvPr>
            <p:ph type="body" sz="quarter" idx="63" hasCustomPrompt="1"/>
          </p:nvPr>
        </p:nvSpPr>
        <p:spPr>
          <a:xfrm>
            <a:off x="8301561" y="54552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84" name="Text Placeholder 8">
            <a:extLst>
              <a:ext uri="{FF2B5EF4-FFF2-40B4-BE49-F238E27FC236}">
                <a16:creationId xmlns:a16="http://schemas.microsoft.com/office/drawing/2014/main" id="{C0B05A3A-67E3-CA40-B50F-88DCE1590B5A}"/>
              </a:ext>
            </a:extLst>
          </p:cNvPr>
          <p:cNvSpPr>
            <a:spLocks noGrp="1"/>
          </p:cNvSpPr>
          <p:nvPr>
            <p:ph type="body" sz="quarter" idx="64" hasCustomPrompt="1"/>
          </p:nvPr>
        </p:nvSpPr>
        <p:spPr>
          <a:xfrm>
            <a:off x="7861244" y="5374359"/>
            <a:ext cx="266098"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14</a:t>
            </a:r>
          </a:p>
        </p:txBody>
      </p:sp>
      <p:sp>
        <p:nvSpPr>
          <p:cNvPr id="129" name="Text Placeholder 8">
            <a:extLst>
              <a:ext uri="{FF2B5EF4-FFF2-40B4-BE49-F238E27FC236}">
                <a16:creationId xmlns:a16="http://schemas.microsoft.com/office/drawing/2014/main" id="{758D8C2D-111E-4342-B7D4-5831AEF489A6}"/>
              </a:ext>
            </a:extLst>
          </p:cNvPr>
          <p:cNvSpPr>
            <a:spLocks noGrp="1"/>
          </p:cNvSpPr>
          <p:nvPr>
            <p:ph type="body" sz="quarter" idx="65" hasCustomPrompt="1"/>
          </p:nvPr>
        </p:nvSpPr>
        <p:spPr>
          <a:xfrm>
            <a:off x="8301561" y="625486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30" name="Text Placeholder 8">
            <a:extLst>
              <a:ext uri="{FF2B5EF4-FFF2-40B4-BE49-F238E27FC236}">
                <a16:creationId xmlns:a16="http://schemas.microsoft.com/office/drawing/2014/main" id="{A77F4FA2-72B8-9748-8242-12494A73442E}"/>
              </a:ext>
            </a:extLst>
          </p:cNvPr>
          <p:cNvSpPr>
            <a:spLocks noGrp="1"/>
          </p:cNvSpPr>
          <p:nvPr>
            <p:ph type="body" sz="quarter" idx="66" hasCustomPrompt="1"/>
          </p:nvPr>
        </p:nvSpPr>
        <p:spPr>
          <a:xfrm>
            <a:off x="7861244" y="6173989"/>
            <a:ext cx="261290"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15</a:t>
            </a:r>
          </a:p>
        </p:txBody>
      </p:sp>
      <p:sp>
        <p:nvSpPr>
          <p:cNvPr id="131" name="Text Placeholder 8">
            <a:extLst>
              <a:ext uri="{FF2B5EF4-FFF2-40B4-BE49-F238E27FC236}">
                <a16:creationId xmlns:a16="http://schemas.microsoft.com/office/drawing/2014/main" id="{FD5BD1D5-6A6A-FD40-9625-9D324552B20D}"/>
              </a:ext>
            </a:extLst>
          </p:cNvPr>
          <p:cNvSpPr>
            <a:spLocks noGrp="1"/>
          </p:cNvSpPr>
          <p:nvPr>
            <p:ph type="body" sz="quarter" idx="67" hasCustomPrompt="1"/>
          </p:nvPr>
        </p:nvSpPr>
        <p:spPr>
          <a:xfrm>
            <a:off x="8301561" y="70544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32" name="Text Placeholder 8">
            <a:extLst>
              <a:ext uri="{FF2B5EF4-FFF2-40B4-BE49-F238E27FC236}">
                <a16:creationId xmlns:a16="http://schemas.microsoft.com/office/drawing/2014/main" id="{887F0004-6F53-334A-9A83-CC9735EFACA2}"/>
              </a:ext>
            </a:extLst>
          </p:cNvPr>
          <p:cNvSpPr>
            <a:spLocks noGrp="1"/>
          </p:cNvSpPr>
          <p:nvPr>
            <p:ph type="body" sz="quarter" idx="68" hasCustomPrompt="1"/>
          </p:nvPr>
        </p:nvSpPr>
        <p:spPr>
          <a:xfrm>
            <a:off x="7861244" y="6973617"/>
            <a:ext cx="269304" cy="369332"/>
          </a:xfrm>
          <a:prstGeom prst="rect">
            <a:avLst/>
          </a:prstGeom>
        </p:spPr>
        <p:txBody>
          <a:bodyPr wrap="none" lIns="0" tIns="0" rIns="0" bIns="0" anchor="ctr">
            <a:spAutoFit/>
          </a:bodyPr>
          <a:lstStyle>
            <a:lvl1pPr marL="0" indent="0" algn="l">
              <a:lnSpc>
                <a:spcPct val="100000"/>
              </a:lnSpc>
              <a:buNone/>
              <a:defRPr sz="2400" b="0" i="0" cap="all" baseline="0">
                <a:solidFill>
                  <a:schemeClr val="tx2"/>
                </a:solidFill>
                <a:latin typeface="+mj-lt"/>
              </a:defRPr>
            </a:lvl1pPr>
          </a:lstStyle>
          <a:p>
            <a:pPr lvl="0"/>
            <a:r>
              <a:rPr lang="en-US" dirty="0"/>
              <a:t>16</a:t>
            </a:r>
          </a:p>
        </p:txBody>
      </p:sp>
      <p:sp>
        <p:nvSpPr>
          <p:cNvPr id="38" name="Slide Number Placeholder 5">
            <a:extLst>
              <a:ext uri="{FF2B5EF4-FFF2-40B4-BE49-F238E27FC236}">
                <a16:creationId xmlns:a16="http://schemas.microsoft.com/office/drawing/2014/main" id="{EC1A8EA9-54F2-7D46-8918-B114CA7C65CB}"/>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40" name="Title 1">
            <a:extLst>
              <a:ext uri="{FF2B5EF4-FFF2-40B4-BE49-F238E27FC236}">
                <a16:creationId xmlns:a16="http://schemas.microsoft.com/office/drawing/2014/main" id="{CF529E31-919C-C045-AC00-883B5BF66CAA}"/>
              </a:ext>
            </a:extLst>
          </p:cNvPr>
          <p:cNvSpPr>
            <a:spLocks noGrp="1"/>
          </p:cNvSpPr>
          <p:nvPr>
            <p:ph type="title" hasCustomPrompt="1"/>
          </p:nvPr>
        </p:nvSpPr>
        <p:spPr>
          <a:xfrm>
            <a:off x="551139" y="536400"/>
            <a:ext cx="3079369"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Table of contents - 2</a:t>
            </a:r>
          </a:p>
        </p:txBody>
      </p:sp>
    </p:spTree>
    <p:extLst>
      <p:ext uri="{BB962C8B-B14F-4D97-AF65-F5344CB8AC3E}">
        <p14:creationId xmlns:p14="http://schemas.microsoft.com/office/powerpoint/2010/main" val="3711469012"/>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able of Contents - 3">
    <p:spTree>
      <p:nvGrpSpPr>
        <p:cNvPr id="1" name=""/>
        <p:cNvGrpSpPr/>
        <p:nvPr/>
      </p:nvGrpSpPr>
      <p:grpSpPr>
        <a:xfrm>
          <a:off x="0" y="0"/>
          <a:ext cx="0" cy="0"/>
          <a:chOff x="0" y="0"/>
          <a:chExt cx="0" cy="0"/>
        </a:xfrm>
      </p:grpSpPr>
      <p:sp>
        <p:nvSpPr>
          <p:cNvPr id="29" name="Slide Number Placeholder 5">
            <a:extLst>
              <a:ext uri="{FF2B5EF4-FFF2-40B4-BE49-F238E27FC236}">
                <a16:creationId xmlns:a16="http://schemas.microsoft.com/office/drawing/2014/main" id="{A3A3A9D4-A102-654B-B702-F1616C7969A4}"/>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8" name="Text Placeholder 3">
            <a:extLst>
              <a:ext uri="{FF2B5EF4-FFF2-40B4-BE49-F238E27FC236}">
                <a16:creationId xmlns:a16="http://schemas.microsoft.com/office/drawing/2014/main" id="{A9C7FCCA-A9D2-CF47-A701-967025E309C8}"/>
              </a:ext>
            </a:extLst>
          </p:cNvPr>
          <p:cNvSpPr>
            <a:spLocks noGrp="1"/>
          </p:cNvSpPr>
          <p:nvPr>
            <p:ph type="body" sz="quarter" idx="42" hasCustomPrompt="1"/>
          </p:nvPr>
        </p:nvSpPr>
        <p:spPr>
          <a:xfrm>
            <a:off x="549736"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42" name="Picture Placeholder 4">
            <a:extLst>
              <a:ext uri="{FF2B5EF4-FFF2-40B4-BE49-F238E27FC236}">
                <a16:creationId xmlns:a16="http://schemas.microsoft.com/office/drawing/2014/main" id="{1F5AAC69-8FFC-0E44-83DE-7AEE41250451}"/>
              </a:ext>
            </a:extLst>
          </p:cNvPr>
          <p:cNvSpPr>
            <a:spLocks noGrp="1"/>
          </p:cNvSpPr>
          <p:nvPr>
            <p:ph type="pic" sz="quarter" idx="67" hasCustomPrompt="1"/>
          </p:nvPr>
        </p:nvSpPr>
        <p:spPr>
          <a:xfrm>
            <a:off x="549735"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49" name="Text Placeholder 8">
            <a:extLst>
              <a:ext uri="{FF2B5EF4-FFF2-40B4-BE49-F238E27FC236}">
                <a16:creationId xmlns:a16="http://schemas.microsoft.com/office/drawing/2014/main" id="{24CFF388-E002-5241-8C0B-4D752F800DBC}"/>
              </a:ext>
            </a:extLst>
          </p:cNvPr>
          <p:cNvSpPr>
            <a:spLocks noGrp="1"/>
          </p:cNvSpPr>
          <p:nvPr>
            <p:ph type="body" sz="quarter" idx="15" hasCustomPrompt="1"/>
          </p:nvPr>
        </p:nvSpPr>
        <p:spPr>
          <a:xfrm>
            <a:off x="2788077" y="3217524"/>
            <a:ext cx="612347"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01</a:t>
            </a:r>
          </a:p>
        </p:txBody>
      </p:sp>
      <p:sp>
        <p:nvSpPr>
          <p:cNvPr id="99" name="Text Placeholder 3">
            <a:extLst>
              <a:ext uri="{FF2B5EF4-FFF2-40B4-BE49-F238E27FC236}">
                <a16:creationId xmlns:a16="http://schemas.microsoft.com/office/drawing/2014/main" id="{79B4A70D-BF54-5446-9ED5-B46D557E6A27}"/>
              </a:ext>
            </a:extLst>
          </p:cNvPr>
          <p:cNvSpPr>
            <a:spLocks noGrp="1"/>
          </p:cNvSpPr>
          <p:nvPr>
            <p:ph type="body" sz="quarter" idx="70" hasCustomPrompt="1"/>
          </p:nvPr>
        </p:nvSpPr>
        <p:spPr>
          <a:xfrm>
            <a:off x="3803640"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0" name="Picture Placeholder 4">
            <a:extLst>
              <a:ext uri="{FF2B5EF4-FFF2-40B4-BE49-F238E27FC236}">
                <a16:creationId xmlns:a16="http://schemas.microsoft.com/office/drawing/2014/main" id="{D85B2FDA-0D28-EA47-BB29-53FF42392F4E}"/>
              </a:ext>
            </a:extLst>
          </p:cNvPr>
          <p:cNvSpPr>
            <a:spLocks noGrp="1"/>
          </p:cNvSpPr>
          <p:nvPr>
            <p:ph type="pic" sz="quarter" idx="71" hasCustomPrompt="1"/>
          </p:nvPr>
        </p:nvSpPr>
        <p:spPr>
          <a:xfrm>
            <a:off x="3803640"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01" name="Text Placeholder 8">
            <a:extLst>
              <a:ext uri="{FF2B5EF4-FFF2-40B4-BE49-F238E27FC236}">
                <a16:creationId xmlns:a16="http://schemas.microsoft.com/office/drawing/2014/main" id="{11B1F96B-513C-0346-BAF8-EBAD5BBE34C9}"/>
              </a:ext>
            </a:extLst>
          </p:cNvPr>
          <p:cNvSpPr>
            <a:spLocks noGrp="1"/>
          </p:cNvSpPr>
          <p:nvPr>
            <p:ph type="body" sz="quarter" idx="72" hasCustomPrompt="1"/>
          </p:nvPr>
        </p:nvSpPr>
        <p:spPr>
          <a:xfrm>
            <a:off x="5904124" y="3217524"/>
            <a:ext cx="750205"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02</a:t>
            </a:r>
          </a:p>
        </p:txBody>
      </p:sp>
      <p:sp>
        <p:nvSpPr>
          <p:cNvPr id="102" name="Text Placeholder 3">
            <a:extLst>
              <a:ext uri="{FF2B5EF4-FFF2-40B4-BE49-F238E27FC236}">
                <a16:creationId xmlns:a16="http://schemas.microsoft.com/office/drawing/2014/main" id="{B6889AB6-5785-374D-8D55-1F8B99387E0A}"/>
              </a:ext>
            </a:extLst>
          </p:cNvPr>
          <p:cNvSpPr>
            <a:spLocks noGrp="1"/>
          </p:cNvSpPr>
          <p:nvPr>
            <p:ph type="body" sz="quarter" idx="73" hasCustomPrompt="1"/>
          </p:nvPr>
        </p:nvSpPr>
        <p:spPr>
          <a:xfrm>
            <a:off x="7054370"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3" name="Picture Placeholder 4">
            <a:extLst>
              <a:ext uri="{FF2B5EF4-FFF2-40B4-BE49-F238E27FC236}">
                <a16:creationId xmlns:a16="http://schemas.microsoft.com/office/drawing/2014/main" id="{6748C6CC-C839-7047-A1E9-217FF1CF173B}"/>
              </a:ext>
            </a:extLst>
          </p:cNvPr>
          <p:cNvSpPr>
            <a:spLocks noGrp="1"/>
          </p:cNvSpPr>
          <p:nvPr>
            <p:ph type="pic" sz="quarter" idx="74" hasCustomPrompt="1"/>
          </p:nvPr>
        </p:nvSpPr>
        <p:spPr>
          <a:xfrm>
            <a:off x="7054370"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04" name="Text Placeholder 8">
            <a:extLst>
              <a:ext uri="{FF2B5EF4-FFF2-40B4-BE49-F238E27FC236}">
                <a16:creationId xmlns:a16="http://schemas.microsoft.com/office/drawing/2014/main" id="{02F55120-BDCA-6A43-8BF4-E72BF7C8F890}"/>
              </a:ext>
            </a:extLst>
          </p:cNvPr>
          <p:cNvSpPr>
            <a:spLocks noGrp="1"/>
          </p:cNvSpPr>
          <p:nvPr>
            <p:ph type="body" sz="quarter" idx="75" hasCustomPrompt="1"/>
          </p:nvPr>
        </p:nvSpPr>
        <p:spPr>
          <a:xfrm>
            <a:off x="9167678" y="3217524"/>
            <a:ext cx="737381"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03</a:t>
            </a:r>
          </a:p>
        </p:txBody>
      </p:sp>
      <p:sp>
        <p:nvSpPr>
          <p:cNvPr id="105" name="Text Placeholder 3">
            <a:extLst>
              <a:ext uri="{FF2B5EF4-FFF2-40B4-BE49-F238E27FC236}">
                <a16:creationId xmlns:a16="http://schemas.microsoft.com/office/drawing/2014/main" id="{040F6112-162B-794A-8DDA-D91A0A104328}"/>
              </a:ext>
            </a:extLst>
          </p:cNvPr>
          <p:cNvSpPr>
            <a:spLocks noGrp="1"/>
          </p:cNvSpPr>
          <p:nvPr>
            <p:ph type="body" sz="quarter" idx="76" hasCustomPrompt="1"/>
          </p:nvPr>
        </p:nvSpPr>
        <p:spPr>
          <a:xfrm>
            <a:off x="10305099" y="13925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6" name="Picture Placeholder 4">
            <a:extLst>
              <a:ext uri="{FF2B5EF4-FFF2-40B4-BE49-F238E27FC236}">
                <a16:creationId xmlns:a16="http://schemas.microsoft.com/office/drawing/2014/main" id="{AF39E65D-9D9C-1748-87D6-F1307B4B50E5}"/>
              </a:ext>
            </a:extLst>
          </p:cNvPr>
          <p:cNvSpPr>
            <a:spLocks noGrp="1"/>
          </p:cNvSpPr>
          <p:nvPr>
            <p:ph type="pic" sz="quarter" idx="77" hasCustomPrompt="1"/>
          </p:nvPr>
        </p:nvSpPr>
        <p:spPr>
          <a:xfrm>
            <a:off x="10305099" y="18338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07" name="Text Placeholder 8">
            <a:extLst>
              <a:ext uri="{FF2B5EF4-FFF2-40B4-BE49-F238E27FC236}">
                <a16:creationId xmlns:a16="http://schemas.microsoft.com/office/drawing/2014/main" id="{057E315A-8215-C041-9BD3-4C51071F3294}"/>
              </a:ext>
            </a:extLst>
          </p:cNvPr>
          <p:cNvSpPr>
            <a:spLocks noGrp="1"/>
          </p:cNvSpPr>
          <p:nvPr>
            <p:ph type="body" sz="quarter" idx="78" hasCustomPrompt="1"/>
          </p:nvPr>
        </p:nvSpPr>
        <p:spPr>
          <a:xfrm>
            <a:off x="12411995" y="3217524"/>
            <a:ext cx="743793"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04</a:t>
            </a:r>
          </a:p>
        </p:txBody>
      </p:sp>
      <p:sp>
        <p:nvSpPr>
          <p:cNvPr id="108" name="Text Placeholder 3">
            <a:extLst>
              <a:ext uri="{FF2B5EF4-FFF2-40B4-BE49-F238E27FC236}">
                <a16:creationId xmlns:a16="http://schemas.microsoft.com/office/drawing/2014/main" id="{05DCBFFA-416A-124D-8BAB-5DC9F14D80E4}"/>
              </a:ext>
            </a:extLst>
          </p:cNvPr>
          <p:cNvSpPr>
            <a:spLocks noGrp="1"/>
          </p:cNvSpPr>
          <p:nvPr>
            <p:ph type="body" sz="quarter" idx="79" hasCustomPrompt="1"/>
          </p:nvPr>
        </p:nvSpPr>
        <p:spPr>
          <a:xfrm>
            <a:off x="549736"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09" name="Picture Placeholder 4">
            <a:extLst>
              <a:ext uri="{FF2B5EF4-FFF2-40B4-BE49-F238E27FC236}">
                <a16:creationId xmlns:a16="http://schemas.microsoft.com/office/drawing/2014/main" id="{5D972816-4F19-F44D-915B-6E7DB9C200CD}"/>
              </a:ext>
            </a:extLst>
          </p:cNvPr>
          <p:cNvSpPr>
            <a:spLocks noGrp="1"/>
          </p:cNvSpPr>
          <p:nvPr>
            <p:ph type="pic" sz="quarter" idx="80" hasCustomPrompt="1"/>
          </p:nvPr>
        </p:nvSpPr>
        <p:spPr>
          <a:xfrm>
            <a:off x="549735"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10" name="Text Placeholder 8">
            <a:extLst>
              <a:ext uri="{FF2B5EF4-FFF2-40B4-BE49-F238E27FC236}">
                <a16:creationId xmlns:a16="http://schemas.microsoft.com/office/drawing/2014/main" id="{DC1E7283-ED32-3948-A561-675480C6681D}"/>
              </a:ext>
            </a:extLst>
          </p:cNvPr>
          <p:cNvSpPr>
            <a:spLocks noGrp="1"/>
          </p:cNvSpPr>
          <p:nvPr>
            <p:ph type="body" sz="quarter" idx="81" hasCustomPrompt="1"/>
          </p:nvPr>
        </p:nvSpPr>
        <p:spPr>
          <a:xfrm>
            <a:off x="2664645" y="6367124"/>
            <a:ext cx="735779"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05</a:t>
            </a:r>
          </a:p>
        </p:txBody>
      </p:sp>
      <p:sp>
        <p:nvSpPr>
          <p:cNvPr id="111" name="Text Placeholder 3">
            <a:extLst>
              <a:ext uri="{FF2B5EF4-FFF2-40B4-BE49-F238E27FC236}">
                <a16:creationId xmlns:a16="http://schemas.microsoft.com/office/drawing/2014/main" id="{7195E488-895C-894F-93E5-54B662D5416A}"/>
              </a:ext>
            </a:extLst>
          </p:cNvPr>
          <p:cNvSpPr>
            <a:spLocks noGrp="1"/>
          </p:cNvSpPr>
          <p:nvPr>
            <p:ph type="body" sz="quarter" idx="82" hasCustomPrompt="1"/>
          </p:nvPr>
        </p:nvSpPr>
        <p:spPr>
          <a:xfrm>
            <a:off x="3803640"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12" name="Picture Placeholder 4">
            <a:extLst>
              <a:ext uri="{FF2B5EF4-FFF2-40B4-BE49-F238E27FC236}">
                <a16:creationId xmlns:a16="http://schemas.microsoft.com/office/drawing/2014/main" id="{AF7ED635-485F-7A4B-8485-E5E8E3BE6639}"/>
              </a:ext>
            </a:extLst>
          </p:cNvPr>
          <p:cNvSpPr>
            <a:spLocks noGrp="1"/>
          </p:cNvSpPr>
          <p:nvPr>
            <p:ph type="pic" sz="quarter" idx="83" hasCustomPrompt="1"/>
          </p:nvPr>
        </p:nvSpPr>
        <p:spPr>
          <a:xfrm>
            <a:off x="3803640"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13" name="Text Placeholder 8">
            <a:extLst>
              <a:ext uri="{FF2B5EF4-FFF2-40B4-BE49-F238E27FC236}">
                <a16:creationId xmlns:a16="http://schemas.microsoft.com/office/drawing/2014/main" id="{064AAB23-7640-3B42-B5C7-B027CC431E93}"/>
              </a:ext>
            </a:extLst>
          </p:cNvPr>
          <p:cNvSpPr>
            <a:spLocks noGrp="1"/>
          </p:cNvSpPr>
          <p:nvPr>
            <p:ph type="body" sz="quarter" idx="84" hasCustomPrompt="1"/>
          </p:nvPr>
        </p:nvSpPr>
        <p:spPr>
          <a:xfrm>
            <a:off x="5904124" y="6367124"/>
            <a:ext cx="750205"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06</a:t>
            </a:r>
          </a:p>
        </p:txBody>
      </p:sp>
      <p:sp>
        <p:nvSpPr>
          <p:cNvPr id="114" name="Text Placeholder 3">
            <a:extLst>
              <a:ext uri="{FF2B5EF4-FFF2-40B4-BE49-F238E27FC236}">
                <a16:creationId xmlns:a16="http://schemas.microsoft.com/office/drawing/2014/main" id="{B34C559E-14A1-644D-BF90-A780C6991881}"/>
              </a:ext>
            </a:extLst>
          </p:cNvPr>
          <p:cNvSpPr>
            <a:spLocks noGrp="1"/>
          </p:cNvSpPr>
          <p:nvPr>
            <p:ph type="body" sz="quarter" idx="85" hasCustomPrompt="1"/>
          </p:nvPr>
        </p:nvSpPr>
        <p:spPr>
          <a:xfrm>
            <a:off x="7054370"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15" name="Picture Placeholder 4">
            <a:extLst>
              <a:ext uri="{FF2B5EF4-FFF2-40B4-BE49-F238E27FC236}">
                <a16:creationId xmlns:a16="http://schemas.microsoft.com/office/drawing/2014/main" id="{C1926E7A-2D5A-C647-847C-DC8996B2A41D}"/>
              </a:ext>
            </a:extLst>
          </p:cNvPr>
          <p:cNvSpPr>
            <a:spLocks noGrp="1"/>
          </p:cNvSpPr>
          <p:nvPr>
            <p:ph type="pic" sz="quarter" idx="86" hasCustomPrompt="1"/>
          </p:nvPr>
        </p:nvSpPr>
        <p:spPr>
          <a:xfrm>
            <a:off x="7054370"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16" name="Text Placeholder 8">
            <a:extLst>
              <a:ext uri="{FF2B5EF4-FFF2-40B4-BE49-F238E27FC236}">
                <a16:creationId xmlns:a16="http://schemas.microsoft.com/office/drawing/2014/main" id="{59E23A9D-94A6-324C-8674-217E114A05C3}"/>
              </a:ext>
            </a:extLst>
          </p:cNvPr>
          <p:cNvSpPr>
            <a:spLocks noGrp="1"/>
          </p:cNvSpPr>
          <p:nvPr>
            <p:ph type="body" sz="quarter" idx="87" hasCustomPrompt="1"/>
          </p:nvPr>
        </p:nvSpPr>
        <p:spPr>
          <a:xfrm>
            <a:off x="9190120" y="6367124"/>
            <a:ext cx="714939"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07</a:t>
            </a:r>
          </a:p>
        </p:txBody>
      </p:sp>
      <p:sp>
        <p:nvSpPr>
          <p:cNvPr id="117" name="Text Placeholder 3">
            <a:extLst>
              <a:ext uri="{FF2B5EF4-FFF2-40B4-BE49-F238E27FC236}">
                <a16:creationId xmlns:a16="http://schemas.microsoft.com/office/drawing/2014/main" id="{68476DEE-89D6-FC49-9533-D3B2BD69D9AA}"/>
              </a:ext>
            </a:extLst>
          </p:cNvPr>
          <p:cNvSpPr>
            <a:spLocks noGrp="1"/>
          </p:cNvSpPr>
          <p:nvPr>
            <p:ph type="body" sz="quarter" idx="88" hasCustomPrompt="1"/>
          </p:nvPr>
        </p:nvSpPr>
        <p:spPr>
          <a:xfrm>
            <a:off x="10305099" y="4542155"/>
            <a:ext cx="2959220" cy="265457"/>
          </a:xfrm>
          <a:prstGeom prst="rect">
            <a:avLst/>
          </a:prstGeom>
        </p:spPr>
        <p:txBody>
          <a:bodyPr wrap="square" lIns="0" tIns="0" rIns="0" bIns="0" anchor="t" anchorCtr="0">
            <a:spAutoFit/>
          </a:bodyPr>
          <a:lstStyle>
            <a:lvl1pPr marL="0" indent="0" algn="l" defTabSz="1005840" rtl="0" eaLnBrk="1" latinLnBrk="0" hangingPunct="1">
              <a:lnSpc>
                <a:spcPct val="120000"/>
              </a:lnSpc>
              <a:spcBef>
                <a:spcPts val="0"/>
              </a:spcBef>
              <a:buFont typeface="Arial" panose="020B0604020202020204" pitchFamily="34" charset="0"/>
              <a:buNone/>
              <a:defRPr lang="en-US" sz="1500" b="0" i="0" kern="1200" cap="none"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subheading</a:t>
            </a:r>
          </a:p>
        </p:txBody>
      </p:sp>
      <p:sp>
        <p:nvSpPr>
          <p:cNvPr id="118" name="Picture Placeholder 4">
            <a:extLst>
              <a:ext uri="{FF2B5EF4-FFF2-40B4-BE49-F238E27FC236}">
                <a16:creationId xmlns:a16="http://schemas.microsoft.com/office/drawing/2014/main" id="{7EF2FFFA-54F0-E049-BB17-BF3B51A4C0B6}"/>
              </a:ext>
            </a:extLst>
          </p:cNvPr>
          <p:cNvSpPr>
            <a:spLocks noGrp="1"/>
          </p:cNvSpPr>
          <p:nvPr>
            <p:ph type="pic" sz="quarter" idx="89" hasCustomPrompt="1"/>
          </p:nvPr>
        </p:nvSpPr>
        <p:spPr>
          <a:xfrm>
            <a:off x="10305099" y="4983479"/>
            <a:ext cx="2952290" cy="2203885"/>
          </a:xfrm>
          <a:prstGeom prst="rect">
            <a:avLst/>
          </a:prstGeom>
        </p:spPr>
        <p:txBody>
          <a:bodyPr anchor="ctr"/>
          <a:lstStyle>
            <a:lvl1pPr algn="ctr" defTabSz="1018824">
              <a:defRPr sz="1400">
                <a:solidFill>
                  <a:schemeClr val="tx1"/>
                </a:solidFill>
              </a:defRPr>
            </a:lvl1pPr>
          </a:lstStyle>
          <a:p>
            <a:pPr lvl="0" algn="ctr" defTabSz="1018824"/>
            <a:r>
              <a:rPr lang="en-US"/>
              <a:t>Insert picture</a:t>
            </a:r>
          </a:p>
        </p:txBody>
      </p:sp>
      <p:sp>
        <p:nvSpPr>
          <p:cNvPr id="119" name="Text Placeholder 8">
            <a:extLst>
              <a:ext uri="{FF2B5EF4-FFF2-40B4-BE49-F238E27FC236}">
                <a16:creationId xmlns:a16="http://schemas.microsoft.com/office/drawing/2014/main" id="{326E29E1-BFFF-F14D-979E-6058C5B2CA5A}"/>
              </a:ext>
            </a:extLst>
          </p:cNvPr>
          <p:cNvSpPr>
            <a:spLocks noGrp="1"/>
          </p:cNvSpPr>
          <p:nvPr>
            <p:ph type="body" sz="quarter" idx="90" hasCustomPrompt="1"/>
          </p:nvPr>
        </p:nvSpPr>
        <p:spPr>
          <a:xfrm>
            <a:off x="12420009" y="6367124"/>
            <a:ext cx="735779" cy="769441"/>
          </a:xfrm>
          <a:prstGeom prst="rect">
            <a:avLst/>
          </a:prstGeom>
          <a:noFill/>
        </p:spPr>
        <p:txBody>
          <a:bodyPr wrap="none" lIns="0" tIns="0" rIns="0" bIns="0" anchor="ctr">
            <a:spAutoFit/>
          </a:bodyPr>
          <a:lstStyle>
            <a:lvl1pPr marL="0" indent="0" algn="r">
              <a:lnSpc>
                <a:spcPct val="100000"/>
              </a:lnSpc>
              <a:buNone/>
              <a:defRPr sz="5000" b="0" i="0" cap="all" baseline="0">
                <a:solidFill>
                  <a:schemeClr val="bg1"/>
                </a:solidFill>
                <a:effectLst>
                  <a:outerShdw blurRad="50800" dist="38100" dir="5400000" algn="t" rotWithShape="0">
                    <a:prstClr val="black">
                      <a:alpha val="8000"/>
                    </a:prstClr>
                  </a:outerShdw>
                </a:effectLst>
                <a:latin typeface="+mj-lt"/>
              </a:defRPr>
            </a:lvl1pPr>
          </a:lstStyle>
          <a:p>
            <a:pPr lvl="0"/>
            <a:r>
              <a:rPr lang="en-US" dirty="0"/>
              <a:t>08</a:t>
            </a:r>
          </a:p>
        </p:txBody>
      </p:sp>
      <p:sp>
        <p:nvSpPr>
          <p:cNvPr id="31" name="Title 1">
            <a:extLst>
              <a:ext uri="{FF2B5EF4-FFF2-40B4-BE49-F238E27FC236}">
                <a16:creationId xmlns:a16="http://schemas.microsoft.com/office/drawing/2014/main" id="{26A78000-FC1E-B746-92F1-9DF172E79BA9}"/>
              </a:ext>
            </a:extLst>
          </p:cNvPr>
          <p:cNvSpPr>
            <a:spLocks noGrp="1"/>
          </p:cNvSpPr>
          <p:nvPr>
            <p:ph type="title" hasCustomPrompt="1"/>
          </p:nvPr>
        </p:nvSpPr>
        <p:spPr>
          <a:xfrm>
            <a:off x="550800" y="536400"/>
            <a:ext cx="3071354"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Table of contents - 3</a:t>
            </a:r>
          </a:p>
        </p:txBody>
      </p:sp>
    </p:spTree>
    <p:extLst>
      <p:ext uri="{BB962C8B-B14F-4D97-AF65-F5344CB8AC3E}">
        <p14:creationId xmlns:p14="http://schemas.microsoft.com/office/powerpoint/2010/main" val="1368722079"/>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F6C9942-C735-2648-B9D4-EA5710E19F2C}"/>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8" name="Title 1">
            <a:extLst>
              <a:ext uri="{FF2B5EF4-FFF2-40B4-BE49-F238E27FC236}">
                <a16:creationId xmlns:a16="http://schemas.microsoft.com/office/drawing/2014/main" id="{7A020C4E-7AAA-824E-8546-D4C257121559}"/>
              </a:ext>
            </a:extLst>
          </p:cNvPr>
          <p:cNvSpPr>
            <a:spLocks noGrp="1"/>
          </p:cNvSpPr>
          <p:nvPr>
            <p:ph type="title" hasCustomPrompt="1"/>
          </p:nvPr>
        </p:nvSpPr>
        <p:spPr>
          <a:xfrm>
            <a:off x="551139" y="536400"/>
            <a:ext cx="1846659"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Header only</a:t>
            </a:r>
          </a:p>
        </p:txBody>
      </p:sp>
    </p:spTree>
    <p:extLst>
      <p:ext uri="{BB962C8B-B14F-4D97-AF65-F5344CB8AC3E}">
        <p14:creationId xmlns:p14="http://schemas.microsoft.com/office/powerpoint/2010/main" val="2608882657"/>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Layout with Heading">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8B92C6C8-0315-E449-8F96-D2D2EA5BED07}"/>
              </a:ext>
            </a:extLst>
          </p:cNvPr>
          <p:cNvSpPr>
            <a:spLocks noGrp="1"/>
          </p:cNvSpPr>
          <p:nvPr>
            <p:ph type="body" sz="quarter" idx="11" hasCustomPrompt="1"/>
          </p:nvPr>
        </p:nvSpPr>
        <p:spPr>
          <a:xfrm>
            <a:off x="546484" y="1751586"/>
            <a:ext cx="10528387" cy="4465091"/>
          </a:xfrm>
          <a:prstGeom prst="rect">
            <a:avLst/>
          </a:prstGeom>
        </p:spPr>
        <p:txBody>
          <a:bodyPr lIns="0" tIns="0" rIns="0" bIns="0"/>
          <a:lstStyle>
            <a:lvl1pPr marL="0" marR="0" indent="0" algn="l" defTabSz="1018824" rtl="0" eaLnBrk="1" fontAlgn="auto" latinLnBrk="0" hangingPunct="0">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4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vl5pPr marL="201168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5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lvl="1"/>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1008000" marR="0" lvl="2"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1008000" marR="0" lvl="2"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2011680" marR="0" lvl="4"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2011680" marR="0" lvl="4"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8" name="Text Placeholder 6">
            <a:extLst>
              <a:ext uri="{FF2B5EF4-FFF2-40B4-BE49-F238E27FC236}">
                <a16:creationId xmlns:a16="http://schemas.microsoft.com/office/drawing/2014/main" id="{4985AA7E-3376-C549-9B08-CA7348F24A78}"/>
              </a:ext>
            </a:extLst>
          </p:cNvPr>
          <p:cNvSpPr>
            <a:spLocks noGrp="1"/>
          </p:cNvSpPr>
          <p:nvPr>
            <p:ph type="body" sz="quarter" idx="10" hasCustomPrompt="1"/>
          </p:nvPr>
        </p:nvSpPr>
        <p:spPr>
          <a:xfrm>
            <a:off x="546484" y="1380136"/>
            <a:ext cx="2442976" cy="265457"/>
          </a:xfrm>
          <a:prstGeom prst="rect">
            <a:avLst/>
          </a:prstGeom>
        </p:spPr>
        <p:txBody>
          <a:bodyPr wrap="none" lIns="0" tIns="0" rIns="0" bIns="0" anchor="t" anchorCtr="0">
            <a:spAutoFit/>
          </a:bodyPr>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12" name="Slide Number Placeholder 5">
            <a:extLst>
              <a:ext uri="{FF2B5EF4-FFF2-40B4-BE49-F238E27FC236}">
                <a16:creationId xmlns:a16="http://schemas.microsoft.com/office/drawing/2014/main" id="{2D90CFC7-C5BC-CE49-83FB-DC1FD8F8C0E8}"/>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9" name="Title 1">
            <a:extLst>
              <a:ext uri="{FF2B5EF4-FFF2-40B4-BE49-F238E27FC236}">
                <a16:creationId xmlns:a16="http://schemas.microsoft.com/office/drawing/2014/main" id="{B6E17209-2C3A-D54D-83D3-43BB4A6FF79A}"/>
              </a:ext>
            </a:extLst>
          </p:cNvPr>
          <p:cNvSpPr>
            <a:spLocks noGrp="1"/>
          </p:cNvSpPr>
          <p:nvPr>
            <p:ph type="title" hasCustomPrompt="1"/>
          </p:nvPr>
        </p:nvSpPr>
        <p:spPr>
          <a:xfrm>
            <a:off x="551139" y="536400"/>
            <a:ext cx="3701334"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Text layout with heading</a:t>
            </a:r>
          </a:p>
        </p:txBody>
      </p:sp>
    </p:spTree>
    <p:extLst>
      <p:ext uri="{BB962C8B-B14F-4D97-AF65-F5344CB8AC3E}">
        <p14:creationId xmlns:p14="http://schemas.microsoft.com/office/powerpoint/2010/main" val="1803061969"/>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Layout Only">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D990413D-483D-1743-826A-0D73ED0AF7F2}"/>
              </a:ext>
            </a:extLst>
          </p:cNvPr>
          <p:cNvSpPr>
            <a:spLocks noGrp="1"/>
          </p:cNvSpPr>
          <p:nvPr>
            <p:ph type="body" sz="quarter" idx="11" hasCustomPrompt="1"/>
          </p:nvPr>
        </p:nvSpPr>
        <p:spPr>
          <a:xfrm>
            <a:off x="546488" y="1376504"/>
            <a:ext cx="10528383" cy="5516962"/>
          </a:xfrm>
          <a:prstGeom prst="rect">
            <a:avLst/>
          </a:prstGeom>
        </p:spPr>
        <p:txBody>
          <a:bodyPr lIns="0" tIns="0" rIns="0" bIns="0"/>
          <a:lstStyle>
            <a:lvl1pPr marL="0" marR="0" indent="0" algn="l" defTabSz="1018824" rtl="0" eaLnBrk="1" fontAlgn="auto" latinLnBrk="0" hangingPunct="0">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4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lvl="1"/>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1"/>
            <a:endParaRPr lang="en-US" dirty="0"/>
          </a:p>
          <a:p>
            <a:pPr marL="1008000" marR="0" lvl="2"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1512000" marR="0" lvl="3"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9" name="Slide Number Placeholder 5">
            <a:extLst>
              <a:ext uri="{FF2B5EF4-FFF2-40B4-BE49-F238E27FC236}">
                <a16:creationId xmlns:a16="http://schemas.microsoft.com/office/drawing/2014/main" id="{F7A63097-A103-8646-8AD7-3EA81DD046C1}"/>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7" name="Title 1">
            <a:extLst>
              <a:ext uri="{FF2B5EF4-FFF2-40B4-BE49-F238E27FC236}">
                <a16:creationId xmlns:a16="http://schemas.microsoft.com/office/drawing/2014/main" id="{1BEF16B4-61F3-B644-AD10-C54F29ECAA94}"/>
              </a:ext>
            </a:extLst>
          </p:cNvPr>
          <p:cNvSpPr>
            <a:spLocks noGrp="1"/>
          </p:cNvSpPr>
          <p:nvPr>
            <p:ph type="title" hasCustomPrompt="1"/>
          </p:nvPr>
        </p:nvSpPr>
        <p:spPr>
          <a:xfrm>
            <a:off x="551139" y="536400"/>
            <a:ext cx="2378856"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Text layout only</a:t>
            </a:r>
          </a:p>
        </p:txBody>
      </p:sp>
    </p:spTree>
    <p:extLst>
      <p:ext uri="{BB962C8B-B14F-4D97-AF65-F5344CB8AC3E}">
        <p14:creationId xmlns:p14="http://schemas.microsoft.com/office/powerpoint/2010/main" val="2140931564"/>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618BC7F1-2EEB-8547-9E2F-451F1F197A54}"/>
              </a:ext>
            </a:extLst>
          </p:cNvPr>
          <p:cNvSpPr>
            <a:spLocks noGrp="1"/>
          </p:cNvSpPr>
          <p:nvPr>
            <p:ph sz="quarter" idx="13" hasCustomPrompt="1"/>
          </p:nvPr>
        </p:nvSpPr>
        <p:spPr>
          <a:xfrm>
            <a:off x="5512249" y="5157693"/>
            <a:ext cx="7958829" cy="3007707"/>
          </a:xfrm>
          <a:prstGeom prst="rect">
            <a:avLst/>
          </a:prstGeom>
        </p:spPr>
        <p:txBody>
          <a:bodyPr wrap="square" lIns="0" tIns="0" rIns="0" bIns="108000" anchor="b">
            <a:noAutofit/>
          </a:bodyPr>
          <a:lstStyle>
            <a:lvl1pPr algn="r">
              <a:defRPr lang="en-US" sz="22000" b="0" i="0" kern="0" cap="all" spc="-1000" baseline="0" dirty="0">
                <a:solidFill>
                  <a:schemeClr val="tx1"/>
                </a:solidFill>
                <a:latin typeface="Josefin Sans Thin" pitchFamily="2" charset="77"/>
                <a:ea typeface="+mn-ea"/>
                <a:cs typeface="+mn-cs"/>
              </a:defRPr>
            </a:lvl1pPr>
          </a:lstStyle>
          <a:p>
            <a:pPr marL="0" lvl="0" indent="0" algn="r" defTabSz="1005840" rtl="0" eaLnBrk="1" latinLnBrk="0" hangingPunct="1">
              <a:lnSpc>
                <a:spcPct val="120000"/>
              </a:lnSpc>
              <a:spcBef>
                <a:spcPts val="0"/>
              </a:spcBef>
              <a:buFont typeface="Arial" panose="020B0604020202020204" pitchFamily="34" charset="0"/>
              <a:buNone/>
            </a:pPr>
            <a:r>
              <a:rPr lang="en-US" dirty="0"/>
              <a:t>01</a:t>
            </a:r>
          </a:p>
        </p:txBody>
      </p:sp>
      <p:sp>
        <p:nvSpPr>
          <p:cNvPr id="5" name="Title 1">
            <a:extLst>
              <a:ext uri="{FF2B5EF4-FFF2-40B4-BE49-F238E27FC236}">
                <a16:creationId xmlns:a16="http://schemas.microsoft.com/office/drawing/2014/main" id="{DA01BEAF-EFE5-4D48-ABD4-946C915592BA}"/>
              </a:ext>
            </a:extLst>
          </p:cNvPr>
          <p:cNvSpPr>
            <a:spLocks noGrp="1"/>
          </p:cNvSpPr>
          <p:nvPr>
            <p:ph type="title" hasCustomPrompt="1"/>
          </p:nvPr>
        </p:nvSpPr>
        <p:spPr>
          <a:xfrm>
            <a:off x="551139" y="536400"/>
            <a:ext cx="1360800" cy="398571"/>
          </a:xfrm>
          <a:prstGeom prst="rect">
            <a:avLst/>
          </a:prstGeom>
        </p:spPr>
        <p:txBody>
          <a:bodyPr wrap="none" lIns="0" tIns="0" rIns="0" bIns="0">
            <a:spAutoFit/>
          </a:bodyPr>
          <a:lstStyle>
            <a:lvl1pPr>
              <a:defRPr lang="en-US" sz="2800" b="0" i="0" cap="none" spc="-100" dirty="0">
                <a:solidFill>
                  <a:schemeClr val="tx2"/>
                </a:solidFill>
              </a:defRPr>
            </a:lvl1pPr>
          </a:lstStyle>
          <a:p>
            <a:pPr marL="0" lvl="0" indent="0">
              <a:buFont typeface="Arial" panose="020B0604020202020204" pitchFamily="34" charset="0"/>
            </a:pPr>
            <a:r>
              <a:rPr lang="en-US" dirty="0"/>
              <a:t>Edit Title</a:t>
            </a:r>
          </a:p>
        </p:txBody>
      </p:sp>
    </p:spTree>
    <p:extLst>
      <p:ext uri="{BB962C8B-B14F-4D97-AF65-F5344CB8AC3E}">
        <p14:creationId xmlns:p14="http://schemas.microsoft.com/office/powerpoint/2010/main" val="3324404796"/>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 Text Bullets">
    <p:spTree>
      <p:nvGrpSpPr>
        <p:cNvPr id="1" name=""/>
        <p:cNvGrpSpPr/>
        <p:nvPr/>
      </p:nvGrpSpPr>
      <p:grpSpPr>
        <a:xfrm>
          <a:off x="0" y="0"/>
          <a:ext cx="0" cy="0"/>
          <a:chOff x="0" y="0"/>
          <a:chExt cx="0" cy="0"/>
        </a:xfrm>
      </p:grpSpPr>
      <p:sp>
        <p:nvSpPr>
          <p:cNvPr id="16" name="Text Placeholder 6">
            <a:extLst>
              <a:ext uri="{FF2B5EF4-FFF2-40B4-BE49-F238E27FC236}">
                <a16:creationId xmlns:a16="http://schemas.microsoft.com/office/drawing/2014/main" id="{EA7A7EB9-7715-B54C-8B80-381A1F136633}"/>
              </a:ext>
            </a:extLst>
          </p:cNvPr>
          <p:cNvSpPr>
            <a:spLocks noGrp="1"/>
          </p:cNvSpPr>
          <p:nvPr>
            <p:ph type="body" sz="quarter" idx="12" hasCustomPrompt="1"/>
          </p:nvPr>
        </p:nvSpPr>
        <p:spPr>
          <a:xfrm>
            <a:off x="546484" y="2652892"/>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7" name="Text Placeholder 3">
            <a:extLst>
              <a:ext uri="{FF2B5EF4-FFF2-40B4-BE49-F238E27FC236}">
                <a16:creationId xmlns:a16="http://schemas.microsoft.com/office/drawing/2014/main" id="{8821B862-D439-824C-9CA4-D76DF4A5246F}"/>
              </a:ext>
            </a:extLst>
          </p:cNvPr>
          <p:cNvSpPr>
            <a:spLocks noGrp="1"/>
          </p:cNvSpPr>
          <p:nvPr>
            <p:ph type="body" sz="quarter" idx="42" hasCustomPrompt="1"/>
          </p:nvPr>
        </p:nvSpPr>
        <p:spPr>
          <a:xfrm>
            <a:off x="546484" y="2273775"/>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5" name="Text Placeholder 6">
            <a:extLst>
              <a:ext uri="{FF2B5EF4-FFF2-40B4-BE49-F238E27FC236}">
                <a16:creationId xmlns:a16="http://schemas.microsoft.com/office/drawing/2014/main" id="{5B215E39-360B-B840-898F-12EA9361E1F7}"/>
              </a:ext>
            </a:extLst>
          </p:cNvPr>
          <p:cNvSpPr>
            <a:spLocks noGrp="1"/>
          </p:cNvSpPr>
          <p:nvPr>
            <p:ph type="body" sz="quarter" idx="10" hasCustomPrompt="1"/>
          </p:nvPr>
        </p:nvSpPr>
        <p:spPr>
          <a:xfrm>
            <a:off x="546484" y="1376503"/>
            <a:ext cx="3263714" cy="353943"/>
          </a:xfrm>
          <a:prstGeom prst="rect">
            <a:avLst/>
          </a:prstGeom>
        </p:spPr>
        <p:txBody>
          <a:bodyPr wrap="none" lIns="0" tIns="0" rIns="0" bIns="0" anchor="t" anchorCtr="0">
            <a:spAutoFit/>
          </a:bodyPr>
          <a:lstStyle>
            <a:lvl1pPr marL="0" algn="l" defTabSz="1018824" rtl="0" eaLnBrk="1" latinLnBrk="0" hangingPunct="1">
              <a:lnSpc>
                <a:spcPct val="120000"/>
              </a:lnSpc>
              <a:defRPr lang="en-US" sz="2000" b="0" kern="1200" spc="0" baseline="0" dirty="0" smtClean="0">
                <a:solidFill>
                  <a:schemeClr val="bg2"/>
                </a:solidFill>
                <a:latin typeface="Josefin Sans" pitchFamily="2" charset="77"/>
                <a:ea typeface="+mn-ea"/>
                <a:cs typeface="+mn-cs"/>
              </a:defRPr>
            </a:lvl1pPr>
          </a:lstStyle>
          <a:p>
            <a:pPr lvl="0"/>
            <a:r>
              <a:rPr lang="en-US" dirty="0"/>
              <a:t>Beautiful heading goes here</a:t>
            </a:r>
          </a:p>
        </p:txBody>
      </p:sp>
      <p:sp>
        <p:nvSpPr>
          <p:cNvPr id="19" name="Slide Number Placeholder 5">
            <a:extLst>
              <a:ext uri="{FF2B5EF4-FFF2-40B4-BE49-F238E27FC236}">
                <a16:creationId xmlns:a16="http://schemas.microsoft.com/office/drawing/2014/main" id="{0B7F126E-6EA8-8745-BA13-4F6D151E35DF}"/>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5" name="Text Placeholder 6">
            <a:extLst>
              <a:ext uri="{FF2B5EF4-FFF2-40B4-BE49-F238E27FC236}">
                <a16:creationId xmlns:a16="http://schemas.microsoft.com/office/drawing/2014/main" id="{5576AEAA-ADA1-ED4A-9752-97965C69F2C5}"/>
              </a:ext>
            </a:extLst>
          </p:cNvPr>
          <p:cNvSpPr>
            <a:spLocks noGrp="1"/>
          </p:cNvSpPr>
          <p:nvPr>
            <p:ph type="body" sz="quarter" idx="83" hasCustomPrompt="1"/>
          </p:nvPr>
        </p:nvSpPr>
        <p:spPr>
          <a:xfrm>
            <a:off x="546484" y="4936338"/>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6" name="Text Placeholder 3">
            <a:extLst>
              <a:ext uri="{FF2B5EF4-FFF2-40B4-BE49-F238E27FC236}">
                <a16:creationId xmlns:a16="http://schemas.microsoft.com/office/drawing/2014/main" id="{BB32F3E2-08C2-0747-AB6A-681F0FCE8B8C}"/>
              </a:ext>
            </a:extLst>
          </p:cNvPr>
          <p:cNvSpPr>
            <a:spLocks noGrp="1"/>
          </p:cNvSpPr>
          <p:nvPr>
            <p:ph type="body" sz="quarter" idx="84" hasCustomPrompt="1"/>
          </p:nvPr>
        </p:nvSpPr>
        <p:spPr>
          <a:xfrm>
            <a:off x="546484" y="4564501"/>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28" name="Text Placeholder 6">
            <a:extLst>
              <a:ext uri="{FF2B5EF4-FFF2-40B4-BE49-F238E27FC236}">
                <a16:creationId xmlns:a16="http://schemas.microsoft.com/office/drawing/2014/main" id="{705DBCA0-28BA-394B-9C28-E38DDE9B17B9}"/>
              </a:ext>
            </a:extLst>
          </p:cNvPr>
          <p:cNvSpPr>
            <a:spLocks noGrp="1"/>
          </p:cNvSpPr>
          <p:nvPr>
            <p:ph type="body" sz="quarter" idx="85" hasCustomPrompt="1"/>
          </p:nvPr>
        </p:nvSpPr>
        <p:spPr>
          <a:xfrm>
            <a:off x="7505793" y="2652892"/>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9" name="Text Placeholder 3">
            <a:extLst>
              <a:ext uri="{FF2B5EF4-FFF2-40B4-BE49-F238E27FC236}">
                <a16:creationId xmlns:a16="http://schemas.microsoft.com/office/drawing/2014/main" id="{8E4DCD55-A778-A047-A1FF-475F3CD1CB39}"/>
              </a:ext>
            </a:extLst>
          </p:cNvPr>
          <p:cNvSpPr>
            <a:spLocks noGrp="1"/>
          </p:cNvSpPr>
          <p:nvPr>
            <p:ph type="body" sz="quarter" idx="86" hasCustomPrompt="1"/>
          </p:nvPr>
        </p:nvSpPr>
        <p:spPr>
          <a:xfrm>
            <a:off x="7505793" y="2273775"/>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1" name="Text Placeholder 6">
            <a:extLst>
              <a:ext uri="{FF2B5EF4-FFF2-40B4-BE49-F238E27FC236}">
                <a16:creationId xmlns:a16="http://schemas.microsoft.com/office/drawing/2014/main" id="{BE4E4D59-922B-CF4E-8EBB-6D019A5E1E84}"/>
              </a:ext>
            </a:extLst>
          </p:cNvPr>
          <p:cNvSpPr>
            <a:spLocks noGrp="1"/>
          </p:cNvSpPr>
          <p:nvPr>
            <p:ph type="body" sz="quarter" idx="87" hasCustomPrompt="1"/>
          </p:nvPr>
        </p:nvSpPr>
        <p:spPr>
          <a:xfrm>
            <a:off x="7505793" y="4936338"/>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32" name="Text Placeholder 3">
            <a:extLst>
              <a:ext uri="{FF2B5EF4-FFF2-40B4-BE49-F238E27FC236}">
                <a16:creationId xmlns:a16="http://schemas.microsoft.com/office/drawing/2014/main" id="{4980C4A8-5722-3F48-A43A-39DC07365DDD}"/>
              </a:ext>
            </a:extLst>
          </p:cNvPr>
          <p:cNvSpPr>
            <a:spLocks noGrp="1"/>
          </p:cNvSpPr>
          <p:nvPr>
            <p:ph type="body" sz="quarter" idx="88" hasCustomPrompt="1"/>
          </p:nvPr>
        </p:nvSpPr>
        <p:spPr>
          <a:xfrm>
            <a:off x="7505793" y="4564501"/>
            <a:ext cx="2741135" cy="265457"/>
          </a:xfrm>
          <a:prstGeom prst="rect">
            <a:avLst/>
          </a:prstGeom>
        </p:spPr>
        <p:txBody>
          <a:bodyPr wrap="none" lIns="0" tIns="0" rIns="0" bIns="0" anchor="ctr">
            <a:spAutoFit/>
          </a:bodyP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7" name="Title 1">
            <a:extLst>
              <a:ext uri="{FF2B5EF4-FFF2-40B4-BE49-F238E27FC236}">
                <a16:creationId xmlns:a16="http://schemas.microsoft.com/office/drawing/2014/main" id="{B2D09005-C033-514B-A157-AB312C5A7369}"/>
              </a:ext>
            </a:extLst>
          </p:cNvPr>
          <p:cNvSpPr>
            <a:spLocks noGrp="1"/>
          </p:cNvSpPr>
          <p:nvPr>
            <p:ph type="title" hasCustomPrompt="1"/>
          </p:nvPr>
        </p:nvSpPr>
        <p:spPr>
          <a:xfrm>
            <a:off x="551139" y="536400"/>
            <a:ext cx="2848537"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Two col text bullets</a:t>
            </a:r>
          </a:p>
        </p:txBody>
      </p:sp>
    </p:spTree>
    <p:extLst>
      <p:ext uri="{BB962C8B-B14F-4D97-AF65-F5344CB8AC3E}">
        <p14:creationId xmlns:p14="http://schemas.microsoft.com/office/powerpoint/2010/main" val="2394806985"/>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Text with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58A0BC-E1BD-C84D-ADCE-86D664DED77A}"/>
              </a:ext>
            </a:extLst>
          </p:cNvPr>
          <p:cNvSpPr>
            <a:spLocks noGrp="1"/>
          </p:cNvSpPr>
          <p:nvPr>
            <p:ph type="pic" sz="quarter" idx="12" hasCustomPrompt="1"/>
          </p:nvPr>
        </p:nvSpPr>
        <p:spPr>
          <a:xfrm>
            <a:off x="547374" y="2785402"/>
            <a:ext cx="12709490" cy="4448835"/>
          </a:xfrm>
          <a:prstGeom prst="rect">
            <a:avLst/>
          </a:prstGeom>
        </p:spPr>
        <p:txBody>
          <a:bodyPr anchor="ctr"/>
          <a:lstStyle>
            <a:lvl1pPr algn="ctr">
              <a:defRPr sz="2000"/>
            </a:lvl1pPr>
          </a:lstStyle>
          <a:p>
            <a:r>
              <a:rPr lang="en-US"/>
              <a:t>Insert Process Diagram</a:t>
            </a:r>
          </a:p>
        </p:txBody>
      </p:sp>
      <p:sp>
        <p:nvSpPr>
          <p:cNvPr id="14" name="Slide Number Placeholder 5">
            <a:extLst>
              <a:ext uri="{FF2B5EF4-FFF2-40B4-BE49-F238E27FC236}">
                <a16:creationId xmlns:a16="http://schemas.microsoft.com/office/drawing/2014/main" id="{820AE147-6E64-7A49-BCCB-EC457A1C1E1A}"/>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9" name="Text Placeholder 6">
            <a:extLst>
              <a:ext uri="{FF2B5EF4-FFF2-40B4-BE49-F238E27FC236}">
                <a16:creationId xmlns:a16="http://schemas.microsoft.com/office/drawing/2014/main" id="{1EBCE237-A5BF-C34A-BEBF-8F3DD0DD09A3}"/>
              </a:ext>
            </a:extLst>
          </p:cNvPr>
          <p:cNvSpPr>
            <a:spLocks noGrp="1"/>
          </p:cNvSpPr>
          <p:nvPr>
            <p:ph type="body" sz="quarter" idx="83" hasCustomPrompt="1"/>
          </p:nvPr>
        </p:nvSpPr>
        <p:spPr>
          <a:xfrm>
            <a:off x="547374" y="1778305"/>
            <a:ext cx="10528387" cy="654538"/>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a:t>
            </a:r>
          </a:p>
        </p:txBody>
      </p:sp>
      <p:sp>
        <p:nvSpPr>
          <p:cNvPr id="11" name="Text Placeholder 3">
            <a:extLst>
              <a:ext uri="{FF2B5EF4-FFF2-40B4-BE49-F238E27FC236}">
                <a16:creationId xmlns:a16="http://schemas.microsoft.com/office/drawing/2014/main" id="{B038F098-DFA4-BB41-9D92-6FA007D9CFD6}"/>
              </a:ext>
            </a:extLst>
          </p:cNvPr>
          <p:cNvSpPr>
            <a:spLocks noGrp="1"/>
          </p:cNvSpPr>
          <p:nvPr>
            <p:ph type="body" sz="quarter" idx="42" hasCustomPrompt="1"/>
          </p:nvPr>
        </p:nvSpPr>
        <p:spPr>
          <a:xfrm>
            <a:off x="547374" y="1452343"/>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0" name="Title 1">
            <a:extLst>
              <a:ext uri="{FF2B5EF4-FFF2-40B4-BE49-F238E27FC236}">
                <a16:creationId xmlns:a16="http://schemas.microsoft.com/office/drawing/2014/main" id="{9ED5C8A9-8AAE-6D4F-8741-43CF1535B5E0}"/>
              </a:ext>
            </a:extLst>
          </p:cNvPr>
          <p:cNvSpPr>
            <a:spLocks noGrp="1"/>
          </p:cNvSpPr>
          <p:nvPr>
            <p:ph type="title" hasCustomPrompt="1"/>
          </p:nvPr>
        </p:nvSpPr>
        <p:spPr>
          <a:xfrm>
            <a:off x="551139" y="536400"/>
            <a:ext cx="3167534"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Body text with image</a:t>
            </a:r>
          </a:p>
        </p:txBody>
      </p:sp>
    </p:spTree>
    <p:extLst>
      <p:ext uri="{BB962C8B-B14F-4D97-AF65-F5344CB8AC3E}">
        <p14:creationId xmlns:p14="http://schemas.microsoft.com/office/powerpoint/2010/main" val="655718861"/>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aragraph Bullets x 3">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49608C8-9F43-764B-A7A4-056507AE7C71}"/>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2" name="Text Placeholder 6">
            <a:extLst>
              <a:ext uri="{FF2B5EF4-FFF2-40B4-BE49-F238E27FC236}">
                <a16:creationId xmlns:a16="http://schemas.microsoft.com/office/drawing/2014/main" id="{35F72510-AF31-5941-A602-D77A87B75B8C}"/>
              </a:ext>
            </a:extLst>
          </p:cNvPr>
          <p:cNvSpPr>
            <a:spLocks noGrp="1"/>
          </p:cNvSpPr>
          <p:nvPr>
            <p:ph type="body" sz="quarter" idx="12" hasCustomPrompt="1"/>
          </p:nvPr>
        </p:nvSpPr>
        <p:spPr>
          <a:xfrm>
            <a:off x="549188" y="1778305"/>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3" name="Text Placeholder 3">
            <a:extLst>
              <a:ext uri="{FF2B5EF4-FFF2-40B4-BE49-F238E27FC236}">
                <a16:creationId xmlns:a16="http://schemas.microsoft.com/office/drawing/2014/main" id="{EEB9D9D1-519D-394B-BAC0-D82A0B6C4F68}"/>
              </a:ext>
            </a:extLst>
          </p:cNvPr>
          <p:cNvSpPr>
            <a:spLocks noGrp="1"/>
          </p:cNvSpPr>
          <p:nvPr>
            <p:ph type="body" sz="quarter" idx="42" hasCustomPrompt="1"/>
          </p:nvPr>
        </p:nvSpPr>
        <p:spPr>
          <a:xfrm>
            <a:off x="549188" y="1452343"/>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6" name="Text Placeholder 6">
            <a:extLst>
              <a:ext uri="{FF2B5EF4-FFF2-40B4-BE49-F238E27FC236}">
                <a16:creationId xmlns:a16="http://schemas.microsoft.com/office/drawing/2014/main" id="{B2A457DC-91FA-6047-A917-F9DCB3963449}"/>
              </a:ext>
            </a:extLst>
          </p:cNvPr>
          <p:cNvSpPr>
            <a:spLocks noGrp="1"/>
          </p:cNvSpPr>
          <p:nvPr>
            <p:ph type="body" sz="quarter" idx="83" hasCustomPrompt="1"/>
          </p:nvPr>
        </p:nvSpPr>
        <p:spPr>
          <a:xfrm>
            <a:off x="549188" y="3846603"/>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37" name="Text Placeholder 3">
            <a:extLst>
              <a:ext uri="{FF2B5EF4-FFF2-40B4-BE49-F238E27FC236}">
                <a16:creationId xmlns:a16="http://schemas.microsoft.com/office/drawing/2014/main" id="{CD1261B3-E372-B74F-AA63-881077704A4E}"/>
              </a:ext>
            </a:extLst>
          </p:cNvPr>
          <p:cNvSpPr>
            <a:spLocks noGrp="1"/>
          </p:cNvSpPr>
          <p:nvPr>
            <p:ph type="body" sz="quarter" idx="84" hasCustomPrompt="1"/>
          </p:nvPr>
        </p:nvSpPr>
        <p:spPr>
          <a:xfrm>
            <a:off x="549188" y="3520641"/>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8" name="Text Placeholder 6">
            <a:extLst>
              <a:ext uri="{FF2B5EF4-FFF2-40B4-BE49-F238E27FC236}">
                <a16:creationId xmlns:a16="http://schemas.microsoft.com/office/drawing/2014/main" id="{CFEA5F63-4BA5-514A-878C-28114919D788}"/>
              </a:ext>
            </a:extLst>
          </p:cNvPr>
          <p:cNvSpPr>
            <a:spLocks noGrp="1"/>
          </p:cNvSpPr>
          <p:nvPr>
            <p:ph type="body" sz="quarter" idx="85" hasCustomPrompt="1"/>
          </p:nvPr>
        </p:nvSpPr>
        <p:spPr>
          <a:xfrm>
            <a:off x="549188" y="5914902"/>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39" name="Text Placeholder 3">
            <a:extLst>
              <a:ext uri="{FF2B5EF4-FFF2-40B4-BE49-F238E27FC236}">
                <a16:creationId xmlns:a16="http://schemas.microsoft.com/office/drawing/2014/main" id="{2C68C1D5-6756-AB4F-9068-95D0A271408D}"/>
              </a:ext>
            </a:extLst>
          </p:cNvPr>
          <p:cNvSpPr>
            <a:spLocks noGrp="1"/>
          </p:cNvSpPr>
          <p:nvPr>
            <p:ph type="body" sz="quarter" idx="86" hasCustomPrompt="1"/>
          </p:nvPr>
        </p:nvSpPr>
        <p:spPr>
          <a:xfrm>
            <a:off x="549188" y="5588940"/>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6" name="Title 1">
            <a:extLst>
              <a:ext uri="{FF2B5EF4-FFF2-40B4-BE49-F238E27FC236}">
                <a16:creationId xmlns:a16="http://schemas.microsoft.com/office/drawing/2014/main" id="{42929C94-81D7-E849-B440-ECC8F370B5EE}"/>
              </a:ext>
            </a:extLst>
          </p:cNvPr>
          <p:cNvSpPr>
            <a:spLocks noGrp="1"/>
          </p:cNvSpPr>
          <p:nvPr>
            <p:ph type="title" hasCustomPrompt="1"/>
          </p:nvPr>
        </p:nvSpPr>
        <p:spPr>
          <a:xfrm>
            <a:off x="551139" y="536400"/>
            <a:ext cx="3220433"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Paragraph bullets x 3</a:t>
            </a:r>
          </a:p>
        </p:txBody>
      </p:sp>
    </p:spTree>
    <p:extLst>
      <p:ext uri="{BB962C8B-B14F-4D97-AF65-F5344CB8AC3E}">
        <p14:creationId xmlns:p14="http://schemas.microsoft.com/office/powerpoint/2010/main" val="1378014417"/>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aragraph bullets x 5">
    <p:spTree>
      <p:nvGrpSpPr>
        <p:cNvPr id="1" name=""/>
        <p:cNvGrpSpPr/>
        <p:nvPr/>
      </p:nvGrpSpPr>
      <p:grpSpPr>
        <a:xfrm>
          <a:off x="0" y="0"/>
          <a:ext cx="0" cy="0"/>
          <a:chOff x="0" y="0"/>
          <a:chExt cx="0" cy="0"/>
        </a:xfrm>
      </p:grpSpPr>
      <p:sp>
        <p:nvSpPr>
          <p:cNvPr id="32" name="Slide Number Placeholder 5">
            <a:extLst>
              <a:ext uri="{FF2B5EF4-FFF2-40B4-BE49-F238E27FC236}">
                <a16:creationId xmlns:a16="http://schemas.microsoft.com/office/drawing/2014/main" id="{F3F7C9F4-DAA8-7D44-8405-861EAA88C66B}"/>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6" name="Text Placeholder 6">
            <a:extLst>
              <a:ext uri="{FF2B5EF4-FFF2-40B4-BE49-F238E27FC236}">
                <a16:creationId xmlns:a16="http://schemas.microsoft.com/office/drawing/2014/main" id="{080F0D5D-23DA-5744-8AF3-B9018ED64AE0}"/>
              </a:ext>
            </a:extLst>
          </p:cNvPr>
          <p:cNvSpPr>
            <a:spLocks noGrp="1"/>
          </p:cNvSpPr>
          <p:nvPr>
            <p:ph type="body" sz="quarter" idx="12" hasCustomPrompt="1"/>
          </p:nvPr>
        </p:nvSpPr>
        <p:spPr>
          <a:xfrm>
            <a:off x="549188" y="1764237"/>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22" name="Text Placeholder 3">
            <a:extLst>
              <a:ext uri="{FF2B5EF4-FFF2-40B4-BE49-F238E27FC236}">
                <a16:creationId xmlns:a16="http://schemas.microsoft.com/office/drawing/2014/main" id="{E6D15D1F-18C7-4840-95C3-F3972F1A4ADD}"/>
              </a:ext>
            </a:extLst>
          </p:cNvPr>
          <p:cNvSpPr>
            <a:spLocks noGrp="1"/>
          </p:cNvSpPr>
          <p:nvPr>
            <p:ph type="body" sz="quarter" idx="42" hasCustomPrompt="1"/>
          </p:nvPr>
        </p:nvSpPr>
        <p:spPr>
          <a:xfrm>
            <a:off x="549188" y="1452343"/>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29" name="Text Placeholder 6">
            <a:extLst>
              <a:ext uri="{FF2B5EF4-FFF2-40B4-BE49-F238E27FC236}">
                <a16:creationId xmlns:a16="http://schemas.microsoft.com/office/drawing/2014/main" id="{FC51FC9C-65F1-B84B-8904-40365880C49A}"/>
              </a:ext>
            </a:extLst>
          </p:cNvPr>
          <p:cNvSpPr>
            <a:spLocks noGrp="1"/>
          </p:cNvSpPr>
          <p:nvPr>
            <p:ph type="body" sz="quarter" idx="83" hasCustomPrompt="1"/>
          </p:nvPr>
        </p:nvSpPr>
        <p:spPr>
          <a:xfrm>
            <a:off x="549188" y="3023503"/>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34" name="Text Placeholder 3">
            <a:extLst>
              <a:ext uri="{FF2B5EF4-FFF2-40B4-BE49-F238E27FC236}">
                <a16:creationId xmlns:a16="http://schemas.microsoft.com/office/drawing/2014/main" id="{E96E91F8-1AFB-9544-866E-67DB3B50694B}"/>
              </a:ext>
            </a:extLst>
          </p:cNvPr>
          <p:cNvSpPr>
            <a:spLocks noGrp="1"/>
          </p:cNvSpPr>
          <p:nvPr>
            <p:ph type="body" sz="quarter" idx="84" hasCustomPrompt="1"/>
          </p:nvPr>
        </p:nvSpPr>
        <p:spPr>
          <a:xfrm>
            <a:off x="549188" y="2711609"/>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5" name="Text Placeholder 6">
            <a:extLst>
              <a:ext uri="{FF2B5EF4-FFF2-40B4-BE49-F238E27FC236}">
                <a16:creationId xmlns:a16="http://schemas.microsoft.com/office/drawing/2014/main" id="{922084A4-0DAD-4142-9AE2-E8ACE294712F}"/>
              </a:ext>
            </a:extLst>
          </p:cNvPr>
          <p:cNvSpPr>
            <a:spLocks noGrp="1"/>
          </p:cNvSpPr>
          <p:nvPr>
            <p:ph type="body" sz="quarter" idx="85" hasCustomPrompt="1"/>
          </p:nvPr>
        </p:nvSpPr>
        <p:spPr>
          <a:xfrm>
            <a:off x="549188" y="4282769"/>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36" name="Text Placeholder 3">
            <a:extLst>
              <a:ext uri="{FF2B5EF4-FFF2-40B4-BE49-F238E27FC236}">
                <a16:creationId xmlns:a16="http://schemas.microsoft.com/office/drawing/2014/main" id="{8B75C7A8-7156-9C4D-B377-DAB7DBAC688B}"/>
              </a:ext>
            </a:extLst>
          </p:cNvPr>
          <p:cNvSpPr>
            <a:spLocks noGrp="1"/>
          </p:cNvSpPr>
          <p:nvPr>
            <p:ph type="body" sz="quarter" idx="86" hasCustomPrompt="1"/>
          </p:nvPr>
        </p:nvSpPr>
        <p:spPr>
          <a:xfrm>
            <a:off x="549188" y="3970875"/>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7" name="Text Placeholder 6">
            <a:extLst>
              <a:ext uri="{FF2B5EF4-FFF2-40B4-BE49-F238E27FC236}">
                <a16:creationId xmlns:a16="http://schemas.microsoft.com/office/drawing/2014/main" id="{ED867B5E-6277-6D40-9E9C-0FB8051E24D8}"/>
              </a:ext>
            </a:extLst>
          </p:cNvPr>
          <p:cNvSpPr>
            <a:spLocks noGrp="1"/>
          </p:cNvSpPr>
          <p:nvPr>
            <p:ph type="body" sz="quarter" idx="87" hasCustomPrompt="1"/>
          </p:nvPr>
        </p:nvSpPr>
        <p:spPr>
          <a:xfrm>
            <a:off x="549188" y="5542035"/>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38" name="Text Placeholder 3">
            <a:extLst>
              <a:ext uri="{FF2B5EF4-FFF2-40B4-BE49-F238E27FC236}">
                <a16:creationId xmlns:a16="http://schemas.microsoft.com/office/drawing/2014/main" id="{0DE0C5D9-1C11-A247-97BA-385FC9D33392}"/>
              </a:ext>
            </a:extLst>
          </p:cNvPr>
          <p:cNvSpPr>
            <a:spLocks noGrp="1"/>
          </p:cNvSpPr>
          <p:nvPr>
            <p:ph type="body" sz="quarter" idx="88" hasCustomPrompt="1"/>
          </p:nvPr>
        </p:nvSpPr>
        <p:spPr>
          <a:xfrm>
            <a:off x="549188" y="5230141"/>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39" name="Text Placeholder 6">
            <a:extLst>
              <a:ext uri="{FF2B5EF4-FFF2-40B4-BE49-F238E27FC236}">
                <a16:creationId xmlns:a16="http://schemas.microsoft.com/office/drawing/2014/main" id="{54CB20D3-65FF-F741-B18A-CC1CA7A527B3}"/>
              </a:ext>
            </a:extLst>
          </p:cNvPr>
          <p:cNvSpPr>
            <a:spLocks noGrp="1"/>
          </p:cNvSpPr>
          <p:nvPr>
            <p:ph type="body" sz="quarter" idx="89" hasCustomPrompt="1"/>
          </p:nvPr>
        </p:nvSpPr>
        <p:spPr>
          <a:xfrm>
            <a:off x="549188" y="6801299"/>
            <a:ext cx="5759235"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a:t>
            </a:r>
          </a:p>
        </p:txBody>
      </p:sp>
      <p:sp>
        <p:nvSpPr>
          <p:cNvPr id="40" name="Text Placeholder 3">
            <a:extLst>
              <a:ext uri="{FF2B5EF4-FFF2-40B4-BE49-F238E27FC236}">
                <a16:creationId xmlns:a16="http://schemas.microsoft.com/office/drawing/2014/main" id="{AB4D5C17-CD42-8740-8D8F-F75358251821}"/>
              </a:ext>
            </a:extLst>
          </p:cNvPr>
          <p:cNvSpPr>
            <a:spLocks noGrp="1"/>
          </p:cNvSpPr>
          <p:nvPr>
            <p:ph type="body" sz="quarter" idx="90" hasCustomPrompt="1"/>
          </p:nvPr>
        </p:nvSpPr>
        <p:spPr>
          <a:xfrm>
            <a:off x="549188" y="6489405"/>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5" name="Title 1">
            <a:extLst>
              <a:ext uri="{FF2B5EF4-FFF2-40B4-BE49-F238E27FC236}">
                <a16:creationId xmlns:a16="http://schemas.microsoft.com/office/drawing/2014/main" id="{540058E2-67B7-AD4F-9F02-2E385DE73780}"/>
              </a:ext>
            </a:extLst>
          </p:cNvPr>
          <p:cNvSpPr>
            <a:spLocks noGrp="1"/>
          </p:cNvSpPr>
          <p:nvPr>
            <p:ph type="title" hasCustomPrompt="1"/>
          </p:nvPr>
        </p:nvSpPr>
        <p:spPr>
          <a:xfrm>
            <a:off x="551139" y="536400"/>
            <a:ext cx="3220433"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Paragraph bullets x 5</a:t>
            </a:r>
          </a:p>
        </p:txBody>
      </p:sp>
    </p:spTree>
    <p:extLst>
      <p:ext uri="{BB962C8B-B14F-4D97-AF65-F5344CB8AC3E}">
        <p14:creationId xmlns:p14="http://schemas.microsoft.com/office/powerpoint/2010/main" val="944687509"/>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stimonials">
    <p:spTree>
      <p:nvGrpSpPr>
        <p:cNvPr id="1" name=""/>
        <p:cNvGrpSpPr/>
        <p:nvPr/>
      </p:nvGrpSpPr>
      <p:grpSpPr>
        <a:xfrm>
          <a:off x="0" y="0"/>
          <a:ext cx="0" cy="0"/>
          <a:chOff x="0" y="0"/>
          <a:chExt cx="0" cy="0"/>
        </a:xfrm>
      </p:grpSpPr>
      <p:sp>
        <p:nvSpPr>
          <p:cNvPr id="27" name="Picture Placeholder 4">
            <a:extLst>
              <a:ext uri="{FF2B5EF4-FFF2-40B4-BE49-F238E27FC236}">
                <a16:creationId xmlns:a16="http://schemas.microsoft.com/office/drawing/2014/main" id="{5F5CFC11-5D8E-934D-A35F-F175CF3373C9}"/>
              </a:ext>
            </a:extLst>
          </p:cNvPr>
          <p:cNvSpPr>
            <a:spLocks noGrp="1"/>
          </p:cNvSpPr>
          <p:nvPr>
            <p:ph type="pic" sz="quarter" idx="28" hasCustomPrompt="1"/>
          </p:nvPr>
        </p:nvSpPr>
        <p:spPr>
          <a:xfrm>
            <a:off x="548506" y="1442721"/>
            <a:ext cx="3172400" cy="2858914"/>
          </a:xfrm>
          <a:prstGeom prst="rect">
            <a:avLst/>
          </a:prstGeom>
        </p:spPr>
        <p:txBody>
          <a:bodyPr anchor="ctr" anchorCtr="0"/>
          <a:lstStyle>
            <a:lvl1pPr algn="ctr">
              <a:defRPr sz="1200" b="0"/>
            </a:lvl1pPr>
          </a:lstStyle>
          <a:p>
            <a:r>
              <a:rPr lang="en-US"/>
              <a:t>Insert image</a:t>
            </a:r>
          </a:p>
        </p:txBody>
      </p:sp>
      <p:sp>
        <p:nvSpPr>
          <p:cNvPr id="37" name="Slide Number Placeholder 5">
            <a:extLst>
              <a:ext uri="{FF2B5EF4-FFF2-40B4-BE49-F238E27FC236}">
                <a16:creationId xmlns:a16="http://schemas.microsoft.com/office/drawing/2014/main" id="{2B11E7C4-8BF9-AA4E-BA8D-1DC4C5C83D0D}"/>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4" name="Text Placeholder 6">
            <a:extLst>
              <a:ext uri="{FF2B5EF4-FFF2-40B4-BE49-F238E27FC236}">
                <a16:creationId xmlns:a16="http://schemas.microsoft.com/office/drawing/2014/main" id="{336CBB9F-A20C-E04F-B4C4-90601E343E69}"/>
              </a:ext>
            </a:extLst>
          </p:cNvPr>
          <p:cNvSpPr>
            <a:spLocks noGrp="1"/>
          </p:cNvSpPr>
          <p:nvPr>
            <p:ph type="body" sz="quarter" idx="12" hasCustomPrompt="1"/>
          </p:nvPr>
        </p:nvSpPr>
        <p:spPr>
          <a:xfrm>
            <a:off x="549188" y="5249073"/>
            <a:ext cx="3189255"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a:t>
            </a:r>
          </a:p>
        </p:txBody>
      </p:sp>
      <p:sp>
        <p:nvSpPr>
          <p:cNvPr id="15" name="Text Placeholder 3">
            <a:extLst>
              <a:ext uri="{FF2B5EF4-FFF2-40B4-BE49-F238E27FC236}">
                <a16:creationId xmlns:a16="http://schemas.microsoft.com/office/drawing/2014/main" id="{7A5A7307-1D6E-F647-85ED-C401DF425425}"/>
              </a:ext>
            </a:extLst>
          </p:cNvPr>
          <p:cNvSpPr>
            <a:spLocks noGrp="1"/>
          </p:cNvSpPr>
          <p:nvPr>
            <p:ph type="body" sz="quarter" idx="42" hasCustomPrompt="1"/>
          </p:nvPr>
        </p:nvSpPr>
        <p:spPr>
          <a:xfrm>
            <a:off x="549188" y="4529215"/>
            <a:ext cx="318925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a:pPr>
            <a:r>
              <a:rPr lang="en-US" dirty="0"/>
              <a:t>Name</a:t>
            </a:r>
          </a:p>
        </p:txBody>
      </p:sp>
      <p:sp>
        <p:nvSpPr>
          <p:cNvPr id="17" name="Text Placeholder 3">
            <a:extLst>
              <a:ext uri="{FF2B5EF4-FFF2-40B4-BE49-F238E27FC236}">
                <a16:creationId xmlns:a16="http://schemas.microsoft.com/office/drawing/2014/main" id="{D6AAF2F7-0CF6-5D4F-BEFC-1D31E71276BE}"/>
              </a:ext>
            </a:extLst>
          </p:cNvPr>
          <p:cNvSpPr>
            <a:spLocks noGrp="1"/>
          </p:cNvSpPr>
          <p:nvPr>
            <p:ph type="body" sz="quarter" idx="84" hasCustomPrompt="1"/>
          </p:nvPr>
        </p:nvSpPr>
        <p:spPr>
          <a:xfrm>
            <a:off x="549188" y="4837532"/>
            <a:ext cx="3189255" cy="183961"/>
          </a:xfrm>
          <a:prstGeom prst="rect">
            <a:avLst/>
          </a:prstGeom>
        </p:spPr>
        <p:txBody>
          <a:bodyPr wrap="square" lIns="0" tIns="0" rIns="0" bIns="0" anchor="b">
            <a:spAutoFit/>
          </a:bodyPr>
          <a:lstStyle>
            <a:lvl1pPr>
              <a:defRPr lang="en-US" sz="1300" b="0" i="0" dirty="0">
                <a:latin typeface="Proxima Nova Rg" panose="02000506030000020004" pitchFamily="2" charset="0"/>
              </a:defRPr>
            </a:lvl1pPr>
          </a:lstStyle>
          <a:p>
            <a:pPr lvl="0"/>
            <a:r>
              <a:rPr lang="en-US" dirty="0"/>
              <a:t>Designation, Company</a:t>
            </a:r>
          </a:p>
        </p:txBody>
      </p:sp>
      <p:sp>
        <p:nvSpPr>
          <p:cNvPr id="18" name="Picture Placeholder 4">
            <a:extLst>
              <a:ext uri="{FF2B5EF4-FFF2-40B4-BE49-F238E27FC236}">
                <a16:creationId xmlns:a16="http://schemas.microsoft.com/office/drawing/2014/main" id="{3E958BED-8C64-3B4E-A1F0-42F292F51B9C}"/>
              </a:ext>
            </a:extLst>
          </p:cNvPr>
          <p:cNvSpPr>
            <a:spLocks noGrp="1"/>
          </p:cNvSpPr>
          <p:nvPr>
            <p:ph type="pic" sz="quarter" idx="85" hasCustomPrompt="1"/>
          </p:nvPr>
        </p:nvSpPr>
        <p:spPr>
          <a:xfrm>
            <a:off x="5322600" y="1442721"/>
            <a:ext cx="3172400" cy="2858914"/>
          </a:xfrm>
          <a:prstGeom prst="rect">
            <a:avLst/>
          </a:prstGeom>
        </p:spPr>
        <p:txBody>
          <a:bodyPr anchor="ctr" anchorCtr="0"/>
          <a:lstStyle>
            <a:lvl1pPr algn="ctr">
              <a:defRPr sz="1200" b="0"/>
            </a:lvl1pPr>
          </a:lstStyle>
          <a:p>
            <a:r>
              <a:rPr lang="en-US"/>
              <a:t>Insert image</a:t>
            </a:r>
          </a:p>
        </p:txBody>
      </p:sp>
      <p:sp>
        <p:nvSpPr>
          <p:cNvPr id="19" name="Text Placeholder 6">
            <a:extLst>
              <a:ext uri="{FF2B5EF4-FFF2-40B4-BE49-F238E27FC236}">
                <a16:creationId xmlns:a16="http://schemas.microsoft.com/office/drawing/2014/main" id="{9EECF080-57C3-4A44-9ABC-31784509C8BE}"/>
              </a:ext>
            </a:extLst>
          </p:cNvPr>
          <p:cNvSpPr>
            <a:spLocks noGrp="1"/>
          </p:cNvSpPr>
          <p:nvPr>
            <p:ph type="body" sz="quarter" idx="86" hasCustomPrompt="1"/>
          </p:nvPr>
        </p:nvSpPr>
        <p:spPr>
          <a:xfrm>
            <a:off x="5314173" y="5249073"/>
            <a:ext cx="3189255"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a:t>
            </a:r>
          </a:p>
        </p:txBody>
      </p:sp>
      <p:sp>
        <p:nvSpPr>
          <p:cNvPr id="20" name="Text Placeholder 3">
            <a:extLst>
              <a:ext uri="{FF2B5EF4-FFF2-40B4-BE49-F238E27FC236}">
                <a16:creationId xmlns:a16="http://schemas.microsoft.com/office/drawing/2014/main" id="{98004F89-0B5D-C54C-936F-1B331E96F111}"/>
              </a:ext>
            </a:extLst>
          </p:cNvPr>
          <p:cNvSpPr>
            <a:spLocks noGrp="1"/>
          </p:cNvSpPr>
          <p:nvPr>
            <p:ph type="body" sz="quarter" idx="87" hasCustomPrompt="1"/>
          </p:nvPr>
        </p:nvSpPr>
        <p:spPr>
          <a:xfrm>
            <a:off x="5314173" y="4529215"/>
            <a:ext cx="318925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a:pPr>
            <a:r>
              <a:rPr lang="en-US" dirty="0"/>
              <a:t>Name</a:t>
            </a:r>
          </a:p>
        </p:txBody>
      </p:sp>
      <p:sp>
        <p:nvSpPr>
          <p:cNvPr id="21" name="Text Placeholder 3">
            <a:extLst>
              <a:ext uri="{FF2B5EF4-FFF2-40B4-BE49-F238E27FC236}">
                <a16:creationId xmlns:a16="http://schemas.microsoft.com/office/drawing/2014/main" id="{995C6170-6933-ED45-9D4A-37B73613E28F}"/>
              </a:ext>
            </a:extLst>
          </p:cNvPr>
          <p:cNvSpPr>
            <a:spLocks noGrp="1"/>
          </p:cNvSpPr>
          <p:nvPr>
            <p:ph type="body" sz="quarter" idx="88" hasCustomPrompt="1"/>
          </p:nvPr>
        </p:nvSpPr>
        <p:spPr>
          <a:xfrm>
            <a:off x="5314173" y="4837532"/>
            <a:ext cx="3189255" cy="183961"/>
          </a:xfrm>
          <a:prstGeom prst="rect">
            <a:avLst/>
          </a:prstGeom>
        </p:spPr>
        <p:txBody>
          <a:bodyPr wrap="square" lIns="0" tIns="0" rIns="0" bIns="0" anchor="b">
            <a:spAutoFit/>
          </a:bodyPr>
          <a:lstStyle>
            <a:lvl1pPr>
              <a:defRPr lang="en-US" sz="1300" b="0" i="0" dirty="0">
                <a:latin typeface="Proxima Nova Rg" panose="02000506030000020004" pitchFamily="2" charset="0"/>
              </a:defRPr>
            </a:lvl1pPr>
          </a:lstStyle>
          <a:p>
            <a:pPr lvl="0"/>
            <a:r>
              <a:rPr lang="en-US" dirty="0"/>
              <a:t>Designation, Company</a:t>
            </a:r>
          </a:p>
        </p:txBody>
      </p:sp>
      <p:sp>
        <p:nvSpPr>
          <p:cNvPr id="22" name="Picture Placeholder 4">
            <a:extLst>
              <a:ext uri="{FF2B5EF4-FFF2-40B4-BE49-F238E27FC236}">
                <a16:creationId xmlns:a16="http://schemas.microsoft.com/office/drawing/2014/main" id="{A8114E27-B5F9-F24D-92A7-E58274473BB2}"/>
              </a:ext>
            </a:extLst>
          </p:cNvPr>
          <p:cNvSpPr>
            <a:spLocks noGrp="1"/>
          </p:cNvSpPr>
          <p:nvPr>
            <p:ph type="pic" sz="quarter" idx="89" hasCustomPrompt="1"/>
          </p:nvPr>
        </p:nvSpPr>
        <p:spPr>
          <a:xfrm>
            <a:off x="10082671" y="1455421"/>
            <a:ext cx="3172400" cy="2858914"/>
          </a:xfrm>
          <a:prstGeom prst="rect">
            <a:avLst/>
          </a:prstGeom>
        </p:spPr>
        <p:txBody>
          <a:bodyPr anchor="ctr" anchorCtr="0"/>
          <a:lstStyle>
            <a:lvl1pPr algn="ctr">
              <a:defRPr sz="1200" b="0"/>
            </a:lvl1pPr>
          </a:lstStyle>
          <a:p>
            <a:r>
              <a:rPr lang="en-US"/>
              <a:t>Insert image</a:t>
            </a:r>
          </a:p>
        </p:txBody>
      </p:sp>
      <p:sp>
        <p:nvSpPr>
          <p:cNvPr id="23" name="Text Placeholder 6">
            <a:extLst>
              <a:ext uri="{FF2B5EF4-FFF2-40B4-BE49-F238E27FC236}">
                <a16:creationId xmlns:a16="http://schemas.microsoft.com/office/drawing/2014/main" id="{E1B331C4-79A1-194D-A12D-AB87E295D819}"/>
              </a:ext>
            </a:extLst>
          </p:cNvPr>
          <p:cNvSpPr>
            <a:spLocks noGrp="1"/>
          </p:cNvSpPr>
          <p:nvPr>
            <p:ph type="body" sz="quarter" idx="90" hasCustomPrompt="1"/>
          </p:nvPr>
        </p:nvSpPr>
        <p:spPr>
          <a:xfrm>
            <a:off x="10068603" y="5261773"/>
            <a:ext cx="3189255"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a:t>
            </a:r>
          </a:p>
        </p:txBody>
      </p:sp>
      <p:sp>
        <p:nvSpPr>
          <p:cNvPr id="24" name="Text Placeholder 3">
            <a:extLst>
              <a:ext uri="{FF2B5EF4-FFF2-40B4-BE49-F238E27FC236}">
                <a16:creationId xmlns:a16="http://schemas.microsoft.com/office/drawing/2014/main" id="{AF8646A5-A94D-B54C-ADE9-B1B3A53FC04D}"/>
              </a:ext>
            </a:extLst>
          </p:cNvPr>
          <p:cNvSpPr>
            <a:spLocks noGrp="1"/>
          </p:cNvSpPr>
          <p:nvPr>
            <p:ph type="body" sz="quarter" idx="91" hasCustomPrompt="1"/>
          </p:nvPr>
        </p:nvSpPr>
        <p:spPr>
          <a:xfrm>
            <a:off x="10068603" y="4541915"/>
            <a:ext cx="318925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a:pPr>
            <a:r>
              <a:rPr lang="en-US" dirty="0"/>
              <a:t>Name</a:t>
            </a:r>
          </a:p>
        </p:txBody>
      </p:sp>
      <p:sp>
        <p:nvSpPr>
          <p:cNvPr id="32" name="Text Placeholder 3">
            <a:extLst>
              <a:ext uri="{FF2B5EF4-FFF2-40B4-BE49-F238E27FC236}">
                <a16:creationId xmlns:a16="http://schemas.microsoft.com/office/drawing/2014/main" id="{1381C4D6-FFF6-6C45-AA7E-75CB86B14580}"/>
              </a:ext>
            </a:extLst>
          </p:cNvPr>
          <p:cNvSpPr>
            <a:spLocks noGrp="1"/>
          </p:cNvSpPr>
          <p:nvPr>
            <p:ph type="body" sz="quarter" idx="92" hasCustomPrompt="1"/>
          </p:nvPr>
        </p:nvSpPr>
        <p:spPr>
          <a:xfrm>
            <a:off x="10068603" y="4850232"/>
            <a:ext cx="3189255" cy="183961"/>
          </a:xfrm>
          <a:prstGeom prst="rect">
            <a:avLst/>
          </a:prstGeom>
        </p:spPr>
        <p:txBody>
          <a:bodyPr wrap="square" lIns="0" tIns="0" rIns="0" bIns="0" anchor="b">
            <a:spAutoFit/>
          </a:bodyPr>
          <a:lstStyle>
            <a:lvl1pPr>
              <a:defRPr lang="en-US" sz="1300" b="0" i="0" dirty="0">
                <a:latin typeface="Proxima Nova Rg" panose="02000506030000020004" pitchFamily="2" charset="0"/>
              </a:defRPr>
            </a:lvl1pPr>
          </a:lstStyle>
          <a:p>
            <a:pPr lvl="0"/>
            <a:r>
              <a:rPr lang="en-US" dirty="0"/>
              <a:t>Designation, Company</a:t>
            </a:r>
          </a:p>
        </p:txBody>
      </p:sp>
      <p:sp>
        <p:nvSpPr>
          <p:cNvPr id="25" name="Title 1">
            <a:extLst>
              <a:ext uri="{FF2B5EF4-FFF2-40B4-BE49-F238E27FC236}">
                <a16:creationId xmlns:a16="http://schemas.microsoft.com/office/drawing/2014/main" id="{E8368796-CF0B-1146-93DF-5A0ABEEA72C4}"/>
              </a:ext>
            </a:extLst>
          </p:cNvPr>
          <p:cNvSpPr>
            <a:spLocks noGrp="1"/>
          </p:cNvSpPr>
          <p:nvPr>
            <p:ph type="title" hasCustomPrompt="1"/>
          </p:nvPr>
        </p:nvSpPr>
        <p:spPr>
          <a:xfrm>
            <a:off x="551139" y="536400"/>
            <a:ext cx="1837041"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Testimonials</a:t>
            </a:r>
          </a:p>
        </p:txBody>
      </p:sp>
    </p:spTree>
    <p:extLst>
      <p:ext uri="{BB962C8B-B14F-4D97-AF65-F5344CB8AC3E}">
        <p14:creationId xmlns:p14="http://schemas.microsoft.com/office/powerpoint/2010/main" val="1706762416"/>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Col with Features Text &amp; Image">
    <p:spTree>
      <p:nvGrpSpPr>
        <p:cNvPr id="1" name=""/>
        <p:cNvGrpSpPr/>
        <p:nvPr/>
      </p:nvGrpSpPr>
      <p:grpSpPr>
        <a:xfrm>
          <a:off x="0" y="0"/>
          <a:ext cx="0" cy="0"/>
          <a:chOff x="0" y="0"/>
          <a:chExt cx="0" cy="0"/>
        </a:xfrm>
      </p:grpSpPr>
      <p:sp>
        <p:nvSpPr>
          <p:cNvPr id="21" name="Picture Placeholder 5">
            <a:extLst>
              <a:ext uri="{FF2B5EF4-FFF2-40B4-BE49-F238E27FC236}">
                <a16:creationId xmlns:a16="http://schemas.microsoft.com/office/drawing/2014/main" id="{22CF9FF9-9927-8344-9E84-192002EB01AD}"/>
              </a:ext>
            </a:extLst>
          </p:cNvPr>
          <p:cNvSpPr>
            <a:spLocks noGrp="1"/>
          </p:cNvSpPr>
          <p:nvPr>
            <p:ph type="pic" sz="quarter" idx="10" hasCustomPrompt="1"/>
          </p:nvPr>
        </p:nvSpPr>
        <p:spPr>
          <a:xfrm>
            <a:off x="2630036" y="2964146"/>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18" name="Picture Placeholder 5">
            <a:extLst>
              <a:ext uri="{FF2B5EF4-FFF2-40B4-BE49-F238E27FC236}">
                <a16:creationId xmlns:a16="http://schemas.microsoft.com/office/drawing/2014/main" id="{12C689CF-0F40-344D-8DB4-09C88B417CA4}"/>
              </a:ext>
            </a:extLst>
          </p:cNvPr>
          <p:cNvSpPr>
            <a:spLocks noGrp="1"/>
          </p:cNvSpPr>
          <p:nvPr>
            <p:ph type="pic" sz="quarter" idx="20" hasCustomPrompt="1"/>
          </p:nvPr>
        </p:nvSpPr>
        <p:spPr>
          <a:xfrm>
            <a:off x="547688" y="2964146"/>
            <a:ext cx="1931021" cy="2237738"/>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19" name="Picture Placeholder 5">
            <a:extLst>
              <a:ext uri="{FF2B5EF4-FFF2-40B4-BE49-F238E27FC236}">
                <a16:creationId xmlns:a16="http://schemas.microsoft.com/office/drawing/2014/main" id="{986E34F8-116A-0742-BA86-250A34A5D41B}"/>
              </a:ext>
            </a:extLst>
          </p:cNvPr>
          <p:cNvSpPr>
            <a:spLocks noGrp="1"/>
          </p:cNvSpPr>
          <p:nvPr>
            <p:ph type="pic" sz="quarter" idx="21" hasCustomPrompt="1"/>
          </p:nvPr>
        </p:nvSpPr>
        <p:spPr>
          <a:xfrm>
            <a:off x="2630036" y="4124767"/>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66" name="Picture Placeholder 5">
            <a:extLst>
              <a:ext uri="{FF2B5EF4-FFF2-40B4-BE49-F238E27FC236}">
                <a16:creationId xmlns:a16="http://schemas.microsoft.com/office/drawing/2014/main" id="{65350DCA-8D1C-A74E-9E5E-56DE85F8E6F4}"/>
              </a:ext>
            </a:extLst>
          </p:cNvPr>
          <p:cNvSpPr>
            <a:spLocks noGrp="1"/>
          </p:cNvSpPr>
          <p:nvPr>
            <p:ph type="pic" sz="quarter" idx="32" hasCustomPrompt="1"/>
          </p:nvPr>
        </p:nvSpPr>
        <p:spPr>
          <a:xfrm>
            <a:off x="7155130" y="2964146"/>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67" name="Picture Placeholder 5">
            <a:extLst>
              <a:ext uri="{FF2B5EF4-FFF2-40B4-BE49-F238E27FC236}">
                <a16:creationId xmlns:a16="http://schemas.microsoft.com/office/drawing/2014/main" id="{88E1DF76-479F-F444-9704-391AC133A67B}"/>
              </a:ext>
            </a:extLst>
          </p:cNvPr>
          <p:cNvSpPr>
            <a:spLocks noGrp="1"/>
          </p:cNvSpPr>
          <p:nvPr>
            <p:ph type="pic" sz="quarter" idx="33" hasCustomPrompt="1"/>
          </p:nvPr>
        </p:nvSpPr>
        <p:spPr>
          <a:xfrm>
            <a:off x="5069607" y="2964146"/>
            <a:ext cx="1931021" cy="2237738"/>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68" name="Picture Placeholder 5">
            <a:extLst>
              <a:ext uri="{FF2B5EF4-FFF2-40B4-BE49-F238E27FC236}">
                <a16:creationId xmlns:a16="http://schemas.microsoft.com/office/drawing/2014/main" id="{3B0A237B-DBEF-ED44-80FF-A7E678A1A48A}"/>
              </a:ext>
            </a:extLst>
          </p:cNvPr>
          <p:cNvSpPr>
            <a:spLocks noGrp="1"/>
          </p:cNvSpPr>
          <p:nvPr>
            <p:ph type="pic" sz="quarter" idx="34" hasCustomPrompt="1"/>
          </p:nvPr>
        </p:nvSpPr>
        <p:spPr>
          <a:xfrm>
            <a:off x="7155130" y="4124767"/>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71" name="Picture Placeholder 5">
            <a:extLst>
              <a:ext uri="{FF2B5EF4-FFF2-40B4-BE49-F238E27FC236}">
                <a16:creationId xmlns:a16="http://schemas.microsoft.com/office/drawing/2014/main" id="{1D2EA53D-223F-8A40-AAA4-7719F08064B4}"/>
              </a:ext>
            </a:extLst>
          </p:cNvPr>
          <p:cNvSpPr>
            <a:spLocks noGrp="1"/>
          </p:cNvSpPr>
          <p:nvPr>
            <p:ph type="pic" sz="quarter" idx="37" hasCustomPrompt="1"/>
          </p:nvPr>
        </p:nvSpPr>
        <p:spPr>
          <a:xfrm>
            <a:off x="11634429" y="2964146"/>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72" name="Picture Placeholder 5">
            <a:extLst>
              <a:ext uri="{FF2B5EF4-FFF2-40B4-BE49-F238E27FC236}">
                <a16:creationId xmlns:a16="http://schemas.microsoft.com/office/drawing/2014/main" id="{9716FD7C-43D7-1643-AF2C-112307825BDE}"/>
              </a:ext>
            </a:extLst>
          </p:cNvPr>
          <p:cNvSpPr>
            <a:spLocks noGrp="1"/>
          </p:cNvSpPr>
          <p:nvPr>
            <p:ph type="pic" sz="quarter" idx="38" hasCustomPrompt="1"/>
          </p:nvPr>
        </p:nvSpPr>
        <p:spPr>
          <a:xfrm>
            <a:off x="9594701" y="2964146"/>
            <a:ext cx="1931021" cy="2237738"/>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73" name="Picture Placeholder 5">
            <a:extLst>
              <a:ext uri="{FF2B5EF4-FFF2-40B4-BE49-F238E27FC236}">
                <a16:creationId xmlns:a16="http://schemas.microsoft.com/office/drawing/2014/main" id="{8E72468B-5F00-C544-BEC6-DFC3A8368D31}"/>
              </a:ext>
            </a:extLst>
          </p:cNvPr>
          <p:cNvSpPr>
            <a:spLocks noGrp="1"/>
          </p:cNvSpPr>
          <p:nvPr>
            <p:ph type="pic" sz="quarter" idx="39" hasCustomPrompt="1"/>
          </p:nvPr>
        </p:nvSpPr>
        <p:spPr>
          <a:xfrm>
            <a:off x="11634429" y="4124767"/>
            <a:ext cx="1630574" cy="1080000"/>
          </a:xfrm>
          <a:prstGeom prst="rect">
            <a:avLst/>
          </a:prstGeom>
        </p:spPr>
        <p:txBody>
          <a:bodyPr anchor="ctr" anchorCtr="0"/>
          <a:lstStyle>
            <a:lvl1pPr>
              <a:defRPr lang="en-US" sz="1200" b="0" dirty="0"/>
            </a:lvl1pPr>
          </a:lstStyle>
          <a:p>
            <a:pPr lvl="0" algn="ctr"/>
            <a:r>
              <a:rPr lang="en-US"/>
              <a:t>Image / logo / </a:t>
            </a:r>
            <a:r>
              <a:rPr lang="en-US" err="1"/>
              <a:t>etc</a:t>
            </a:r>
            <a:endParaRPr lang="en-US"/>
          </a:p>
        </p:txBody>
      </p:sp>
      <p:sp>
        <p:nvSpPr>
          <p:cNvPr id="4" name="Text Placeholder 3">
            <a:extLst>
              <a:ext uri="{FF2B5EF4-FFF2-40B4-BE49-F238E27FC236}">
                <a16:creationId xmlns:a16="http://schemas.microsoft.com/office/drawing/2014/main" id="{722FD1A2-26E1-6E4B-AFDF-98D1719EC150}"/>
              </a:ext>
            </a:extLst>
          </p:cNvPr>
          <p:cNvSpPr>
            <a:spLocks noGrp="1"/>
          </p:cNvSpPr>
          <p:nvPr>
            <p:ph type="body" sz="quarter" idx="42" hasCustomPrompt="1"/>
          </p:nvPr>
        </p:nvSpPr>
        <p:spPr>
          <a:xfrm>
            <a:off x="547688" y="2668756"/>
            <a:ext cx="3724291" cy="233932"/>
          </a:xfrm>
          <a:prstGeom prst="rect">
            <a:avLst/>
          </a:prstGeom>
        </p:spPr>
        <p:txBody>
          <a:bodyPr lIns="0" tIns="0" rIns="0" bIns="0" anchor="ctr"/>
          <a:lstStyle>
            <a:lvl1pPr>
              <a:defRPr sz="1200" b="1" i="0">
                <a:latin typeface="Proxima Nova Semibold" panose="02000506030000020004" pitchFamily="2" charset="0"/>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goes here</a:t>
            </a:r>
          </a:p>
        </p:txBody>
      </p:sp>
      <p:sp>
        <p:nvSpPr>
          <p:cNvPr id="28" name="Text Placeholder 3">
            <a:extLst>
              <a:ext uri="{FF2B5EF4-FFF2-40B4-BE49-F238E27FC236}">
                <a16:creationId xmlns:a16="http://schemas.microsoft.com/office/drawing/2014/main" id="{FCC2A04B-F3F9-0740-8E8A-C959ADFA55D5}"/>
              </a:ext>
            </a:extLst>
          </p:cNvPr>
          <p:cNvSpPr>
            <a:spLocks noGrp="1"/>
          </p:cNvSpPr>
          <p:nvPr>
            <p:ph type="body" sz="quarter" idx="43" hasCustomPrompt="1"/>
          </p:nvPr>
        </p:nvSpPr>
        <p:spPr>
          <a:xfrm>
            <a:off x="5069607" y="2668756"/>
            <a:ext cx="3684905" cy="233932"/>
          </a:xfrm>
          <a:prstGeom prst="rect">
            <a:avLst/>
          </a:prstGeom>
        </p:spPr>
        <p:txBody>
          <a:bodyPr lIns="0" tIns="0" rIns="0" bIns="0" anchor="ctr"/>
          <a:lstStyle>
            <a:lvl1pPr>
              <a:defRPr sz="1200" b="1" i="0">
                <a:latin typeface="Proxima Nova Semibold" panose="02000506030000020004" pitchFamily="2" charset="0"/>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goes here</a:t>
            </a:r>
          </a:p>
        </p:txBody>
      </p:sp>
      <p:sp>
        <p:nvSpPr>
          <p:cNvPr id="29" name="Text Placeholder 3">
            <a:extLst>
              <a:ext uri="{FF2B5EF4-FFF2-40B4-BE49-F238E27FC236}">
                <a16:creationId xmlns:a16="http://schemas.microsoft.com/office/drawing/2014/main" id="{7483D405-7837-BA48-9CD5-ADA5A0366931}"/>
              </a:ext>
            </a:extLst>
          </p:cNvPr>
          <p:cNvSpPr>
            <a:spLocks noGrp="1"/>
          </p:cNvSpPr>
          <p:nvPr>
            <p:ph type="body" sz="quarter" idx="44" hasCustomPrompt="1"/>
          </p:nvPr>
        </p:nvSpPr>
        <p:spPr>
          <a:xfrm>
            <a:off x="9594701" y="2668756"/>
            <a:ext cx="3673338" cy="215958"/>
          </a:xfrm>
          <a:prstGeom prst="rect">
            <a:avLst/>
          </a:prstGeom>
        </p:spPr>
        <p:txBody>
          <a:bodyPr lIns="0" tIns="0" rIns="0" bIns="0" anchor="ctr"/>
          <a:lstStyle>
            <a:lvl1pPr>
              <a:defRPr sz="1200" b="1" i="0">
                <a:latin typeface="Proxima Nova Semibold" panose="02000506030000020004" pitchFamily="2" charset="0"/>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goes here</a:t>
            </a:r>
          </a:p>
        </p:txBody>
      </p:sp>
      <p:sp>
        <p:nvSpPr>
          <p:cNvPr id="8" name="Text Placeholder 7">
            <a:extLst>
              <a:ext uri="{FF2B5EF4-FFF2-40B4-BE49-F238E27FC236}">
                <a16:creationId xmlns:a16="http://schemas.microsoft.com/office/drawing/2014/main" id="{CD6A4D86-AD57-C744-AD2E-5B585F11559E}"/>
              </a:ext>
            </a:extLst>
          </p:cNvPr>
          <p:cNvSpPr>
            <a:spLocks noGrp="1"/>
          </p:cNvSpPr>
          <p:nvPr>
            <p:ph type="body" sz="quarter" idx="46" hasCustomPrompt="1"/>
          </p:nvPr>
        </p:nvSpPr>
        <p:spPr>
          <a:xfrm>
            <a:off x="547688" y="5345113"/>
            <a:ext cx="3716097" cy="1889125"/>
          </a:xfrm>
          <a:prstGeom prst="rect">
            <a:avLst/>
          </a:prstGeom>
        </p:spPr>
        <p:txBody>
          <a:bodyPr lIns="0" tIns="0" rIns="0" bIns="0"/>
          <a:lstStyle>
            <a:lvl1pPr>
              <a:lnSpc>
                <a:spcPct val="120000"/>
              </a:lnSpc>
              <a:spcBef>
                <a:spcPts val="0"/>
              </a:spcBef>
              <a:defRPr sz="1200"/>
            </a:lvl1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34" name="Text Placeholder 7">
            <a:extLst>
              <a:ext uri="{FF2B5EF4-FFF2-40B4-BE49-F238E27FC236}">
                <a16:creationId xmlns:a16="http://schemas.microsoft.com/office/drawing/2014/main" id="{10D7C76F-D77A-944B-BABE-5AB286DE0CE2}"/>
              </a:ext>
            </a:extLst>
          </p:cNvPr>
          <p:cNvSpPr>
            <a:spLocks noGrp="1"/>
          </p:cNvSpPr>
          <p:nvPr>
            <p:ph type="body" sz="quarter" idx="47" hasCustomPrompt="1"/>
          </p:nvPr>
        </p:nvSpPr>
        <p:spPr>
          <a:xfrm>
            <a:off x="5069607" y="5345113"/>
            <a:ext cx="3716097" cy="1889125"/>
          </a:xfrm>
          <a:prstGeom prst="rect">
            <a:avLst/>
          </a:prstGeom>
        </p:spPr>
        <p:txBody>
          <a:bodyPr lIns="0" tIns="0" rIns="0" bIns="0"/>
          <a:lstStyle>
            <a:lvl1pPr>
              <a:lnSpc>
                <a:spcPct val="120000"/>
              </a:lnSpc>
              <a:spcBef>
                <a:spcPts val="0"/>
              </a:spcBef>
              <a:defRPr sz="1200"/>
            </a:lvl1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35" name="Text Placeholder 7">
            <a:extLst>
              <a:ext uri="{FF2B5EF4-FFF2-40B4-BE49-F238E27FC236}">
                <a16:creationId xmlns:a16="http://schemas.microsoft.com/office/drawing/2014/main" id="{21AACF17-B1B5-A549-896D-98D737538A52}"/>
              </a:ext>
            </a:extLst>
          </p:cNvPr>
          <p:cNvSpPr>
            <a:spLocks noGrp="1"/>
          </p:cNvSpPr>
          <p:nvPr>
            <p:ph type="body" sz="quarter" idx="48" hasCustomPrompt="1"/>
          </p:nvPr>
        </p:nvSpPr>
        <p:spPr>
          <a:xfrm>
            <a:off x="9594701" y="5345113"/>
            <a:ext cx="3673338" cy="1889125"/>
          </a:xfrm>
          <a:prstGeom prst="rect">
            <a:avLst/>
          </a:prstGeom>
        </p:spPr>
        <p:txBody>
          <a:bodyPr lIns="0" tIns="0" rIns="0" bIns="0"/>
          <a:lstStyle>
            <a:lvl1pPr>
              <a:lnSpc>
                <a:spcPct val="120000"/>
              </a:lnSpc>
              <a:spcBef>
                <a:spcPts val="0"/>
              </a:spcBef>
              <a:defRPr sz="1200"/>
            </a:lvl1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a:t>
            </a:r>
          </a:p>
        </p:txBody>
      </p:sp>
      <p:sp>
        <p:nvSpPr>
          <p:cNvPr id="22" name="Slide Number Placeholder 5">
            <a:extLst>
              <a:ext uri="{FF2B5EF4-FFF2-40B4-BE49-F238E27FC236}">
                <a16:creationId xmlns:a16="http://schemas.microsoft.com/office/drawing/2014/main" id="{71E95E08-EFEE-AB41-9363-B5D1DFD0F093}"/>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6" name="Text Placeholder 6">
            <a:extLst>
              <a:ext uri="{FF2B5EF4-FFF2-40B4-BE49-F238E27FC236}">
                <a16:creationId xmlns:a16="http://schemas.microsoft.com/office/drawing/2014/main" id="{122E0A64-E04D-A840-9E45-855596EAFF4F}"/>
              </a:ext>
            </a:extLst>
          </p:cNvPr>
          <p:cNvSpPr>
            <a:spLocks noGrp="1"/>
          </p:cNvSpPr>
          <p:nvPr>
            <p:ph type="body" sz="quarter" idx="12" hasCustomPrompt="1"/>
          </p:nvPr>
        </p:nvSpPr>
        <p:spPr>
          <a:xfrm>
            <a:off x="549187" y="1742911"/>
            <a:ext cx="10528388" cy="432939"/>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30" name="Text Placeholder 3">
            <a:extLst>
              <a:ext uri="{FF2B5EF4-FFF2-40B4-BE49-F238E27FC236}">
                <a16:creationId xmlns:a16="http://schemas.microsoft.com/office/drawing/2014/main" id="{49E73460-590E-934E-9B3B-330297B3BC67}"/>
              </a:ext>
            </a:extLst>
          </p:cNvPr>
          <p:cNvSpPr>
            <a:spLocks noGrp="1"/>
          </p:cNvSpPr>
          <p:nvPr>
            <p:ph type="body" sz="quarter" idx="83" hasCustomPrompt="1"/>
          </p:nvPr>
        </p:nvSpPr>
        <p:spPr>
          <a:xfrm>
            <a:off x="549188" y="1416949"/>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23" name="Title 1">
            <a:extLst>
              <a:ext uri="{FF2B5EF4-FFF2-40B4-BE49-F238E27FC236}">
                <a16:creationId xmlns:a16="http://schemas.microsoft.com/office/drawing/2014/main" id="{4C623034-2F91-D840-9C38-21184990E0CE}"/>
              </a:ext>
            </a:extLst>
          </p:cNvPr>
          <p:cNvSpPr>
            <a:spLocks noGrp="1"/>
          </p:cNvSpPr>
          <p:nvPr>
            <p:ph type="title" hasCustomPrompt="1"/>
          </p:nvPr>
        </p:nvSpPr>
        <p:spPr>
          <a:xfrm>
            <a:off x="551139" y="536400"/>
            <a:ext cx="5522346"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Three col with features text &amp; image</a:t>
            </a:r>
          </a:p>
        </p:txBody>
      </p:sp>
    </p:spTree>
    <p:extLst>
      <p:ext uri="{BB962C8B-B14F-4D97-AF65-F5344CB8AC3E}">
        <p14:creationId xmlns:p14="http://schemas.microsoft.com/office/powerpoint/2010/main" val="4268156335"/>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eatures Text and 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AF6CEE8-1E00-5F4B-A2AA-80EFD795DCE9}"/>
              </a:ext>
            </a:extLst>
          </p:cNvPr>
          <p:cNvSpPr>
            <a:spLocks noGrp="1"/>
          </p:cNvSpPr>
          <p:nvPr>
            <p:ph type="pic" sz="quarter" idx="21" hasCustomPrompt="1"/>
          </p:nvPr>
        </p:nvSpPr>
        <p:spPr>
          <a:xfrm>
            <a:off x="7315200" y="1438274"/>
            <a:ext cx="5953125" cy="5794517"/>
          </a:xfrm>
          <a:prstGeom prst="rect">
            <a:avLst/>
          </a:prstGeom>
        </p:spPr>
        <p:txBody>
          <a:bodyPr anchor="ctr" anchorCtr="0"/>
          <a:lstStyle>
            <a:lvl1pPr algn="ctr">
              <a:defRPr sz="1200"/>
            </a:lvl1pPr>
          </a:lstStyle>
          <a:p>
            <a:r>
              <a:rPr lang="en-US"/>
              <a:t>Image / Logo / </a:t>
            </a:r>
            <a:r>
              <a:rPr lang="en-US" err="1"/>
              <a:t>Etc</a:t>
            </a:r>
            <a:endParaRPr lang="en-US"/>
          </a:p>
        </p:txBody>
      </p:sp>
      <p:sp>
        <p:nvSpPr>
          <p:cNvPr id="23" name="Slide Number Placeholder 5">
            <a:extLst>
              <a:ext uri="{FF2B5EF4-FFF2-40B4-BE49-F238E27FC236}">
                <a16:creationId xmlns:a16="http://schemas.microsoft.com/office/drawing/2014/main" id="{D5EC09CC-C090-0C4C-8540-4D65B6842AE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4" name="Text Placeholder 6">
            <a:extLst>
              <a:ext uri="{FF2B5EF4-FFF2-40B4-BE49-F238E27FC236}">
                <a16:creationId xmlns:a16="http://schemas.microsoft.com/office/drawing/2014/main" id="{D62CE1E5-9FD8-524D-9D8F-D0C019B43691}"/>
              </a:ext>
            </a:extLst>
          </p:cNvPr>
          <p:cNvSpPr>
            <a:spLocks noGrp="1"/>
          </p:cNvSpPr>
          <p:nvPr>
            <p:ph type="body" sz="quarter" idx="12" hasCustomPrompt="1"/>
          </p:nvPr>
        </p:nvSpPr>
        <p:spPr>
          <a:xfrm>
            <a:off x="549188" y="1745053"/>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5" name="Text Placeholder 3">
            <a:extLst>
              <a:ext uri="{FF2B5EF4-FFF2-40B4-BE49-F238E27FC236}">
                <a16:creationId xmlns:a16="http://schemas.microsoft.com/office/drawing/2014/main" id="{8B42B192-D97D-C947-A768-6E97DE6B4CB5}"/>
              </a:ext>
            </a:extLst>
          </p:cNvPr>
          <p:cNvSpPr>
            <a:spLocks noGrp="1"/>
          </p:cNvSpPr>
          <p:nvPr>
            <p:ph type="body" sz="quarter" idx="42" hasCustomPrompt="1"/>
          </p:nvPr>
        </p:nvSpPr>
        <p:spPr>
          <a:xfrm>
            <a:off x="549188" y="1419091"/>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6" name="Text Placeholder 6">
            <a:extLst>
              <a:ext uri="{FF2B5EF4-FFF2-40B4-BE49-F238E27FC236}">
                <a16:creationId xmlns:a16="http://schemas.microsoft.com/office/drawing/2014/main" id="{EDC627F2-7306-8740-9B37-567828E9F9EF}"/>
              </a:ext>
            </a:extLst>
          </p:cNvPr>
          <p:cNvSpPr>
            <a:spLocks noGrp="1"/>
          </p:cNvSpPr>
          <p:nvPr>
            <p:ph type="body" sz="quarter" idx="83" hasCustomPrompt="1"/>
          </p:nvPr>
        </p:nvSpPr>
        <p:spPr>
          <a:xfrm>
            <a:off x="549188" y="3672326"/>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7" name="Text Placeholder 3">
            <a:extLst>
              <a:ext uri="{FF2B5EF4-FFF2-40B4-BE49-F238E27FC236}">
                <a16:creationId xmlns:a16="http://schemas.microsoft.com/office/drawing/2014/main" id="{6C7885CE-F8AD-A44E-837C-1D71C2800DDF}"/>
              </a:ext>
            </a:extLst>
          </p:cNvPr>
          <p:cNvSpPr>
            <a:spLocks noGrp="1"/>
          </p:cNvSpPr>
          <p:nvPr>
            <p:ph type="body" sz="quarter" idx="84" hasCustomPrompt="1"/>
          </p:nvPr>
        </p:nvSpPr>
        <p:spPr>
          <a:xfrm>
            <a:off x="549188" y="3360432"/>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8" name="Text Placeholder 6">
            <a:extLst>
              <a:ext uri="{FF2B5EF4-FFF2-40B4-BE49-F238E27FC236}">
                <a16:creationId xmlns:a16="http://schemas.microsoft.com/office/drawing/2014/main" id="{A5015141-0653-5B42-A722-FD84CAE4D5EC}"/>
              </a:ext>
            </a:extLst>
          </p:cNvPr>
          <p:cNvSpPr>
            <a:spLocks noGrp="1"/>
          </p:cNvSpPr>
          <p:nvPr>
            <p:ph type="body" sz="quarter" idx="85" hasCustomPrompt="1"/>
          </p:nvPr>
        </p:nvSpPr>
        <p:spPr>
          <a:xfrm>
            <a:off x="549188" y="5613666"/>
            <a:ext cx="5759235" cy="1319336"/>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9" name="Text Placeholder 3">
            <a:extLst>
              <a:ext uri="{FF2B5EF4-FFF2-40B4-BE49-F238E27FC236}">
                <a16:creationId xmlns:a16="http://schemas.microsoft.com/office/drawing/2014/main" id="{46D7BAD7-9DF9-0D40-8D31-FE03F1054A89}"/>
              </a:ext>
            </a:extLst>
          </p:cNvPr>
          <p:cNvSpPr>
            <a:spLocks noGrp="1"/>
          </p:cNvSpPr>
          <p:nvPr>
            <p:ph type="body" sz="quarter" idx="86" hasCustomPrompt="1"/>
          </p:nvPr>
        </p:nvSpPr>
        <p:spPr>
          <a:xfrm>
            <a:off x="549188" y="5287704"/>
            <a:ext cx="5759235" cy="196857"/>
          </a:xfrm>
          <a:prstGeom prst="rect">
            <a:avLst/>
          </a:prstGeom>
        </p:spPr>
        <p:txBody>
          <a:bodyPr lIns="0" tIns="0" rIns="0" bIns="0" anchor="ctr"/>
          <a:lstStyle>
            <a:lvl1pPr>
              <a:spcBef>
                <a:spcPts val="0"/>
              </a:spcBef>
              <a:defRPr lang="en-US" sz="1500" b="0" kern="1200" spc="0" baseline="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18824" rtl="0" eaLnBrk="1" latinLnBrk="0" hangingPunct="1">
              <a:lnSpc>
                <a:spcPct val="120000"/>
              </a:lnSpc>
              <a:spcBef>
                <a:spcPts val="1100"/>
              </a:spcBef>
              <a:buFont typeface="Arial" panose="020B0604020202020204" pitchFamily="34" charset="0"/>
              <a:buNone/>
            </a:pPr>
            <a:r>
              <a:rPr lang="en-US" dirty="0"/>
              <a:t>Beautiful subheading goes here</a:t>
            </a:r>
          </a:p>
        </p:txBody>
      </p:sp>
      <p:sp>
        <p:nvSpPr>
          <p:cNvPr id="12" name="Title 1">
            <a:extLst>
              <a:ext uri="{FF2B5EF4-FFF2-40B4-BE49-F238E27FC236}">
                <a16:creationId xmlns:a16="http://schemas.microsoft.com/office/drawing/2014/main" id="{718E53FD-5E1D-CE4F-812F-36BB03B08E88}"/>
              </a:ext>
            </a:extLst>
          </p:cNvPr>
          <p:cNvSpPr>
            <a:spLocks noGrp="1"/>
          </p:cNvSpPr>
          <p:nvPr>
            <p:ph type="title" hasCustomPrompt="1"/>
          </p:nvPr>
        </p:nvSpPr>
        <p:spPr>
          <a:xfrm>
            <a:off x="551139" y="536400"/>
            <a:ext cx="4554132"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Features text and large image</a:t>
            </a:r>
          </a:p>
        </p:txBody>
      </p:sp>
    </p:spTree>
    <p:extLst>
      <p:ext uri="{BB962C8B-B14F-4D97-AF65-F5344CB8AC3E}">
        <p14:creationId xmlns:p14="http://schemas.microsoft.com/office/powerpoint/2010/main" val="3070487909"/>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lient Performance - Three Columns">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7B804846-0AB7-1143-AC99-17CDF2991296}"/>
              </a:ext>
            </a:extLst>
          </p:cNvPr>
          <p:cNvCxnSpPr>
            <a:cxnSpLocks/>
          </p:cNvCxnSpPr>
          <p:nvPr userDrawn="1"/>
        </p:nvCxnSpPr>
        <p:spPr>
          <a:xfrm>
            <a:off x="3544284" y="3429829"/>
            <a:ext cx="972404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 Placeholder 13">
            <a:extLst>
              <a:ext uri="{FF2B5EF4-FFF2-40B4-BE49-F238E27FC236}">
                <a16:creationId xmlns:a16="http://schemas.microsoft.com/office/drawing/2014/main" id="{509E8939-7125-1642-A2B0-D7512756E234}"/>
              </a:ext>
            </a:extLst>
          </p:cNvPr>
          <p:cNvSpPr>
            <a:spLocks noGrp="1"/>
          </p:cNvSpPr>
          <p:nvPr userDrawn="1">
            <p:ph type="body" sz="quarter" idx="18" hasCustomPrompt="1"/>
          </p:nvPr>
        </p:nvSpPr>
        <p:spPr>
          <a:xfrm>
            <a:off x="8817416" y="3130894"/>
            <a:ext cx="1030731" cy="211340"/>
          </a:xfrm>
          <a:prstGeom prst="rect">
            <a:avLst/>
          </a:prstGeom>
        </p:spPr>
        <p:txBody>
          <a:bodyPr wrap="none" lIns="0" tIns="0" rIns="0" bIns="0" anchor="ctr">
            <a:spAutoFit/>
          </a:bodyPr>
          <a:lstStyle>
            <a:lvl1pPr>
              <a:defRPr lang="en-US" sz="1200" b="0" i="0" kern="1200" dirty="0">
                <a:solidFill>
                  <a:schemeClr val="tx1"/>
                </a:solidFill>
                <a:latin typeface="Proxima Nova Rg" panose="02000506030000020004" pitchFamily="2" charset="0"/>
                <a:ea typeface="+mn-ea"/>
                <a:cs typeface="+mn-cs"/>
              </a:defRPr>
            </a:lvl1pPr>
            <a:lvl2pPr>
              <a:defRPr sz="1300" b="0" i="0">
                <a:solidFill>
                  <a:schemeClr val="tx2"/>
                </a:solidFill>
                <a:latin typeface="Josefin Sans" pitchFamily="2" charset="77"/>
              </a:defRPr>
            </a:lvl2pPr>
            <a:lvl3pPr>
              <a:defRPr sz="1300" b="0" i="0">
                <a:solidFill>
                  <a:schemeClr val="tx2"/>
                </a:solidFill>
                <a:latin typeface="Josefin Sans" pitchFamily="2" charset="77"/>
              </a:defRPr>
            </a:lvl3pPr>
            <a:lvl4pPr>
              <a:defRPr sz="1300" b="0" i="0">
                <a:solidFill>
                  <a:schemeClr val="tx2"/>
                </a:solidFill>
                <a:latin typeface="Josefin Sans" pitchFamily="2" charset="77"/>
              </a:defRPr>
            </a:lvl4pPr>
            <a:lvl5pPr>
              <a:defRPr sz="1300" b="0" i="0">
                <a:solidFill>
                  <a:schemeClr val="tx2"/>
                </a:solidFill>
                <a:latin typeface="Josefin Sans" pitchFamily="2" charset="77"/>
              </a:defRPr>
            </a:lvl5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text here</a:t>
            </a:r>
          </a:p>
        </p:txBody>
      </p:sp>
      <p:sp>
        <p:nvSpPr>
          <p:cNvPr id="71" name="Text Placeholder 33">
            <a:extLst>
              <a:ext uri="{FF2B5EF4-FFF2-40B4-BE49-F238E27FC236}">
                <a16:creationId xmlns:a16="http://schemas.microsoft.com/office/drawing/2014/main" id="{D2A877CF-7003-624D-B632-ACD023E109C3}"/>
              </a:ext>
            </a:extLst>
          </p:cNvPr>
          <p:cNvSpPr>
            <a:spLocks noGrp="1"/>
          </p:cNvSpPr>
          <p:nvPr userDrawn="1">
            <p:ph type="body" sz="quarter" idx="60" hasCustomPrompt="1"/>
          </p:nvPr>
        </p:nvSpPr>
        <p:spPr>
          <a:xfrm>
            <a:off x="3544282" y="361272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a:solidFill>
                  <a:schemeClr val="tx1"/>
                </a:solidFill>
                <a:latin typeface="+mn-lt"/>
                <a:ea typeface="+mn-ea"/>
                <a:cs typeface="+mn-cs"/>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55" name="Picture Placeholder 12">
            <a:extLst>
              <a:ext uri="{FF2B5EF4-FFF2-40B4-BE49-F238E27FC236}">
                <a16:creationId xmlns:a16="http://schemas.microsoft.com/office/drawing/2014/main" id="{677D2F7F-44FC-4744-888B-A3466BAF9D5C}"/>
              </a:ext>
            </a:extLst>
          </p:cNvPr>
          <p:cNvSpPr>
            <a:spLocks noGrp="1"/>
          </p:cNvSpPr>
          <p:nvPr userDrawn="1">
            <p:ph type="pic" sz="quarter" idx="61" hasCustomPrompt="1"/>
          </p:nvPr>
        </p:nvSpPr>
        <p:spPr>
          <a:xfrm>
            <a:off x="3544282" y="1438275"/>
            <a:ext cx="4450909" cy="1359840"/>
          </a:xfrm>
          <a:prstGeom prst="rect">
            <a:avLst/>
          </a:prstGeom>
        </p:spPr>
        <p:txBody>
          <a:bodyPr anchor="ctr" anchorCtr="0"/>
          <a:lstStyle>
            <a:lvl1pPr algn="ctr">
              <a:defRPr lang="en-US" sz="1600" b="0" dirty="0"/>
            </a:lvl1pPr>
          </a:lstStyle>
          <a:p>
            <a:pPr lvl="0" algn="ctr"/>
            <a:r>
              <a:rPr lang="en-US"/>
              <a:t>Insert logo here</a:t>
            </a:r>
          </a:p>
        </p:txBody>
      </p:sp>
      <p:sp>
        <p:nvSpPr>
          <p:cNvPr id="79" name="Text Placeholder 3">
            <a:extLst>
              <a:ext uri="{FF2B5EF4-FFF2-40B4-BE49-F238E27FC236}">
                <a16:creationId xmlns:a16="http://schemas.microsoft.com/office/drawing/2014/main" id="{3F8D84CD-9AE6-1B4A-8547-40B794B2D320}"/>
              </a:ext>
            </a:extLst>
          </p:cNvPr>
          <p:cNvSpPr>
            <a:spLocks noGrp="1"/>
          </p:cNvSpPr>
          <p:nvPr userDrawn="1">
            <p:ph type="body" sz="quarter" idx="62" hasCustomPrompt="1"/>
          </p:nvPr>
        </p:nvSpPr>
        <p:spPr>
          <a:xfrm>
            <a:off x="549187" y="3612720"/>
            <a:ext cx="2282676" cy="265457"/>
          </a:xfrm>
          <a:prstGeom prst="rect">
            <a:avLst/>
          </a:prstGeom>
        </p:spPr>
        <p:txBody>
          <a:bodyPr wrap="none" lIns="0" tIns="0" rIns="0" bIns="0" anchor="t">
            <a:spAutoFit/>
          </a:bodyPr>
          <a:lstStyle>
            <a:lvl1pPr>
              <a:lnSpc>
                <a:spcPct val="120000"/>
              </a:lnSpc>
              <a:spcBef>
                <a:spcPts val="0"/>
              </a:spcBef>
              <a:defRPr sz="1500" b="0" i="0">
                <a:solidFill>
                  <a:schemeClr val="tx2"/>
                </a:solidFill>
                <a:latin typeface="+mj-lt"/>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here</a:t>
            </a:r>
          </a:p>
        </p:txBody>
      </p:sp>
      <p:sp>
        <p:nvSpPr>
          <p:cNvPr id="86" name="Text Placeholder 33">
            <a:extLst>
              <a:ext uri="{FF2B5EF4-FFF2-40B4-BE49-F238E27FC236}">
                <a16:creationId xmlns:a16="http://schemas.microsoft.com/office/drawing/2014/main" id="{5A54FDE7-4E9E-8F41-90A5-26BD8AAEA2F5}"/>
              </a:ext>
            </a:extLst>
          </p:cNvPr>
          <p:cNvSpPr>
            <a:spLocks noGrp="1"/>
          </p:cNvSpPr>
          <p:nvPr userDrawn="1">
            <p:ph type="body" sz="quarter" idx="63" hasCustomPrompt="1"/>
          </p:nvPr>
        </p:nvSpPr>
        <p:spPr>
          <a:xfrm>
            <a:off x="8817416" y="361272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1" name="Text Placeholder 33">
            <a:extLst>
              <a:ext uri="{FF2B5EF4-FFF2-40B4-BE49-F238E27FC236}">
                <a16:creationId xmlns:a16="http://schemas.microsoft.com/office/drawing/2014/main" id="{5625BE47-9441-5446-B834-1D3F50A17969}"/>
              </a:ext>
            </a:extLst>
          </p:cNvPr>
          <p:cNvSpPr>
            <a:spLocks noGrp="1"/>
          </p:cNvSpPr>
          <p:nvPr>
            <p:ph type="body" sz="quarter" idx="64" hasCustomPrompt="1"/>
          </p:nvPr>
        </p:nvSpPr>
        <p:spPr>
          <a:xfrm>
            <a:off x="3544282" y="509621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3" name="Text Placeholder 3">
            <a:extLst>
              <a:ext uri="{FF2B5EF4-FFF2-40B4-BE49-F238E27FC236}">
                <a16:creationId xmlns:a16="http://schemas.microsoft.com/office/drawing/2014/main" id="{AD26D818-58DD-2446-ABD7-118684202163}"/>
              </a:ext>
            </a:extLst>
          </p:cNvPr>
          <p:cNvSpPr>
            <a:spLocks noGrp="1"/>
          </p:cNvSpPr>
          <p:nvPr>
            <p:ph type="body" sz="quarter" idx="65" hasCustomPrompt="1"/>
          </p:nvPr>
        </p:nvSpPr>
        <p:spPr>
          <a:xfrm>
            <a:off x="549187" y="5096210"/>
            <a:ext cx="2282676" cy="265457"/>
          </a:xfrm>
          <a:prstGeom prst="rect">
            <a:avLst/>
          </a:prstGeom>
        </p:spPr>
        <p:txBody>
          <a:bodyPr wrap="none" lIns="0" tIns="0" rIns="0" bIns="0" anchor="t">
            <a:spAutoFit/>
          </a:bodyPr>
          <a:lstStyle>
            <a:lvl1pPr>
              <a:lnSpc>
                <a:spcPct val="120000"/>
              </a:lnSpc>
              <a:spcBef>
                <a:spcPts val="0"/>
              </a:spcBef>
              <a:defRPr sz="1500" b="0" i="0">
                <a:solidFill>
                  <a:schemeClr val="tx2"/>
                </a:solidFill>
                <a:latin typeface="+mj-lt"/>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here</a:t>
            </a:r>
          </a:p>
        </p:txBody>
      </p:sp>
      <p:sp>
        <p:nvSpPr>
          <p:cNvPr id="24" name="Text Placeholder 33">
            <a:extLst>
              <a:ext uri="{FF2B5EF4-FFF2-40B4-BE49-F238E27FC236}">
                <a16:creationId xmlns:a16="http://schemas.microsoft.com/office/drawing/2014/main" id="{CA8D8757-2615-6046-A087-AFCDCE6624C9}"/>
              </a:ext>
            </a:extLst>
          </p:cNvPr>
          <p:cNvSpPr>
            <a:spLocks noGrp="1"/>
          </p:cNvSpPr>
          <p:nvPr>
            <p:ph type="body" sz="quarter" idx="66" hasCustomPrompt="1"/>
          </p:nvPr>
        </p:nvSpPr>
        <p:spPr>
          <a:xfrm>
            <a:off x="8817416" y="509621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6" name="Text Placeholder 33">
            <a:extLst>
              <a:ext uri="{FF2B5EF4-FFF2-40B4-BE49-F238E27FC236}">
                <a16:creationId xmlns:a16="http://schemas.microsoft.com/office/drawing/2014/main" id="{F3E7D97C-9456-3349-AA6F-3E06E188B8AC}"/>
              </a:ext>
            </a:extLst>
          </p:cNvPr>
          <p:cNvSpPr>
            <a:spLocks noGrp="1"/>
          </p:cNvSpPr>
          <p:nvPr>
            <p:ph type="body" sz="quarter" idx="67" hasCustomPrompt="1"/>
          </p:nvPr>
        </p:nvSpPr>
        <p:spPr>
          <a:xfrm>
            <a:off x="3544282" y="657970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27" name="Text Placeholder 3">
            <a:extLst>
              <a:ext uri="{FF2B5EF4-FFF2-40B4-BE49-F238E27FC236}">
                <a16:creationId xmlns:a16="http://schemas.microsoft.com/office/drawing/2014/main" id="{BCF82292-47F8-C942-8B12-DC9AA8C41F2B}"/>
              </a:ext>
            </a:extLst>
          </p:cNvPr>
          <p:cNvSpPr>
            <a:spLocks noGrp="1"/>
          </p:cNvSpPr>
          <p:nvPr>
            <p:ph type="body" sz="quarter" idx="68" hasCustomPrompt="1"/>
          </p:nvPr>
        </p:nvSpPr>
        <p:spPr>
          <a:xfrm>
            <a:off x="549187" y="6579700"/>
            <a:ext cx="2282676" cy="265457"/>
          </a:xfrm>
          <a:prstGeom prst="rect">
            <a:avLst/>
          </a:prstGeom>
        </p:spPr>
        <p:txBody>
          <a:bodyPr wrap="none" lIns="0" tIns="0" rIns="0" bIns="0" anchor="t">
            <a:spAutoFit/>
          </a:bodyPr>
          <a:lstStyle>
            <a:lvl1pPr>
              <a:lnSpc>
                <a:spcPct val="120000"/>
              </a:lnSpc>
              <a:spcBef>
                <a:spcPts val="0"/>
              </a:spcBef>
              <a:defRPr sz="1500" b="0" i="0">
                <a:solidFill>
                  <a:schemeClr val="tx2"/>
                </a:solidFill>
                <a:latin typeface="+mj-lt"/>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lvl="0"/>
            <a:r>
              <a:rPr lang="en-US" dirty="0"/>
              <a:t>Beautiful subheading here</a:t>
            </a:r>
          </a:p>
        </p:txBody>
      </p:sp>
      <p:sp>
        <p:nvSpPr>
          <p:cNvPr id="32" name="Text Placeholder 33">
            <a:extLst>
              <a:ext uri="{FF2B5EF4-FFF2-40B4-BE49-F238E27FC236}">
                <a16:creationId xmlns:a16="http://schemas.microsoft.com/office/drawing/2014/main" id="{E0F38C64-06CD-CA49-A303-E5EEF94E2F87}"/>
              </a:ext>
            </a:extLst>
          </p:cNvPr>
          <p:cNvSpPr>
            <a:spLocks noGrp="1"/>
          </p:cNvSpPr>
          <p:nvPr>
            <p:ph type="body" sz="quarter" idx="69" hasCustomPrompt="1"/>
          </p:nvPr>
        </p:nvSpPr>
        <p:spPr>
          <a:xfrm>
            <a:off x="8817416" y="6579700"/>
            <a:ext cx="4450909" cy="654538"/>
          </a:xfrm>
          <a:prstGeom prst="rect">
            <a:avLst/>
          </a:prstGeom>
        </p:spPr>
        <p:txBody>
          <a:bodyPr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a:t>
            </a:r>
          </a:p>
        </p:txBody>
      </p:sp>
      <p:sp>
        <p:nvSpPr>
          <p:cNvPr id="18" name="Text Placeholder 13">
            <a:extLst>
              <a:ext uri="{FF2B5EF4-FFF2-40B4-BE49-F238E27FC236}">
                <a16:creationId xmlns:a16="http://schemas.microsoft.com/office/drawing/2014/main" id="{721BABF6-E129-2044-8F18-13EB8F06AD15}"/>
              </a:ext>
            </a:extLst>
          </p:cNvPr>
          <p:cNvSpPr>
            <a:spLocks noGrp="1"/>
          </p:cNvSpPr>
          <p:nvPr>
            <p:ph type="body" sz="quarter" idx="70" hasCustomPrompt="1"/>
          </p:nvPr>
        </p:nvSpPr>
        <p:spPr>
          <a:xfrm>
            <a:off x="3544282" y="3130894"/>
            <a:ext cx="1030731" cy="211340"/>
          </a:xfrm>
          <a:prstGeom prst="rect">
            <a:avLst/>
          </a:prstGeom>
        </p:spPr>
        <p:txBody>
          <a:bodyPr wrap="none" lIns="0" tIns="0" rIns="0" bIns="0" anchor="ctr">
            <a:spAutoFit/>
          </a:bodyPr>
          <a:lstStyle>
            <a:lvl1pPr>
              <a:defRPr lang="en-US" sz="1200" b="0" i="0" kern="1200" dirty="0">
                <a:solidFill>
                  <a:schemeClr val="tx1"/>
                </a:solidFill>
                <a:latin typeface="Proxima Nova Rg" panose="02000506030000020004" pitchFamily="2" charset="0"/>
                <a:ea typeface="+mn-ea"/>
                <a:cs typeface="+mn-cs"/>
              </a:defRPr>
            </a:lvl1pPr>
            <a:lvl2pPr>
              <a:defRPr sz="1300" b="0" i="0">
                <a:solidFill>
                  <a:schemeClr val="tx2"/>
                </a:solidFill>
                <a:latin typeface="Josefin Sans" pitchFamily="2" charset="77"/>
              </a:defRPr>
            </a:lvl2pPr>
            <a:lvl3pPr>
              <a:defRPr sz="1300" b="0" i="0">
                <a:solidFill>
                  <a:schemeClr val="tx2"/>
                </a:solidFill>
                <a:latin typeface="Josefin Sans" pitchFamily="2" charset="77"/>
              </a:defRPr>
            </a:lvl3pPr>
            <a:lvl4pPr>
              <a:defRPr sz="1300" b="0" i="0">
                <a:solidFill>
                  <a:schemeClr val="tx2"/>
                </a:solidFill>
                <a:latin typeface="Josefin Sans" pitchFamily="2" charset="77"/>
              </a:defRPr>
            </a:lvl4pPr>
            <a:lvl5pPr>
              <a:defRPr sz="1300" b="0" i="0">
                <a:solidFill>
                  <a:schemeClr val="tx2"/>
                </a:solidFill>
                <a:latin typeface="Josefin Sans" pitchFamily="2" charset="77"/>
              </a:defRPr>
            </a:lvl5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Some text here</a:t>
            </a:r>
          </a:p>
        </p:txBody>
      </p:sp>
      <p:sp>
        <p:nvSpPr>
          <p:cNvPr id="25" name="Slide Number Placeholder 5">
            <a:extLst>
              <a:ext uri="{FF2B5EF4-FFF2-40B4-BE49-F238E27FC236}">
                <a16:creationId xmlns:a16="http://schemas.microsoft.com/office/drawing/2014/main" id="{22BD6EC1-382A-2A4C-9FE7-1F579C59FB4A}"/>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0" name="Title 1">
            <a:extLst>
              <a:ext uri="{FF2B5EF4-FFF2-40B4-BE49-F238E27FC236}">
                <a16:creationId xmlns:a16="http://schemas.microsoft.com/office/drawing/2014/main" id="{C02B987D-FD61-464C-BD90-8DC6D9A2E0D6}"/>
              </a:ext>
            </a:extLst>
          </p:cNvPr>
          <p:cNvSpPr>
            <a:spLocks noGrp="1"/>
          </p:cNvSpPr>
          <p:nvPr>
            <p:ph type="title" hasCustomPrompt="1"/>
          </p:nvPr>
        </p:nvSpPr>
        <p:spPr>
          <a:xfrm>
            <a:off x="551139" y="536400"/>
            <a:ext cx="5329985"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Client performance – three columns</a:t>
            </a:r>
          </a:p>
        </p:txBody>
      </p:sp>
    </p:spTree>
    <p:extLst>
      <p:ext uri="{BB962C8B-B14F-4D97-AF65-F5344CB8AC3E}">
        <p14:creationId xmlns:p14="http://schemas.microsoft.com/office/powerpoint/2010/main" val="3466127357"/>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40" name="Text Placeholder 33">
            <a:extLst>
              <a:ext uri="{FF2B5EF4-FFF2-40B4-BE49-F238E27FC236}">
                <a16:creationId xmlns:a16="http://schemas.microsoft.com/office/drawing/2014/main" id="{32183F34-80EC-4A4B-AD6D-606FDA3875D6}"/>
              </a:ext>
            </a:extLst>
          </p:cNvPr>
          <p:cNvSpPr>
            <a:spLocks noGrp="1"/>
          </p:cNvSpPr>
          <p:nvPr>
            <p:ph type="body" sz="quarter" idx="60" hasCustomPrompt="1"/>
          </p:nvPr>
        </p:nvSpPr>
        <p:spPr>
          <a:xfrm>
            <a:off x="549056" y="51554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42" name="Text Placeholder 3">
            <a:extLst>
              <a:ext uri="{FF2B5EF4-FFF2-40B4-BE49-F238E27FC236}">
                <a16:creationId xmlns:a16="http://schemas.microsoft.com/office/drawing/2014/main" id="{317F155B-5E20-884B-94E5-2C1EC6749CB3}"/>
              </a:ext>
            </a:extLst>
          </p:cNvPr>
          <p:cNvSpPr>
            <a:spLocks noGrp="1"/>
          </p:cNvSpPr>
          <p:nvPr>
            <p:ph type="body" sz="quarter" idx="62" hasCustomPrompt="1"/>
          </p:nvPr>
        </p:nvSpPr>
        <p:spPr>
          <a:xfrm>
            <a:off x="549056" y="47594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3" name="Chart Placeholder 2">
            <a:extLst>
              <a:ext uri="{FF2B5EF4-FFF2-40B4-BE49-F238E27FC236}">
                <a16:creationId xmlns:a16="http://schemas.microsoft.com/office/drawing/2014/main" id="{A98F5A51-8359-B84C-A663-0A3469599335}"/>
              </a:ext>
            </a:extLst>
          </p:cNvPr>
          <p:cNvSpPr>
            <a:spLocks noGrp="1"/>
          </p:cNvSpPr>
          <p:nvPr>
            <p:ph type="chart" sz="quarter" idx="115"/>
          </p:nvPr>
        </p:nvSpPr>
        <p:spPr>
          <a:xfrm>
            <a:off x="549056" y="2615554"/>
            <a:ext cx="2719467" cy="1859523"/>
          </a:xfrm>
          <a:prstGeom prst="rect">
            <a:avLst/>
          </a:prstGeom>
        </p:spPr>
        <p:txBody>
          <a:bodyPr anchor="ctr"/>
          <a:lstStyle>
            <a:lvl1pPr algn="ctr">
              <a:defRPr sz="1050"/>
            </a:lvl1pPr>
          </a:lstStyle>
          <a:p>
            <a:r>
              <a:rPr lang="en-US"/>
              <a:t>Click icon to add chart</a:t>
            </a:r>
          </a:p>
        </p:txBody>
      </p:sp>
      <p:sp>
        <p:nvSpPr>
          <p:cNvPr id="56" name="Picture Placeholder 4">
            <a:extLst>
              <a:ext uri="{FF2B5EF4-FFF2-40B4-BE49-F238E27FC236}">
                <a16:creationId xmlns:a16="http://schemas.microsoft.com/office/drawing/2014/main" id="{87D0A276-F721-B047-B06C-07FB2C2A5516}"/>
              </a:ext>
            </a:extLst>
          </p:cNvPr>
          <p:cNvSpPr>
            <a:spLocks noGrp="1"/>
          </p:cNvSpPr>
          <p:nvPr>
            <p:ph type="pic" sz="quarter" idx="119" hasCustomPrompt="1"/>
          </p:nvPr>
        </p:nvSpPr>
        <p:spPr>
          <a:xfrm>
            <a:off x="549056" y="1440453"/>
            <a:ext cx="2719468" cy="890735"/>
          </a:xfrm>
          <a:prstGeom prst="rect">
            <a:avLst/>
          </a:prstGeom>
        </p:spPr>
        <p:txBody>
          <a:bodyPr anchor="ctr"/>
          <a:lstStyle>
            <a:lvl1pPr algn="ctr">
              <a:defRPr sz="1050"/>
            </a:lvl1pPr>
          </a:lstStyle>
          <a:p>
            <a:r>
              <a:rPr lang="en-US"/>
              <a:t>Insert logo</a:t>
            </a:r>
          </a:p>
        </p:txBody>
      </p:sp>
      <p:sp>
        <p:nvSpPr>
          <p:cNvPr id="33" name="Slide Number Placeholder 5">
            <a:extLst>
              <a:ext uri="{FF2B5EF4-FFF2-40B4-BE49-F238E27FC236}">
                <a16:creationId xmlns:a16="http://schemas.microsoft.com/office/drawing/2014/main" id="{9E2AAF67-A1A1-8B4E-A222-D5DE9F84635F}"/>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30" name="Text Placeholder 33">
            <a:extLst>
              <a:ext uri="{FF2B5EF4-FFF2-40B4-BE49-F238E27FC236}">
                <a16:creationId xmlns:a16="http://schemas.microsoft.com/office/drawing/2014/main" id="{36D29DCD-7772-7449-8032-DCF9AE3C09EB}"/>
              </a:ext>
            </a:extLst>
          </p:cNvPr>
          <p:cNvSpPr>
            <a:spLocks noGrp="1"/>
          </p:cNvSpPr>
          <p:nvPr>
            <p:ph type="body" sz="quarter" idx="131" hasCustomPrompt="1"/>
          </p:nvPr>
        </p:nvSpPr>
        <p:spPr>
          <a:xfrm>
            <a:off x="3878556" y="51681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31" name="Text Placeholder 3">
            <a:extLst>
              <a:ext uri="{FF2B5EF4-FFF2-40B4-BE49-F238E27FC236}">
                <a16:creationId xmlns:a16="http://schemas.microsoft.com/office/drawing/2014/main" id="{31967B6F-E76A-E64B-8932-25D76E17C4D3}"/>
              </a:ext>
            </a:extLst>
          </p:cNvPr>
          <p:cNvSpPr>
            <a:spLocks noGrp="1"/>
          </p:cNvSpPr>
          <p:nvPr>
            <p:ph type="body" sz="quarter" idx="132" hasCustomPrompt="1"/>
          </p:nvPr>
        </p:nvSpPr>
        <p:spPr>
          <a:xfrm>
            <a:off x="3878556" y="47721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35" name="Chart Placeholder 2">
            <a:extLst>
              <a:ext uri="{FF2B5EF4-FFF2-40B4-BE49-F238E27FC236}">
                <a16:creationId xmlns:a16="http://schemas.microsoft.com/office/drawing/2014/main" id="{7245908C-4334-0A4F-9E5E-4F393D09362A}"/>
              </a:ext>
            </a:extLst>
          </p:cNvPr>
          <p:cNvSpPr>
            <a:spLocks noGrp="1"/>
          </p:cNvSpPr>
          <p:nvPr>
            <p:ph type="chart" sz="quarter" idx="133"/>
          </p:nvPr>
        </p:nvSpPr>
        <p:spPr>
          <a:xfrm>
            <a:off x="3878556" y="2628254"/>
            <a:ext cx="2719467" cy="1859523"/>
          </a:xfrm>
          <a:prstGeom prst="rect">
            <a:avLst/>
          </a:prstGeom>
        </p:spPr>
        <p:txBody>
          <a:bodyPr anchor="ctr"/>
          <a:lstStyle>
            <a:lvl1pPr algn="ctr">
              <a:defRPr sz="1050"/>
            </a:lvl1pPr>
          </a:lstStyle>
          <a:p>
            <a:r>
              <a:rPr lang="en-US"/>
              <a:t>Click icon to add chart</a:t>
            </a:r>
          </a:p>
        </p:txBody>
      </p:sp>
      <p:sp>
        <p:nvSpPr>
          <p:cNvPr id="36" name="Text Placeholder 33">
            <a:extLst>
              <a:ext uri="{FF2B5EF4-FFF2-40B4-BE49-F238E27FC236}">
                <a16:creationId xmlns:a16="http://schemas.microsoft.com/office/drawing/2014/main" id="{14D9E3D0-EDE5-A047-8772-5BE36E12BA04}"/>
              </a:ext>
            </a:extLst>
          </p:cNvPr>
          <p:cNvSpPr>
            <a:spLocks noGrp="1"/>
          </p:cNvSpPr>
          <p:nvPr>
            <p:ph type="body" sz="quarter" idx="134" hasCustomPrompt="1"/>
          </p:nvPr>
        </p:nvSpPr>
        <p:spPr>
          <a:xfrm>
            <a:off x="7198531" y="51681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37" name="Text Placeholder 3">
            <a:extLst>
              <a:ext uri="{FF2B5EF4-FFF2-40B4-BE49-F238E27FC236}">
                <a16:creationId xmlns:a16="http://schemas.microsoft.com/office/drawing/2014/main" id="{00861E4A-D8F6-7E49-B6BB-AA95CD67431E}"/>
              </a:ext>
            </a:extLst>
          </p:cNvPr>
          <p:cNvSpPr>
            <a:spLocks noGrp="1"/>
          </p:cNvSpPr>
          <p:nvPr>
            <p:ph type="body" sz="quarter" idx="135" hasCustomPrompt="1"/>
          </p:nvPr>
        </p:nvSpPr>
        <p:spPr>
          <a:xfrm>
            <a:off x="7198531" y="47721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38" name="Chart Placeholder 2">
            <a:extLst>
              <a:ext uri="{FF2B5EF4-FFF2-40B4-BE49-F238E27FC236}">
                <a16:creationId xmlns:a16="http://schemas.microsoft.com/office/drawing/2014/main" id="{FE3F9542-022B-C345-93D7-BDBF56E4B2CF}"/>
              </a:ext>
            </a:extLst>
          </p:cNvPr>
          <p:cNvSpPr>
            <a:spLocks noGrp="1"/>
          </p:cNvSpPr>
          <p:nvPr>
            <p:ph type="chart" sz="quarter" idx="136"/>
          </p:nvPr>
        </p:nvSpPr>
        <p:spPr>
          <a:xfrm>
            <a:off x="7198531" y="2628254"/>
            <a:ext cx="2719467" cy="1859523"/>
          </a:xfrm>
          <a:prstGeom prst="rect">
            <a:avLst/>
          </a:prstGeom>
        </p:spPr>
        <p:txBody>
          <a:bodyPr anchor="ctr"/>
          <a:lstStyle>
            <a:lvl1pPr algn="ctr">
              <a:defRPr sz="1050"/>
            </a:lvl1pPr>
          </a:lstStyle>
          <a:p>
            <a:r>
              <a:rPr lang="en-US"/>
              <a:t>Click icon to add chart</a:t>
            </a:r>
          </a:p>
        </p:txBody>
      </p:sp>
      <p:sp>
        <p:nvSpPr>
          <p:cNvPr id="39" name="Text Placeholder 33">
            <a:extLst>
              <a:ext uri="{FF2B5EF4-FFF2-40B4-BE49-F238E27FC236}">
                <a16:creationId xmlns:a16="http://schemas.microsoft.com/office/drawing/2014/main" id="{40F65651-EC6B-0A4D-BA60-C88DD97329A9}"/>
              </a:ext>
            </a:extLst>
          </p:cNvPr>
          <p:cNvSpPr>
            <a:spLocks noGrp="1"/>
          </p:cNvSpPr>
          <p:nvPr>
            <p:ph type="body" sz="quarter" idx="137" hasCustomPrompt="1"/>
          </p:nvPr>
        </p:nvSpPr>
        <p:spPr>
          <a:xfrm>
            <a:off x="10550255" y="5168130"/>
            <a:ext cx="2719467" cy="1984133"/>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1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a:t>
            </a:r>
          </a:p>
        </p:txBody>
      </p:sp>
      <p:sp>
        <p:nvSpPr>
          <p:cNvPr id="41" name="Text Placeholder 3">
            <a:extLst>
              <a:ext uri="{FF2B5EF4-FFF2-40B4-BE49-F238E27FC236}">
                <a16:creationId xmlns:a16="http://schemas.microsoft.com/office/drawing/2014/main" id="{BFFFE27D-9097-2A40-A46B-426483498222}"/>
              </a:ext>
            </a:extLst>
          </p:cNvPr>
          <p:cNvSpPr>
            <a:spLocks noGrp="1"/>
          </p:cNvSpPr>
          <p:nvPr>
            <p:ph type="body" sz="quarter" idx="138" hasCustomPrompt="1"/>
          </p:nvPr>
        </p:nvSpPr>
        <p:spPr>
          <a:xfrm>
            <a:off x="10550255" y="4772143"/>
            <a:ext cx="1984518" cy="265457"/>
          </a:xfrm>
          <a:prstGeom prst="rect">
            <a:avLst/>
          </a:prstGeom>
        </p:spPr>
        <p:txBody>
          <a:bodyPr wrap="none" lIns="0" tIns="0" rIns="0" bIns="0" anchor="ctr">
            <a:spAutoFit/>
          </a:bodyPr>
          <a:lstStyle>
            <a:lvl1pPr>
              <a:defRPr lang="en-US" sz="1500" b="0" i="0" kern="1200" dirty="0">
                <a:solidFill>
                  <a:schemeClr val="tx2"/>
                </a:solidFill>
                <a:latin typeface="+mj-lt"/>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lvl="0" indent="0" algn="l" defTabSz="1005840" rtl="0" eaLnBrk="1" latinLnBrk="0" hangingPunct="1">
              <a:lnSpc>
                <a:spcPct val="120000"/>
              </a:lnSpc>
              <a:spcBef>
                <a:spcPts val="0"/>
              </a:spcBef>
              <a:buFont typeface="Arial" panose="020B0604020202020204" pitchFamily="34" charset="0"/>
              <a:buNone/>
            </a:pPr>
            <a:r>
              <a:rPr lang="en-US" dirty="0"/>
              <a:t>Beautiful heading here</a:t>
            </a:r>
          </a:p>
        </p:txBody>
      </p:sp>
      <p:sp>
        <p:nvSpPr>
          <p:cNvPr id="43" name="Chart Placeholder 2">
            <a:extLst>
              <a:ext uri="{FF2B5EF4-FFF2-40B4-BE49-F238E27FC236}">
                <a16:creationId xmlns:a16="http://schemas.microsoft.com/office/drawing/2014/main" id="{A6B1E930-2361-CC4D-B5AB-A8111EFF241F}"/>
              </a:ext>
            </a:extLst>
          </p:cNvPr>
          <p:cNvSpPr>
            <a:spLocks noGrp="1"/>
          </p:cNvSpPr>
          <p:nvPr>
            <p:ph type="chart" sz="quarter" idx="139"/>
          </p:nvPr>
        </p:nvSpPr>
        <p:spPr>
          <a:xfrm>
            <a:off x="10550255" y="2628254"/>
            <a:ext cx="2719467" cy="1859523"/>
          </a:xfrm>
          <a:prstGeom prst="rect">
            <a:avLst/>
          </a:prstGeom>
        </p:spPr>
        <p:txBody>
          <a:bodyPr anchor="ctr"/>
          <a:lstStyle>
            <a:lvl1pPr algn="ctr">
              <a:defRPr sz="1050"/>
            </a:lvl1pPr>
          </a:lstStyle>
          <a:p>
            <a:r>
              <a:rPr lang="en-US"/>
              <a:t>Click icon to add chart</a:t>
            </a:r>
          </a:p>
        </p:txBody>
      </p:sp>
      <p:sp>
        <p:nvSpPr>
          <p:cNvPr id="18" name="Title 1">
            <a:extLst>
              <a:ext uri="{FF2B5EF4-FFF2-40B4-BE49-F238E27FC236}">
                <a16:creationId xmlns:a16="http://schemas.microsoft.com/office/drawing/2014/main" id="{3C097B37-AD63-3146-8BCE-D16423A215D8}"/>
              </a:ext>
            </a:extLst>
          </p:cNvPr>
          <p:cNvSpPr>
            <a:spLocks noGrp="1"/>
          </p:cNvSpPr>
          <p:nvPr>
            <p:ph type="title" hasCustomPrompt="1"/>
          </p:nvPr>
        </p:nvSpPr>
        <p:spPr>
          <a:xfrm>
            <a:off x="549860" y="536400"/>
            <a:ext cx="2337178"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Charts and text</a:t>
            </a:r>
          </a:p>
        </p:txBody>
      </p:sp>
    </p:spTree>
    <p:extLst>
      <p:ext uri="{BB962C8B-B14F-4D97-AF65-F5344CB8AC3E}">
        <p14:creationId xmlns:p14="http://schemas.microsoft.com/office/powerpoint/2010/main" val="865739421"/>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Features">
    <p:spTree>
      <p:nvGrpSpPr>
        <p:cNvPr id="1" name=""/>
        <p:cNvGrpSpPr/>
        <p:nvPr/>
      </p:nvGrpSpPr>
      <p:grpSpPr>
        <a:xfrm>
          <a:off x="0" y="0"/>
          <a:ext cx="0" cy="0"/>
          <a:chOff x="0" y="0"/>
          <a:chExt cx="0" cy="0"/>
        </a:xfrm>
      </p:grpSpPr>
      <p:sp>
        <p:nvSpPr>
          <p:cNvPr id="71" name="Text Placeholder 33">
            <a:extLst>
              <a:ext uri="{FF2B5EF4-FFF2-40B4-BE49-F238E27FC236}">
                <a16:creationId xmlns:a16="http://schemas.microsoft.com/office/drawing/2014/main" id="{D2A877CF-7003-624D-B632-ACD023E109C3}"/>
              </a:ext>
            </a:extLst>
          </p:cNvPr>
          <p:cNvSpPr>
            <a:spLocks noGrp="1"/>
          </p:cNvSpPr>
          <p:nvPr userDrawn="1">
            <p:ph type="body" sz="quarter" idx="60" hasCustomPrompt="1"/>
          </p:nvPr>
        </p:nvSpPr>
        <p:spPr>
          <a:xfrm>
            <a:off x="4062669" y="1976702"/>
            <a:ext cx="7538986" cy="1088140"/>
          </a:xfrm>
          <a:prstGeom prst="rect">
            <a:avLst/>
          </a:prstGeom>
          <a:ln>
            <a:noFill/>
          </a:ln>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79" name="Text Placeholder 3">
            <a:extLst>
              <a:ext uri="{FF2B5EF4-FFF2-40B4-BE49-F238E27FC236}">
                <a16:creationId xmlns:a16="http://schemas.microsoft.com/office/drawing/2014/main" id="{3F8D84CD-9AE6-1B4A-8547-40B794B2D320}"/>
              </a:ext>
            </a:extLst>
          </p:cNvPr>
          <p:cNvSpPr>
            <a:spLocks noGrp="1"/>
          </p:cNvSpPr>
          <p:nvPr userDrawn="1">
            <p:ph type="body" sz="quarter" idx="62" hasCustomPrompt="1"/>
          </p:nvPr>
        </p:nvSpPr>
        <p:spPr>
          <a:xfrm>
            <a:off x="549187" y="1976702"/>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34" name="Text Placeholder 33">
            <a:extLst>
              <a:ext uri="{FF2B5EF4-FFF2-40B4-BE49-F238E27FC236}">
                <a16:creationId xmlns:a16="http://schemas.microsoft.com/office/drawing/2014/main" id="{4957E86D-B7BE-0C44-8EDD-61DA860765B9}"/>
              </a:ext>
            </a:extLst>
          </p:cNvPr>
          <p:cNvSpPr>
            <a:spLocks noGrp="1"/>
          </p:cNvSpPr>
          <p:nvPr>
            <p:ph type="body" sz="quarter" idx="63" hasCustomPrompt="1"/>
          </p:nvPr>
        </p:nvSpPr>
        <p:spPr>
          <a:xfrm>
            <a:off x="4062669" y="3363326"/>
            <a:ext cx="7538986" cy="1088140"/>
          </a:xfrm>
          <a:prstGeom prst="rect">
            <a:avLst/>
          </a:prstGeom>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38" name="Text Placeholder 33">
            <a:extLst>
              <a:ext uri="{FF2B5EF4-FFF2-40B4-BE49-F238E27FC236}">
                <a16:creationId xmlns:a16="http://schemas.microsoft.com/office/drawing/2014/main" id="{48CC69C4-9514-5144-9C0C-6C5DB2092854}"/>
              </a:ext>
            </a:extLst>
          </p:cNvPr>
          <p:cNvSpPr>
            <a:spLocks noGrp="1"/>
          </p:cNvSpPr>
          <p:nvPr>
            <p:ph type="body" sz="quarter" idx="65" hasCustomPrompt="1"/>
          </p:nvPr>
        </p:nvSpPr>
        <p:spPr>
          <a:xfrm>
            <a:off x="4062669" y="4749950"/>
            <a:ext cx="7538986" cy="1088140"/>
          </a:xfrm>
          <a:prstGeom prst="rect">
            <a:avLst/>
          </a:prstGeom>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16" name="Text Placeholder 33">
            <a:extLst>
              <a:ext uri="{FF2B5EF4-FFF2-40B4-BE49-F238E27FC236}">
                <a16:creationId xmlns:a16="http://schemas.microsoft.com/office/drawing/2014/main" id="{7EB548CF-AB8C-474D-B30D-0C5F234C8001}"/>
              </a:ext>
            </a:extLst>
          </p:cNvPr>
          <p:cNvSpPr>
            <a:spLocks noGrp="1"/>
          </p:cNvSpPr>
          <p:nvPr>
            <p:ph type="body" sz="quarter" idx="67" hasCustomPrompt="1"/>
          </p:nvPr>
        </p:nvSpPr>
        <p:spPr>
          <a:xfrm>
            <a:off x="4062669" y="6136573"/>
            <a:ext cx="7538986" cy="1088140"/>
          </a:xfrm>
          <a:prstGeom prst="rect">
            <a:avLst/>
          </a:prstGeom>
        </p:spPr>
        <p:txBody>
          <a:bodyPr lIns="0" tIns="0" rIns="0" bIns="0"/>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a:p>
            <a:pPr lvl="0"/>
            <a:r>
              <a:rPr lang="en-US" dirty="0"/>
              <a:t>This is sample text bullet line created for </a:t>
            </a:r>
            <a:r>
              <a:rPr lang="en-US" dirty="0" err="1"/>
              <a:t>afiniti</a:t>
            </a:r>
            <a:r>
              <a:rPr lang="en-US" dirty="0"/>
              <a:t>.</a:t>
            </a:r>
          </a:p>
        </p:txBody>
      </p:sp>
      <p:sp>
        <p:nvSpPr>
          <p:cNvPr id="18" name="Text Placeholder 3">
            <a:extLst>
              <a:ext uri="{FF2B5EF4-FFF2-40B4-BE49-F238E27FC236}">
                <a16:creationId xmlns:a16="http://schemas.microsoft.com/office/drawing/2014/main" id="{CE780CEF-B625-E949-B9B0-37B41893A115}"/>
              </a:ext>
            </a:extLst>
          </p:cNvPr>
          <p:cNvSpPr>
            <a:spLocks noGrp="1"/>
          </p:cNvSpPr>
          <p:nvPr>
            <p:ph type="body" sz="quarter" idx="68" hasCustomPrompt="1"/>
          </p:nvPr>
        </p:nvSpPr>
        <p:spPr>
          <a:xfrm>
            <a:off x="549187" y="3363325"/>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19" name="Text Placeholder 3">
            <a:extLst>
              <a:ext uri="{FF2B5EF4-FFF2-40B4-BE49-F238E27FC236}">
                <a16:creationId xmlns:a16="http://schemas.microsoft.com/office/drawing/2014/main" id="{3C1C7716-856E-8C49-940D-072893CD7F4D}"/>
              </a:ext>
            </a:extLst>
          </p:cNvPr>
          <p:cNvSpPr>
            <a:spLocks noGrp="1"/>
          </p:cNvSpPr>
          <p:nvPr>
            <p:ph type="body" sz="quarter" idx="69" hasCustomPrompt="1"/>
          </p:nvPr>
        </p:nvSpPr>
        <p:spPr>
          <a:xfrm>
            <a:off x="549187" y="4749948"/>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20" name="Text Placeholder 3">
            <a:extLst>
              <a:ext uri="{FF2B5EF4-FFF2-40B4-BE49-F238E27FC236}">
                <a16:creationId xmlns:a16="http://schemas.microsoft.com/office/drawing/2014/main" id="{4FAB9AD8-400F-DC45-B26F-50442D2692B8}"/>
              </a:ext>
            </a:extLst>
          </p:cNvPr>
          <p:cNvSpPr>
            <a:spLocks noGrp="1"/>
          </p:cNvSpPr>
          <p:nvPr>
            <p:ph type="body" sz="quarter" idx="70" hasCustomPrompt="1"/>
          </p:nvPr>
        </p:nvSpPr>
        <p:spPr>
          <a:xfrm>
            <a:off x="549187" y="6132333"/>
            <a:ext cx="2917818" cy="697381"/>
          </a:xfrm>
          <a:prstGeom prst="rect">
            <a:avLst/>
          </a:prstGeom>
        </p:spPr>
        <p:txBody>
          <a:bodyPr lIns="0" tIns="0" rIns="0" bIns="0" anchor="t" anchorCtr="0">
            <a:noAutofit/>
          </a:bodyPr>
          <a:lstStyle>
            <a:lvl1pPr>
              <a:defRPr lang="en-US" sz="1200" b="0" i="0" kern="1200" dirty="0">
                <a:solidFill>
                  <a:schemeClr val="tx1"/>
                </a:solidFill>
                <a:latin typeface="Proxima Nova Rg" panose="02000506030000020004" pitchFamily="2" charset="0"/>
                <a:ea typeface="+mn-ea"/>
                <a:cs typeface="+mn-cs"/>
              </a:defRPr>
            </a:lvl1pPr>
            <a:lvl2pPr>
              <a:defRPr sz="1200" b="1" i="0">
                <a:latin typeface="Proxima Nova Semibold" panose="02000506030000020004" pitchFamily="2" charset="0"/>
              </a:defRPr>
            </a:lvl2pPr>
            <a:lvl3pPr>
              <a:defRPr sz="1200" b="1" i="0">
                <a:latin typeface="Proxima Nova Semibold" panose="02000506030000020004" pitchFamily="2" charset="0"/>
              </a:defRPr>
            </a:lvl3pPr>
            <a:lvl4pPr>
              <a:defRPr sz="1200" b="1" i="0">
                <a:latin typeface="Proxima Nova Semibold" panose="02000506030000020004" pitchFamily="2" charset="0"/>
              </a:defRPr>
            </a:lvl4pPr>
            <a:lvl5pPr>
              <a:defRPr sz="1200" b="1" i="0">
                <a:latin typeface="Proxima Nova Semibold" panose="02000506030000020004" pitchFamily="2" charset="0"/>
              </a:defRPr>
            </a:lvl5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pPr>
            <a:r>
              <a:rPr lang="en-US" dirty="0"/>
              <a:t>Beautiful subheading here</a:t>
            </a:r>
          </a:p>
        </p:txBody>
      </p:sp>
      <p:sp>
        <p:nvSpPr>
          <p:cNvPr id="17" name="Slide Number Placeholder 5">
            <a:extLst>
              <a:ext uri="{FF2B5EF4-FFF2-40B4-BE49-F238E27FC236}">
                <a16:creationId xmlns:a16="http://schemas.microsoft.com/office/drawing/2014/main" id="{6076A52B-E289-D343-9F29-96076E550B16}"/>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2" name="Text Placeholder 6">
            <a:extLst>
              <a:ext uri="{FF2B5EF4-FFF2-40B4-BE49-F238E27FC236}">
                <a16:creationId xmlns:a16="http://schemas.microsoft.com/office/drawing/2014/main" id="{08F00427-2789-B946-93DD-932CB3C4F17E}"/>
              </a:ext>
            </a:extLst>
          </p:cNvPr>
          <p:cNvSpPr>
            <a:spLocks noGrp="1"/>
          </p:cNvSpPr>
          <p:nvPr>
            <p:ph type="body" sz="quarter" idx="131" hasCustomPrompt="1"/>
          </p:nvPr>
        </p:nvSpPr>
        <p:spPr>
          <a:xfrm>
            <a:off x="549188" y="1380834"/>
            <a:ext cx="10890394"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15" name="Title 1">
            <a:extLst>
              <a:ext uri="{FF2B5EF4-FFF2-40B4-BE49-F238E27FC236}">
                <a16:creationId xmlns:a16="http://schemas.microsoft.com/office/drawing/2014/main" id="{04EA2A11-A366-E446-853A-F1B435BAA71A}"/>
              </a:ext>
            </a:extLst>
          </p:cNvPr>
          <p:cNvSpPr>
            <a:spLocks noGrp="1"/>
          </p:cNvSpPr>
          <p:nvPr>
            <p:ph type="title" hasCustomPrompt="1"/>
          </p:nvPr>
        </p:nvSpPr>
        <p:spPr>
          <a:xfrm>
            <a:off x="549860" y="536400"/>
            <a:ext cx="3098605"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Two column features</a:t>
            </a:r>
          </a:p>
        </p:txBody>
      </p:sp>
    </p:spTree>
    <p:extLst>
      <p:ext uri="{BB962C8B-B14F-4D97-AF65-F5344CB8AC3E}">
        <p14:creationId xmlns:p14="http://schemas.microsoft.com/office/powerpoint/2010/main" val="39318949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 1">
    <p:spTree>
      <p:nvGrpSpPr>
        <p:cNvPr id="1" name=""/>
        <p:cNvGrpSpPr/>
        <p:nvPr/>
      </p:nvGrpSpPr>
      <p:grpSpPr>
        <a:xfrm>
          <a:off x="0" y="0"/>
          <a:ext cx="0" cy="0"/>
          <a:chOff x="0" y="0"/>
          <a:chExt cx="0" cy="0"/>
        </a:xfrm>
      </p:grpSpPr>
      <p:sp>
        <p:nvSpPr>
          <p:cNvPr id="15" name="Text Placeholder 8">
            <a:extLst>
              <a:ext uri="{FF2B5EF4-FFF2-40B4-BE49-F238E27FC236}">
                <a16:creationId xmlns:a16="http://schemas.microsoft.com/office/drawing/2014/main" id="{6728E363-B1A0-A64F-937C-3BD10DD984E2}"/>
              </a:ext>
            </a:extLst>
          </p:cNvPr>
          <p:cNvSpPr>
            <a:spLocks noGrp="1"/>
          </p:cNvSpPr>
          <p:nvPr>
            <p:ph type="body" sz="quarter" idx="11" hasCustomPrompt="1"/>
          </p:nvPr>
        </p:nvSpPr>
        <p:spPr>
          <a:xfrm>
            <a:off x="1287881" y="1403979"/>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18" name="Text Placeholder 8">
            <a:extLst>
              <a:ext uri="{FF2B5EF4-FFF2-40B4-BE49-F238E27FC236}">
                <a16:creationId xmlns:a16="http://schemas.microsoft.com/office/drawing/2014/main" id="{FE10275A-A5C1-4641-B81D-1067CC9F9982}"/>
              </a:ext>
            </a:extLst>
          </p:cNvPr>
          <p:cNvSpPr>
            <a:spLocks noGrp="1"/>
          </p:cNvSpPr>
          <p:nvPr>
            <p:ph type="body" sz="quarter" idx="14" hasCustomPrompt="1"/>
          </p:nvPr>
        </p:nvSpPr>
        <p:spPr>
          <a:xfrm>
            <a:off x="1287881" y="1643719"/>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19" name="Text Placeholder 8">
            <a:extLst>
              <a:ext uri="{FF2B5EF4-FFF2-40B4-BE49-F238E27FC236}">
                <a16:creationId xmlns:a16="http://schemas.microsoft.com/office/drawing/2014/main" id="{191E1483-B822-8549-8679-B34C22E81561}"/>
              </a:ext>
            </a:extLst>
          </p:cNvPr>
          <p:cNvSpPr>
            <a:spLocks noGrp="1"/>
          </p:cNvSpPr>
          <p:nvPr>
            <p:ph type="body" sz="quarter" idx="15" hasCustomPrompt="1"/>
          </p:nvPr>
        </p:nvSpPr>
        <p:spPr>
          <a:xfrm>
            <a:off x="550157" y="1357074"/>
            <a:ext cx="440826"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01</a:t>
            </a:r>
          </a:p>
        </p:txBody>
      </p:sp>
      <p:sp>
        <p:nvSpPr>
          <p:cNvPr id="21" name="Text Placeholder 8">
            <a:extLst>
              <a:ext uri="{FF2B5EF4-FFF2-40B4-BE49-F238E27FC236}">
                <a16:creationId xmlns:a16="http://schemas.microsoft.com/office/drawing/2014/main" id="{A2CA3920-F1E1-2D4C-8D8C-420A9F0F2600}"/>
              </a:ext>
            </a:extLst>
          </p:cNvPr>
          <p:cNvSpPr>
            <a:spLocks noGrp="1"/>
          </p:cNvSpPr>
          <p:nvPr>
            <p:ph type="body" sz="quarter" idx="16" hasCustomPrompt="1"/>
          </p:nvPr>
        </p:nvSpPr>
        <p:spPr>
          <a:xfrm>
            <a:off x="1287881" y="2488053"/>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22" name="Text Placeholder 8">
            <a:extLst>
              <a:ext uri="{FF2B5EF4-FFF2-40B4-BE49-F238E27FC236}">
                <a16:creationId xmlns:a16="http://schemas.microsoft.com/office/drawing/2014/main" id="{815F9D2C-EDED-B54B-A321-EB6BC1D35737}"/>
              </a:ext>
            </a:extLst>
          </p:cNvPr>
          <p:cNvSpPr>
            <a:spLocks noGrp="1"/>
          </p:cNvSpPr>
          <p:nvPr>
            <p:ph type="body" sz="quarter" idx="17" hasCustomPrompt="1"/>
          </p:nvPr>
        </p:nvSpPr>
        <p:spPr>
          <a:xfrm>
            <a:off x="1287881" y="2727793"/>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23" name="Text Placeholder 8">
            <a:extLst>
              <a:ext uri="{FF2B5EF4-FFF2-40B4-BE49-F238E27FC236}">
                <a16:creationId xmlns:a16="http://schemas.microsoft.com/office/drawing/2014/main" id="{1A16FBE5-C0A9-234A-B85F-9B54FE98780A}"/>
              </a:ext>
            </a:extLst>
          </p:cNvPr>
          <p:cNvSpPr>
            <a:spLocks noGrp="1"/>
          </p:cNvSpPr>
          <p:nvPr>
            <p:ph type="body" sz="quarter" idx="18" hasCustomPrompt="1"/>
          </p:nvPr>
        </p:nvSpPr>
        <p:spPr>
          <a:xfrm>
            <a:off x="550157" y="2433965"/>
            <a:ext cx="540212"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02</a:t>
            </a:r>
          </a:p>
        </p:txBody>
      </p:sp>
      <p:sp>
        <p:nvSpPr>
          <p:cNvPr id="25" name="Text Placeholder 8">
            <a:extLst>
              <a:ext uri="{FF2B5EF4-FFF2-40B4-BE49-F238E27FC236}">
                <a16:creationId xmlns:a16="http://schemas.microsoft.com/office/drawing/2014/main" id="{A2951BF8-4C4F-2A40-BEBA-504772E76018}"/>
              </a:ext>
            </a:extLst>
          </p:cNvPr>
          <p:cNvSpPr>
            <a:spLocks noGrp="1"/>
          </p:cNvSpPr>
          <p:nvPr>
            <p:ph type="body" sz="quarter" idx="19" hasCustomPrompt="1"/>
          </p:nvPr>
        </p:nvSpPr>
        <p:spPr>
          <a:xfrm>
            <a:off x="1287881" y="354761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26" name="Text Placeholder 8">
            <a:extLst>
              <a:ext uri="{FF2B5EF4-FFF2-40B4-BE49-F238E27FC236}">
                <a16:creationId xmlns:a16="http://schemas.microsoft.com/office/drawing/2014/main" id="{19D56061-0616-7245-8410-25F42F04888B}"/>
              </a:ext>
            </a:extLst>
          </p:cNvPr>
          <p:cNvSpPr>
            <a:spLocks noGrp="1"/>
          </p:cNvSpPr>
          <p:nvPr>
            <p:ph type="body" sz="quarter" idx="20" hasCustomPrompt="1"/>
          </p:nvPr>
        </p:nvSpPr>
        <p:spPr>
          <a:xfrm>
            <a:off x="1287881" y="378735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28" name="Text Placeholder 8">
            <a:extLst>
              <a:ext uri="{FF2B5EF4-FFF2-40B4-BE49-F238E27FC236}">
                <a16:creationId xmlns:a16="http://schemas.microsoft.com/office/drawing/2014/main" id="{A96866DC-CBAF-5547-95D8-9CA7F618BCD0}"/>
              </a:ext>
            </a:extLst>
          </p:cNvPr>
          <p:cNvSpPr>
            <a:spLocks noGrp="1"/>
          </p:cNvSpPr>
          <p:nvPr>
            <p:ph type="body" sz="quarter" idx="21" hasCustomPrompt="1"/>
          </p:nvPr>
        </p:nvSpPr>
        <p:spPr>
          <a:xfrm>
            <a:off x="550157" y="3510856"/>
            <a:ext cx="53059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03</a:t>
            </a:r>
          </a:p>
        </p:txBody>
      </p:sp>
      <p:sp>
        <p:nvSpPr>
          <p:cNvPr id="30" name="Text Placeholder 8">
            <a:extLst>
              <a:ext uri="{FF2B5EF4-FFF2-40B4-BE49-F238E27FC236}">
                <a16:creationId xmlns:a16="http://schemas.microsoft.com/office/drawing/2014/main" id="{9325F621-D604-1645-8D27-EE38070BC29B}"/>
              </a:ext>
            </a:extLst>
          </p:cNvPr>
          <p:cNvSpPr>
            <a:spLocks noGrp="1"/>
          </p:cNvSpPr>
          <p:nvPr>
            <p:ph type="body" sz="quarter" idx="22" hasCustomPrompt="1"/>
          </p:nvPr>
        </p:nvSpPr>
        <p:spPr>
          <a:xfrm>
            <a:off x="1287881" y="463082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33" name="Text Placeholder 8">
            <a:extLst>
              <a:ext uri="{FF2B5EF4-FFF2-40B4-BE49-F238E27FC236}">
                <a16:creationId xmlns:a16="http://schemas.microsoft.com/office/drawing/2014/main" id="{94BDB555-00B0-6E43-9BF1-AB055E0322CE}"/>
              </a:ext>
            </a:extLst>
          </p:cNvPr>
          <p:cNvSpPr>
            <a:spLocks noGrp="1"/>
          </p:cNvSpPr>
          <p:nvPr>
            <p:ph type="body" sz="quarter" idx="23" hasCustomPrompt="1"/>
          </p:nvPr>
        </p:nvSpPr>
        <p:spPr>
          <a:xfrm>
            <a:off x="1287881" y="4870567"/>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34" name="Text Placeholder 8">
            <a:extLst>
              <a:ext uri="{FF2B5EF4-FFF2-40B4-BE49-F238E27FC236}">
                <a16:creationId xmlns:a16="http://schemas.microsoft.com/office/drawing/2014/main" id="{BC9D18CE-1900-7142-A190-707B0F475CE1}"/>
              </a:ext>
            </a:extLst>
          </p:cNvPr>
          <p:cNvSpPr>
            <a:spLocks noGrp="1"/>
          </p:cNvSpPr>
          <p:nvPr>
            <p:ph type="body" sz="quarter" idx="24" hasCustomPrompt="1"/>
          </p:nvPr>
        </p:nvSpPr>
        <p:spPr>
          <a:xfrm>
            <a:off x="550157" y="4587747"/>
            <a:ext cx="535403"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04</a:t>
            </a:r>
          </a:p>
        </p:txBody>
      </p:sp>
      <p:sp>
        <p:nvSpPr>
          <p:cNvPr id="36" name="Text Placeholder 8">
            <a:extLst>
              <a:ext uri="{FF2B5EF4-FFF2-40B4-BE49-F238E27FC236}">
                <a16:creationId xmlns:a16="http://schemas.microsoft.com/office/drawing/2014/main" id="{6F1805C1-CEDE-9A4B-A9DA-81A465107B05}"/>
              </a:ext>
            </a:extLst>
          </p:cNvPr>
          <p:cNvSpPr>
            <a:spLocks noGrp="1"/>
          </p:cNvSpPr>
          <p:nvPr>
            <p:ph type="body" sz="quarter" idx="25" hasCustomPrompt="1"/>
          </p:nvPr>
        </p:nvSpPr>
        <p:spPr>
          <a:xfrm>
            <a:off x="1287881" y="57189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37" name="Text Placeholder 8">
            <a:extLst>
              <a:ext uri="{FF2B5EF4-FFF2-40B4-BE49-F238E27FC236}">
                <a16:creationId xmlns:a16="http://schemas.microsoft.com/office/drawing/2014/main" id="{03AF7900-0FF4-3647-8221-0B59D6AA2840}"/>
              </a:ext>
            </a:extLst>
          </p:cNvPr>
          <p:cNvSpPr>
            <a:spLocks noGrp="1"/>
          </p:cNvSpPr>
          <p:nvPr>
            <p:ph type="body" sz="quarter" idx="26" hasCustomPrompt="1"/>
          </p:nvPr>
        </p:nvSpPr>
        <p:spPr>
          <a:xfrm>
            <a:off x="1287881" y="595873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38" name="Text Placeholder 8">
            <a:extLst>
              <a:ext uri="{FF2B5EF4-FFF2-40B4-BE49-F238E27FC236}">
                <a16:creationId xmlns:a16="http://schemas.microsoft.com/office/drawing/2014/main" id="{6FC445B5-B126-4D49-A1DC-2B4B1D2E5F3D}"/>
              </a:ext>
            </a:extLst>
          </p:cNvPr>
          <p:cNvSpPr>
            <a:spLocks noGrp="1"/>
          </p:cNvSpPr>
          <p:nvPr>
            <p:ph type="body" sz="quarter" idx="27" hasCustomPrompt="1"/>
          </p:nvPr>
        </p:nvSpPr>
        <p:spPr>
          <a:xfrm>
            <a:off x="550157" y="5664638"/>
            <a:ext cx="53059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05</a:t>
            </a:r>
          </a:p>
        </p:txBody>
      </p:sp>
      <p:sp>
        <p:nvSpPr>
          <p:cNvPr id="39" name="Text Placeholder 8">
            <a:extLst>
              <a:ext uri="{FF2B5EF4-FFF2-40B4-BE49-F238E27FC236}">
                <a16:creationId xmlns:a16="http://schemas.microsoft.com/office/drawing/2014/main" id="{92C00725-170E-9A49-8D55-E5B111337850}"/>
              </a:ext>
            </a:extLst>
          </p:cNvPr>
          <p:cNvSpPr>
            <a:spLocks noGrp="1"/>
          </p:cNvSpPr>
          <p:nvPr>
            <p:ph type="body" sz="quarter" idx="28" hasCustomPrompt="1"/>
          </p:nvPr>
        </p:nvSpPr>
        <p:spPr>
          <a:xfrm>
            <a:off x="1287881" y="67884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40" name="Text Placeholder 8">
            <a:extLst>
              <a:ext uri="{FF2B5EF4-FFF2-40B4-BE49-F238E27FC236}">
                <a16:creationId xmlns:a16="http://schemas.microsoft.com/office/drawing/2014/main" id="{0B7B7197-CE65-B442-AB21-0C00FC232BDF}"/>
              </a:ext>
            </a:extLst>
          </p:cNvPr>
          <p:cNvSpPr>
            <a:spLocks noGrp="1"/>
          </p:cNvSpPr>
          <p:nvPr>
            <p:ph type="body" sz="quarter" idx="29" hasCustomPrompt="1"/>
          </p:nvPr>
        </p:nvSpPr>
        <p:spPr>
          <a:xfrm>
            <a:off x="1287881" y="7028174"/>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41" name="Text Placeholder 8">
            <a:extLst>
              <a:ext uri="{FF2B5EF4-FFF2-40B4-BE49-F238E27FC236}">
                <a16:creationId xmlns:a16="http://schemas.microsoft.com/office/drawing/2014/main" id="{5CAB60AD-806F-EE4B-827F-43260E69CB40}"/>
              </a:ext>
            </a:extLst>
          </p:cNvPr>
          <p:cNvSpPr>
            <a:spLocks noGrp="1"/>
          </p:cNvSpPr>
          <p:nvPr>
            <p:ph type="body" sz="quarter" idx="30" hasCustomPrompt="1"/>
          </p:nvPr>
        </p:nvSpPr>
        <p:spPr>
          <a:xfrm>
            <a:off x="550157" y="6741529"/>
            <a:ext cx="540212"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06</a:t>
            </a:r>
          </a:p>
        </p:txBody>
      </p:sp>
      <p:sp>
        <p:nvSpPr>
          <p:cNvPr id="46" name="Slide Number Placeholder 5">
            <a:extLst>
              <a:ext uri="{FF2B5EF4-FFF2-40B4-BE49-F238E27FC236}">
                <a16:creationId xmlns:a16="http://schemas.microsoft.com/office/drawing/2014/main" id="{721EE631-9A84-964E-8FF5-15783A9895D8}"/>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dirty="0"/>
              <a:t>.</a:t>
            </a:r>
          </a:p>
        </p:txBody>
      </p:sp>
      <p:sp>
        <p:nvSpPr>
          <p:cNvPr id="54" name="Text Placeholder 8">
            <a:extLst>
              <a:ext uri="{FF2B5EF4-FFF2-40B4-BE49-F238E27FC236}">
                <a16:creationId xmlns:a16="http://schemas.microsoft.com/office/drawing/2014/main" id="{FC57BDE2-D572-C041-90B7-FCA3CB5F54DB}"/>
              </a:ext>
            </a:extLst>
          </p:cNvPr>
          <p:cNvSpPr>
            <a:spLocks noGrp="1"/>
          </p:cNvSpPr>
          <p:nvPr>
            <p:ph type="body" sz="quarter" idx="50" hasCustomPrompt="1"/>
          </p:nvPr>
        </p:nvSpPr>
        <p:spPr>
          <a:xfrm>
            <a:off x="7646478" y="1403979"/>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58" name="Text Placeholder 8">
            <a:extLst>
              <a:ext uri="{FF2B5EF4-FFF2-40B4-BE49-F238E27FC236}">
                <a16:creationId xmlns:a16="http://schemas.microsoft.com/office/drawing/2014/main" id="{7EAF5E2D-9174-2945-B21F-422C46A4CBD3}"/>
              </a:ext>
            </a:extLst>
          </p:cNvPr>
          <p:cNvSpPr>
            <a:spLocks noGrp="1"/>
          </p:cNvSpPr>
          <p:nvPr>
            <p:ph type="body" sz="quarter" idx="51" hasCustomPrompt="1"/>
          </p:nvPr>
        </p:nvSpPr>
        <p:spPr>
          <a:xfrm>
            <a:off x="7646478" y="1643719"/>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62" name="Text Placeholder 8">
            <a:extLst>
              <a:ext uri="{FF2B5EF4-FFF2-40B4-BE49-F238E27FC236}">
                <a16:creationId xmlns:a16="http://schemas.microsoft.com/office/drawing/2014/main" id="{EF54D7C4-8078-0442-AC2A-8C950143B789}"/>
              </a:ext>
            </a:extLst>
          </p:cNvPr>
          <p:cNvSpPr>
            <a:spLocks noGrp="1"/>
          </p:cNvSpPr>
          <p:nvPr>
            <p:ph type="body" sz="quarter" idx="52" hasCustomPrompt="1"/>
          </p:nvPr>
        </p:nvSpPr>
        <p:spPr>
          <a:xfrm>
            <a:off x="6912163" y="1357074"/>
            <a:ext cx="51456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07</a:t>
            </a:r>
          </a:p>
        </p:txBody>
      </p:sp>
      <p:sp>
        <p:nvSpPr>
          <p:cNvPr id="63" name="Text Placeholder 8">
            <a:extLst>
              <a:ext uri="{FF2B5EF4-FFF2-40B4-BE49-F238E27FC236}">
                <a16:creationId xmlns:a16="http://schemas.microsoft.com/office/drawing/2014/main" id="{0F2A4A10-446E-F14C-A931-E7DC3C0DB4A1}"/>
              </a:ext>
            </a:extLst>
          </p:cNvPr>
          <p:cNvSpPr>
            <a:spLocks noGrp="1"/>
          </p:cNvSpPr>
          <p:nvPr>
            <p:ph type="body" sz="quarter" idx="53" hasCustomPrompt="1"/>
          </p:nvPr>
        </p:nvSpPr>
        <p:spPr>
          <a:xfrm>
            <a:off x="7646478" y="2488053"/>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64" name="Text Placeholder 8">
            <a:extLst>
              <a:ext uri="{FF2B5EF4-FFF2-40B4-BE49-F238E27FC236}">
                <a16:creationId xmlns:a16="http://schemas.microsoft.com/office/drawing/2014/main" id="{7E5D7613-0ABD-AA40-996D-E2DB9E238CE4}"/>
              </a:ext>
            </a:extLst>
          </p:cNvPr>
          <p:cNvSpPr>
            <a:spLocks noGrp="1"/>
          </p:cNvSpPr>
          <p:nvPr>
            <p:ph type="body" sz="quarter" idx="54" hasCustomPrompt="1"/>
          </p:nvPr>
        </p:nvSpPr>
        <p:spPr>
          <a:xfrm>
            <a:off x="7646478" y="2727793"/>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65" name="Text Placeholder 8">
            <a:extLst>
              <a:ext uri="{FF2B5EF4-FFF2-40B4-BE49-F238E27FC236}">
                <a16:creationId xmlns:a16="http://schemas.microsoft.com/office/drawing/2014/main" id="{2D94BD00-0910-F44B-904B-957F3375650C}"/>
              </a:ext>
            </a:extLst>
          </p:cNvPr>
          <p:cNvSpPr>
            <a:spLocks noGrp="1"/>
          </p:cNvSpPr>
          <p:nvPr>
            <p:ph type="body" sz="quarter" idx="55" hasCustomPrompt="1"/>
          </p:nvPr>
        </p:nvSpPr>
        <p:spPr>
          <a:xfrm>
            <a:off x="6912163" y="2433965"/>
            <a:ext cx="530594"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08</a:t>
            </a:r>
          </a:p>
        </p:txBody>
      </p:sp>
      <p:sp>
        <p:nvSpPr>
          <p:cNvPr id="66" name="Text Placeholder 8">
            <a:extLst>
              <a:ext uri="{FF2B5EF4-FFF2-40B4-BE49-F238E27FC236}">
                <a16:creationId xmlns:a16="http://schemas.microsoft.com/office/drawing/2014/main" id="{4D279ED2-909F-8A4F-8D82-137D562C03CD}"/>
              </a:ext>
            </a:extLst>
          </p:cNvPr>
          <p:cNvSpPr>
            <a:spLocks noGrp="1"/>
          </p:cNvSpPr>
          <p:nvPr>
            <p:ph type="body" sz="quarter" idx="56" hasCustomPrompt="1"/>
          </p:nvPr>
        </p:nvSpPr>
        <p:spPr>
          <a:xfrm>
            <a:off x="7646478" y="354761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0" name="Text Placeholder 8">
            <a:extLst>
              <a:ext uri="{FF2B5EF4-FFF2-40B4-BE49-F238E27FC236}">
                <a16:creationId xmlns:a16="http://schemas.microsoft.com/office/drawing/2014/main" id="{338ED624-E24E-0446-A06A-6AF0B1B94762}"/>
              </a:ext>
            </a:extLst>
          </p:cNvPr>
          <p:cNvSpPr>
            <a:spLocks noGrp="1"/>
          </p:cNvSpPr>
          <p:nvPr>
            <p:ph type="body" sz="quarter" idx="57" hasCustomPrompt="1"/>
          </p:nvPr>
        </p:nvSpPr>
        <p:spPr>
          <a:xfrm>
            <a:off x="7646478" y="378735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71" name="Text Placeholder 8">
            <a:extLst>
              <a:ext uri="{FF2B5EF4-FFF2-40B4-BE49-F238E27FC236}">
                <a16:creationId xmlns:a16="http://schemas.microsoft.com/office/drawing/2014/main" id="{2A1B59D7-8459-744C-A0C3-8FC720BB6165}"/>
              </a:ext>
            </a:extLst>
          </p:cNvPr>
          <p:cNvSpPr>
            <a:spLocks noGrp="1"/>
          </p:cNvSpPr>
          <p:nvPr>
            <p:ph type="body" sz="quarter" idx="58" hasCustomPrompt="1"/>
          </p:nvPr>
        </p:nvSpPr>
        <p:spPr>
          <a:xfrm>
            <a:off x="6912163" y="3510856"/>
            <a:ext cx="537006"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09</a:t>
            </a:r>
          </a:p>
        </p:txBody>
      </p:sp>
      <p:sp>
        <p:nvSpPr>
          <p:cNvPr id="72" name="Text Placeholder 8">
            <a:extLst>
              <a:ext uri="{FF2B5EF4-FFF2-40B4-BE49-F238E27FC236}">
                <a16:creationId xmlns:a16="http://schemas.microsoft.com/office/drawing/2014/main" id="{FEEDCB8E-C6E9-AD49-B482-B7A9D2550F40}"/>
              </a:ext>
            </a:extLst>
          </p:cNvPr>
          <p:cNvSpPr>
            <a:spLocks noGrp="1"/>
          </p:cNvSpPr>
          <p:nvPr>
            <p:ph type="body" sz="quarter" idx="59" hasCustomPrompt="1"/>
          </p:nvPr>
        </p:nvSpPr>
        <p:spPr>
          <a:xfrm>
            <a:off x="7646478" y="4630827"/>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3" name="Text Placeholder 8">
            <a:extLst>
              <a:ext uri="{FF2B5EF4-FFF2-40B4-BE49-F238E27FC236}">
                <a16:creationId xmlns:a16="http://schemas.microsoft.com/office/drawing/2014/main" id="{59E7C338-E301-EC40-99C8-6CC4DACEE4F3}"/>
              </a:ext>
            </a:extLst>
          </p:cNvPr>
          <p:cNvSpPr>
            <a:spLocks noGrp="1"/>
          </p:cNvSpPr>
          <p:nvPr>
            <p:ph type="body" sz="quarter" idx="60" hasCustomPrompt="1"/>
          </p:nvPr>
        </p:nvSpPr>
        <p:spPr>
          <a:xfrm>
            <a:off x="7646478" y="4870567"/>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74" name="Text Placeholder 8">
            <a:extLst>
              <a:ext uri="{FF2B5EF4-FFF2-40B4-BE49-F238E27FC236}">
                <a16:creationId xmlns:a16="http://schemas.microsoft.com/office/drawing/2014/main" id="{009F482B-DEA9-7942-8B26-449D616CF96C}"/>
              </a:ext>
            </a:extLst>
          </p:cNvPr>
          <p:cNvSpPr>
            <a:spLocks noGrp="1"/>
          </p:cNvSpPr>
          <p:nvPr>
            <p:ph type="body" sz="quarter" idx="61" hasCustomPrompt="1"/>
          </p:nvPr>
        </p:nvSpPr>
        <p:spPr>
          <a:xfrm>
            <a:off x="6912163" y="4587747"/>
            <a:ext cx="440826"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10</a:t>
            </a:r>
          </a:p>
        </p:txBody>
      </p:sp>
      <p:sp>
        <p:nvSpPr>
          <p:cNvPr id="75" name="Text Placeholder 8">
            <a:extLst>
              <a:ext uri="{FF2B5EF4-FFF2-40B4-BE49-F238E27FC236}">
                <a16:creationId xmlns:a16="http://schemas.microsoft.com/office/drawing/2014/main" id="{3B109D22-A645-B84E-A746-9B57EC712429}"/>
              </a:ext>
            </a:extLst>
          </p:cNvPr>
          <p:cNvSpPr>
            <a:spLocks noGrp="1"/>
          </p:cNvSpPr>
          <p:nvPr>
            <p:ph type="body" sz="quarter" idx="62" hasCustomPrompt="1"/>
          </p:nvPr>
        </p:nvSpPr>
        <p:spPr>
          <a:xfrm>
            <a:off x="7646478" y="5718991"/>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6" name="Text Placeholder 8">
            <a:extLst>
              <a:ext uri="{FF2B5EF4-FFF2-40B4-BE49-F238E27FC236}">
                <a16:creationId xmlns:a16="http://schemas.microsoft.com/office/drawing/2014/main" id="{0C0A68C1-E0E4-E145-812D-521CA37A3CBD}"/>
              </a:ext>
            </a:extLst>
          </p:cNvPr>
          <p:cNvSpPr>
            <a:spLocks noGrp="1"/>
          </p:cNvSpPr>
          <p:nvPr>
            <p:ph type="body" sz="quarter" idx="63" hasCustomPrompt="1"/>
          </p:nvPr>
        </p:nvSpPr>
        <p:spPr>
          <a:xfrm>
            <a:off x="7646478" y="5958731"/>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77" name="Text Placeholder 8">
            <a:extLst>
              <a:ext uri="{FF2B5EF4-FFF2-40B4-BE49-F238E27FC236}">
                <a16:creationId xmlns:a16="http://schemas.microsoft.com/office/drawing/2014/main" id="{687C9E3A-F23F-C448-BBD2-46E0BAC806D2}"/>
              </a:ext>
            </a:extLst>
          </p:cNvPr>
          <p:cNvSpPr>
            <a:spLocks noGrp="1"/>
          </p:cNvSpPr>
          <p:nvPr>
            <p:ph type="body" sz="quarter" idx="64" hasCustomPrompt="1"/>
          </p:nvPr>
        </p:nvSpPr>
        <p:spPr>
          <a:xfrm>
            <a:off x="6912163" y="5664638"/>
            <a:ext cx="304571"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11</a:t>
            </a:r>
          </a:p>
        </p:txBody>
      </p:sp>
      <p:sp>
        <p:nvSpPr>
          <p:cNvPr id="78" name="Text Placeholder 8">
            <a:extLst>
              <a:ext uri="{FF2B5EF4-FFF2-40B4-BE49-F238E27FC236}">
                <a16:creationId xmlns:a16="http://schemas.microsoft.com/office/drawing/2014/main" id="{4A08F985-DEF4-0B46-A91A-0936D87B22A7}"/>
              </a:ext>
            </a:extLst>
          </p:cNvPr>
          <p:cNvSpPr>
            <a:spLocks noGrp="1"/>
          </p:cNvSpPr>
          <p:nvPr>
            <p:ph type="body" sz="quarter" idx="65" hasCustomPrompt="1"/>
          </p:nvPr>
        </p:nvSpPr>
        <p:spPr>
          <a:xfrm>
            <a:off x="7646478" y="6788434"/>
            <a:ext cx="4698182" cy="207582"/>
          </a:xfrm>
          <a:prstGeom prst="rect">
            <a:avLst/>
          </a:prstGeom>
        </p:spPr>
        <p:txBody>
          <a:bodyPr wrap="none" lIns="0" tIns="0" rIns="0" bIns="0" anchor="ctr">
            <a:noAutofit/>
          </a:bodyPr>
          <a:lstStyle>
            <a:lvl1pPr marL="0" indent="0" algn="l">
              <a:lnSpc>
                <a:spcPct val="120000"/>
              </a:lnSpc>
              <a:spcBef>
                <a:spcPts val="0"/>
              </a:spcBef>
              <a:buNone/>
              <a:defRPr sz="1500" b="0" i="0" cap="none" baseline="0">
                <a:solidFill>
                  <a:schemeClr val="tx1"/>
                </a:solidFill>
                <a:latin typeface="+mj-lt"/>
              </a:defRPr>
            </a:lvl1pPr>
          </a:lstStyle>
          <a:p>
            <a:pPr lvl="0"/>
            <a:r>
              <a:rPr lang="en-US" dirty="0"/>
              <a:t>Topic goes here</a:t>
            </a:r>
          </a:p>
        </p:txBody>
      </p:sp>
      <p:sp>
        <p:nvSpPr>
          <p:cNvPr id="79" name="Text Placeholder 8">
            <a:extLst>
              <a:ext uri="{FF2B5EF4-FFF2-40B4-BE49-F238E27FC236}">
                <a16:creationId xmlns:a16="http://schemas.microsoft.com/office/drawing/2014/main" id="{006FA982-4E52-B24F-B64E-297DB082862B}"/>
              </a:ext>
            </a:extLst>
          </p:cNvPr>
          <p:cNvSpPr>
            <a:spLocks noGrp="1"/>
          </p:cNvSpPr>
          <p:nvPr>
            <p:ph type="body" sz="quarter" idx="66" hasCustomPrompt="1"/>
          </p:nvPr>
        </p:nvSpPr>
        <p:spPr>
          <a:xfrm>
            <a:off x="7646478" y="7028174"/>
            <a:ext cx="4698182" cy="217461"/>
          </a:xfrm>
          <a:prstGeom prst="rect">
            <a:avLst/>
          </a:prstGeom>
        </p:spPr>
        <p:txBody>
          <a:bodyPr wrap="none" lIns="0" tIns="0" rIns="0" bIns="0" anchor="t">
            <a:noAutofit/>
          </a:bodyPr>
          <a:lstStyle>
            <a:lvl1pPr marL="0" indent="0" algn="l">
              <a:lnSpc>
                <a:spcPct val="120000"/>
              </a:lnSpc>
              <a:spcBef>
                <a:spcPts val="0"/>
              </a:spcBef>
              <a:buNone/>
              <a:defRPr sz="1200" b="0" i="0" cap="none" baseline="0">
                <a:solidFill>
                  <a:srgbClr val="020A20"/>
                </a:solidFill>
                <a:latin typeface="+mn-lt"/>
              </a:defRPr>
            </a:lvl1pPr>
          </a:lstStyle>
          <a:p>
            <a:pPr lvl="0"/>
            <a:r>
              <a:rPr lang="en-US" dirty="0"/>
              <a:t>Description</a:t>
            </a:r>
          </a:p>
        </p:txBody>
      </p:sp>
      <p:sp>
        <p:nvSpPr>
          <p:cNvPr id="80" name="Text Placeholder 8">
            <a:extLst>
              <a:ext uri="{FF2B5EF4-FFF2-40B4-BE49-F238E27FC236}">
                <a16:creationId xmlns:a16="http://schemas.microsoft.com/office/drawing/2014/main" id="{A248789F-26CC-1045-8D4F-21A7291505DB}"/>
              </a:ext>
            </a:extLst>
          </p:cNvPr>
          <p:cNvSpPr>
            <a:spLocks noGrp="1"/>
          </p:cNvSpPr>
          <p:nvPr>
            <p:ph type="body" sz="quarter" idx="67" hasCustomPrompt="1"/>
          </p:nvPr>
        </p:nvSpPr>
        <p:spPr>
          <a:xfrm>
            <a:off x="6912163" y="6741529"/>
            <a:ext cx="403957" cy="553998"/>
          </a:xfrm>
          <a:prstGeom prst="rect">
            <a:avLst/>
          </a:prstGeom>
        </p:spPr>
        <p:txBody>
          <a:bodyPr wrap="none" lIns="0" tIns="0" rIns="0" bIns="0" anchor="ctr">
            <a:spAutoFit/>
          </a:bodyPr>
          <a:lstStyle>
            <a:lvl1pPr marL="0" indent="0" algn="l">
              <a:lnSpc>
                <a:spcPct val="100000"/>
              </a:lnSpc>
              <a:buNone/>
              <a:defRPr sz="3600" b="0" i="0" cap="all" baseline="0">
                <a:solidFill>
                  <a:schemeClr val="tx2"/>
                </a:solidFill>
                <a:latin typeface="+mj-lt"/>
              </a:defRPr>
            </a:lvl1pPr>
          </a:lstStyle>
          <a:p>
            <a:pPr lvl="0"/>
            <a:r>
              <a:rPr lang="en-US" dirty="0"/>
              <a:t>12</a:t>
            </a:r>
          </a:p>
        </p:txBody>
      </p:sp>
      <p:sp>
        <p:nvSpPr>
          <p:cNvPr id="44" name="Title 1">
            <a:extLst>
              <a:ext uri="{FF2B5EF4-FFF2-40B4-BE49-F238E27FC236}">
                <a16:creationId xmlns:a16="http://schemas.microsoft.com/office/drawing/2014/main" id="{A249399F-A366-6F43-AB0B-73A491733005}"/>
              </a:ext>
            </a:extLst>
          </p:cNvPr>
          <p:cNvSpPr>
            <a:spLocks noGrp="1"/>
          </p:cNvSpPr>
          <p:nvPr>
            <p:ph type="title" hasCustomPrompt="1"/>
          </p:nvPr>
        </p:nvSpPr>
        <p:spPr>
          <a:xfrm>
            <a:off x="551139" y="536400"/>
            <a:ext cx="3002425" cy="398571"/>
          </a:xfrm>
          <a:prstGeom prst="rect">
            <a:avLst/>
          </a:prstGeom>
        </p:spPr>
        <p:txBody>
          <a:bodyPr wrap="none" lIns="0" tIns="0" rIns="0" bIns="0">
            <a:spAutoFit/>
          </a:bodyPr>
          <a:lstStyle>
            <a:lvl1pPr>
              <a:defRPr lang="en-US" sz="2800" b="0" i="0" cap="none" spc="-100" dirty="0"/>
            </a:lvl1pPr>
          </a:lstStyle>
          <a:p>
            <a:pPr marL="0" lvl="0" indent="0">
              <a:buFont typeface="Arial" panose="020B0604020202020204" pitchFamily="34" charset="0"/>
            </a:pPr>
            <a:r>
              <a:rPr lang="en-US" dirty="0"/>
              <a:t>Table of contents - 1</a:t>
            </a:r>
          </a:p>
        </p:txBody>
      </p:sp>
    </p:spTree>
    <p:extLst>
      <p:ext uri="{BB962C8B-B14F-4D97-AF65-F5344CB8AC3E}">
        <p14:creationId xmlns:p14="http://schemas.microsoft.com/office/powerpoint/2010/main" val="1893696750"/>
      </p:ext>
    </p:extLst>
  </p:cSld>
  <p:clrMapOvr>
    <a:masterClrMapping/>
  </p:clrMapOvr>
  <p:extLst>
    <p:ext uri="{DCECCB84-F9BA-43D5-87BE-67443E8EF086}">
      <p15:sldGuideLst xmlns:p15="http://schemas.microsoft.com/office/powerpoint/2012/main">
        <p15:guide id="2" pos="4352" userDrawn="1">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Key points x 4">
    <p:spTree>
      <p:nvGrpSpPr>
        <p:cNvPr id="1" name=""/>
        <p:cNvGrpSpPr/>
        <p:nvPr/>
      </p:nvGrpSpPr>
      <p:grpSpPr>
        <a:xfrm>
          <a:off x="0" y="0"/>
          <a:ext cx="0" cy="0"/>
          <a:chOff x="0" y="0"/>
          <a:chExt cx="0" cy="0"/>
        </a:xfrm>
      </p:grpSpPr>
      <p:sp>
        <p:nvSpPr>
          <p:cNvPr id="17" name="Text Placeholder 33">
            <a:extLst>
              <a:ext uri="{FF2B5EF4-FFF2-40B4-BE49-F238E27FC236}">
                <a16:creationId xmlns:a16="http://schemas.microsoft.com/office/drawing/2014/main" id="{8FF4EF0D-E4FB-F242-AD5D-6492AF9F01F1}"/>
              </a:ext>
            </a:extLst>
          </p:cNvPr>
          <p:cNvSpPr>
            <a:spLocks noGrp="1"/>
          </p:cNvSpPr>
          <p:nvPr>
            <p:ph type="body" sz="quarter" idx="76" hasCustomPrompt="1"/>
          </p:nvPr>
        </p:nvSpPr>
        <p:spPr>
          <a:xfrm>
            <a:off x="552133" y="1735526"/>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8" name="Text Placeholder 6">
            <a:extLst>
              <a:ext uri="{FF2B5EF4-FFF2-40B4-BE49-F238E27FC236}">
                <a16:creationId xmlns:a16="http://schemas.microsoft.com/office/drawing/2014/main" id="{E45AC684-DD86-4446-A68A-1DED2A9E2E71}"/>
              </a:ext>
            </a:extLst>
          </p:cNvPr>
          <p:cNvSpPr>
            <a:spLocks noGrp="1"/>
          </p:cNvSpPr>
          <p:nvPr>
            <p:ph type="body" sz="quarter" idx="80" hasCustomPrompt="1"/>
          </p:nvPr>
        </p:nvSpPr>
        <p:spPr>
          <a:xfrm>
            <a:off x="552133" y="1375596"/>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19" name="Slide Number Placeholder 5">
            <a:extLst>
              <a:ext uri="{FF2B5EF4-FFF2-40B4-BE49-F238E27FC236}">
                <a16:creationId xmlns:a16="http://schemas.microsoft.com/office/drawing/2014/main" id="{19B312FA-EC1E-8047-8E31-320F5822E2C6}"/>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4" name="Text Placeholder 33">
            <a:extLst>
              <a:ext uri="{FF2B5EF4-FFF2-40B4-BE49-F238E27FC236}">
                <a16:creationId xmlns:a16="http://schemas.microsoft.com/office/drawing/2014/main" id="{307D55BA-858A-A649-BB1F-F09907958664}"/>
              </a:ext>
            </a:extLst>
          </p:cNvPr>
          <p:cNvSpPr>
            <a:spLocks noGrp="1"/>
          </p:cNvSpPr>
          <p:nvPr>
            <p:ph type="body" sz="quarter" idx="131" hasCustomPrompt="1"/>
          </p:nvPr>
        </p:nvSpPr>
        <p:spPr>
          <a:xfrm>
            <a:off x="552133" y="3972289"/>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15" name="Text Placeholder 6">
            <a:extLst>
              <a:ext uri="{FF2B5EF4-FFF2-40B4-BE49-F238E27FC236}">
                <a16:creationId xmlns:a16="http://schemas.microsoft.com/office/drawing/2014/main" id="{22EDF3B7-0C7C-484B-9617-24C5F42E565F}"/>
              </a:ext>
            </a:extLst>
          </p:cNvPr>
          <p:cNvSpPr>
            <a:spLocks noGrp="1"/>
          </p:cNvSpPr>
          <p:nvPr>
            <p:ph type="body" sz="quarter" idx="132" hasCustomPrompt="1"/>
          </p:nvPr>
        </p:nvSpPr>
        <p:spPr>
          <a:xfrm>
            <a:off x="552133" y="3612359"/>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16" name="Text Placeholder 33">
            <a:extLst>
              <a:ext uri="{FF2B5EF4-FFF2-40B4-BE49-F238E27FC236}">
                <a16:creationId xmlns:a16="http://schemas.microsoft.com/office/drawing/2014/main" id="{4989102F-76F9-CC4F-8E62-2F6A263CA0E3}"/>
              </a:ext>
            </a:extLst>
          </p:cNvPr>
          <p:cNvSpPr>
            <a:spLocks noGrp="1"/>
          </p:cNvSpPr>
          <p:nvPr>
            <p:ph type="body" sz="quarter" idx="133" hasCustomPrompt="1"/>
          </p:nvPr>
        </p:nvSpPr>
        <p:spPr>
          <a:xfrm>
            <a:off x="7614114" y="1735526"/>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1" name="Text Placeholder 6">
            <a:extLst>
              <a:ext uri="{FF2B5EF4-FFF2-40B4-BE49-F238E27FC236}">
                <a16:creationId xmlns:a16="http://schemas.microsoft.com/office/drawing/2014/main" id="{53AD2F69-746B-E443-A3B7-788DA8FE84E9}"/>
              </a:ext>
            </a:extLst>
          </p:cNvPr>
          <p:cNvSpPr>
            <a:spLocks noGrp="1"/>
          </p:cNvSpPr>
          <p:nvPr>
            <p:ph type="body" sz="quarter" idx="134" hasCustomPrompt="1"/>
          </p:nvPr>
        </p:nvSpPr>
        <p:spPr>
          <a:xfrm>
            <a:off x="7614114" y="1375596"/>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2" name="Text Placeholder 33">
            <a:extLst>
              <a:ext uri="{FF2B5EF4-FFF2-40B4-BE49-F238E27FC236}">
                <a16:creationId xmlns:a16="http://schemas.microsoft.com/office/drawing/2014/main" id="{296BBB85-65C9-8145-A4CD-833439B6352B}"/>
              </a:ext>
            </a:extLst>
          </p:cNvPr>
          <p:cNvSpPr>
            <a:spLocks noGrp="1"/>
          </p:cNvSpPr>
          <p:nvPr>
            <p:ph type="body" sz="quarter" idx="135" hasCustomPrompt="1"/>
          </p:nvPr>
        </p:nvSpPr>
        <p:spPr>
          <a:xfrm>
            <a:off x="7614114" y="3972289"/>
            <a:ext cx="5637818" cy="1359366"/>
          </a:xfrm>
          <a:prstGeom prst="rect">
            <a:avLst/>
          </a:prstGeom>
        </p:spPr>
        <p:txBody>
          <a:bodyPr wrap="square" lIns="0" tIns="0" rIns="0" bIns="0">
            <a:norm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 value to its clients. “Behavioral Pairing™ uses artificial intelligence to identify subtle and valuable patterns of human interaction.</a:t>
            </a:r>
          </a:p>
        </p:txBody>
      </p:sp>
      <p:sp>
        <p:nvSpPr>
          <p:cNvPr id="23" name="Text Placeholder 6">
            <a:extLst>
              <a:ext uri="{FF2B5EF4-FFF2-40B4-BE49-F238E27FC236}">
                <a16:creationId xmlns:a16="http://schemas.microsoft.com/office/drawing/2014/main" id="{C091FA4A-7CDD-3A4B-8E78-9E4D6317FA72}"/>
              </a:ext>
            </a:extLst>
          </p:cNvPr>
          <p:cNvSpPr>
            <a:spLocks noGrp="1"/>
          </p:cNvSpPr>
          <p:nvPr>
            <p:ph type="body" sz="quarter" idx="136" hasCustomPrompt="1"/>
          </p:nvPr>
        </p:nvSpPr>
        <p:spPr>
          <a:xfrm>
            <a:off x="7614114" y="3612359"/>
            <a:ext cx="563781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4" name="Title 1">
            <a:extLst>
              <a:ext uri="{FF2B5EF4-FFF2-40B4-BE49-F238E27FC236}">
                <a16:creationId xmlns:a16="http://schemas.microsoft.com/office/drawing/2014/main" id="{16681E7F-8F9F-C844-BBA8-64425FC00F3F}"/>
              </a:ext>
            </a:extLst>
          </p:cNvPr>
          <p:cNvSpPr>
            <a:spLocks noGrp="1"/>
          </p:cNvSpPr>
          <p:nvPr>
            <p:ph type="title" hasCustomPrompt="1"/>
          </p:nvPr>
        </p:nvSpPr>
        <p:spPr>
          <a:xfrm>
            <a:off x="549860" y="536400"/>
            <a:ext cx="2103140"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Key points x 4</a:t>
            </a:r>
          </a:p>
        </p:txBody>
      </p:sp>
    </p:spTree>
    <p:extLst>
      <p:ext uri="{BB962C8B-B14F-4D97-AF65-F5344CB8AC3E}">
        <p14:creationId xmlns:p14="http://schemas.microsoft.com/office/powerpoint/2010/main" val="1755403156"/>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Key Points x 6">
    <p:spTree>
      <p:nvGrpSpPr>
        <p:cNvPr id="1" name=""/>
        <p:cNvGrpSpPr/>
        <p:nvPr/>
      </p:nvGrpSpPr>
      <p:grpSpPr>
        <a:xfrm>
          <a:off x="0" y="0"/>
          <a:ext cx="0" cy="0"/>
          <a:chOff x="0" y="0"/>
          <a:chExt cx="0" cy="0"/>
        </a:xfrm>
      </p:grpSpPr>
      <p:sp>
        <p:nvSpPr>
          <p:cNvPr id="37" name="Text Placeholder 33">
            <a:extLst>
              <a:ext uri="{FF2B5EF4-FFF2-40B4-BE49-F238E27FC236}">
                <a16:creationId xmlns:a16="http://schemas.microsoft.com/office/drawing/2014/main" id="{2CE83577-C895-E944-B7AB-043A1982843E}"/>
              </a:ext>
            </a:extLst>
          </p:cNvPr>
          <p:cNvSpPr>
            <a:spLocks noGrp="1"/>
          </p:cNvSpPr>
          <p:nvPr>
            <p:ph type="body" sz="quarter" idx="76" hasCustomPrompt="1"/>
          </p:nvPr>
        </p:nvSpPr>
        <p:spPr>
          <a:xfrm>
            <a:off x="549213" y="1707399"/>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1" name="Text Placeholder 6">
            <a:extLst>
              <a:ext uri="{FF2B5EF4-FFF2-40B4-BE49-F238E27FC236}">
                <a16:creationId xmlns:a16="http://schemas.microsoft.com/office/drawing/2014/main" id="{A31397DF-6396-7543-A8F5-3722B683DDE7}"/>
              </a:ext>
            </a:extLst>
          </p:cNvPr>
          <p:cNvSpPr>
            <a:spLocks noGrp="1"/>
          </p:cNvSpPr>
          <p:nvPr>
            <p:ph type="body" sz="quarter" idx="80" hasCustomPrompt="1"/>
          </p:nvPr>
        </p:nvSpPr>
        <p:spPr>
          <a:xfrm>
            <a:off x="549214" y="1374190"/>
            <a:ext cx="357985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18" name="Text Placeholder 33">
            <a:extLst>
              <a:ext uri="{FF2B5EF4-FFF2-40B4-BE49-F238E27FC236}">
                <a16:creationId xmlns:a16="http://schemas.microsoft.com/office/drawing/2014/main" id="{A0BEB827-0F75-A44D-9DFF-4BC74605B2A0}"/>
              </a:ext>
            </a:extLst>
          </p:cNvPr>
          <p:cNvSpPr>
            <a:spLocks noGrp="1"/>
          </p:cNvSpPr>
          <p:nvPr>
            <p:ph type="body" sz="quarter" idx="81" hasCustomPrompt="1"/>
          </p:nvPr>
        </p:nvSpPr>
        <p:spPr>
          <a:xfrm>
            <a:off x="5119970" y="1707399"/>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19" name="Text Placeholder 6">
            <a:extLst>
              <a:ext uri="{FF2B5EF4-FFF2-40B4-BE49-F238E27FC236}">
                <a16:creationId xmlns:a16="http://schemas.microsoft.com/office/drawing/2014/main" id="{E102D3C9-D8D5-394D-90F7-6E604B3B86FA}"/>
              </a:ext>
            </a:extLst>
          </p:cNvPr>
          <p:cNvSpPr>
            <a:spLocks noGrp="1"/>
          </p:cNvSpPr>
          <p:nvPr>
            <p:ph type="body" sz="quarter" idx="82" hasCustomPrompt="1"/>
          </p:nvPr>
        </p:nvSpPr>
        <p:spPr>
          <a:xfrm>
            <a:off x="5119970" y="1374190"/>
            <a:ext cx="3590963"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0" name="Text Placeholder 33">
            <a:extLst>
              <a:ext uri="{FF2B5EF4-FFF2-40B4-BE49-F238E27FC236}">
                <a16:creationId xmlns:a16="http://schemas.microsoft.com/office/drawing/2014/main" id="{12AC9219-0B20-3342-A6EB-1C9D01A28557}"/>
              </a:ext>
            </a:extLst>
          </p:cNvPr>
          <p:cNvSpPr>
            <a:spLocks noGrp="1"/>
          </p:cNvSpPr>
          <p:nvPr>
            <p:ph type="body" sz="quarter" idx="83" hasCustomPrompt="1"/>
          </p:nvPr>
        </p:nvSpPr>
        <p:spPr>
          <a:xfrm>
            <a:off x="9687551" y="1707399"/>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21" name="Text Placeholder 6">
            <a:extLst>
              <a:ext uri="{FF2B5EF4-FFF2-40B4-BE49-F238E27FC236}">
                <a16:creationId xmlns:a16="http://schemas.microsoft.com/office/drawing/2014/main" id="{A30FF18C-DE3E-9840-8639-ED76ABBB8C59}"/>
              </a:ext>
            </a:extLst>
          </p:cNvPr>
          <p:cNvSpPr>
            <a:spLocks noGrp="1"/>
          </p:cNvSpPr>
          <p:nvPr>
            <p:ph type="body" sz="quarter" idx="84" hasCustomPrompt="1"/>
          </p:nvPr>
        </p:nvSpPr>
        <p:spPr>
          <a:xfrm>
            <a:off x="9687552" y="1374190"/>
            <a:ext cx="3580774"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39" name="Text Placeholder 33">
            <a:extLst>
              <a:ext uri="{FF2B5EF4-FFF2-40B4-BE49-F238E27FC236}">
                <a16:creationId xmlns:a16="http://schemas.microsoft.com/office/drawing/2014/main" id="{1DA3C821-ED9C-9E4D-AF6F-5903E6E4AA68}"/>
              </a:ext>
            </a:extLst>
          </p:cNvPr>
          <p:cNvSpPr>
            <a:spLocks noGrp="1"/>
          </p:cNvSpPr>
          <p:nvPr>
            <p:ph type="body" sz="quarter" idx="85" hasCustomPrompt="1"/>
          </p:nvPr>
        </p:nvSpPr>
        <p:spPr>
          <a:xfrm>
            <a:off x="549213" y="5013381"/>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0" name="Text Placeholder 6">
            <a:extLst>
              <a:ext uri="{FF2B5EF4-FFF2-40B4-BE49-F238E27FC236}">
                <a16:creationId xmlns:a16="http://schemas.microsoft.com/office/drawing/2014/main" id="{0A452A7D-BA2C-2C42-8BE0-20FAC48FBDC8}"/>
              </a:ext>
            </a:extLst>
          </p:cNvPr>
          <p:cNvSpPr>
            <a:spLocks noGrp="1"/>
          </p:cNvSpPr>
          <p:nvPr>
            <p:ph type="body" sz="quarter" idx="86" hasCustomPrompt="1"/>
          </p:nvPr>
        </p:nvSpPr>
        <p:spPr>
          <a:xfrm>
            <a:off x="549214" y="4670481"/>
            <a:ext cx="3579858"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43" name="Text Placeholder 33">
            <a:extLst>
              <a:ext uri="{FF2B5EF4-FFF2-40B4-BE49-F238E27FC236}">
                <a16:creationId xmlns:a16="http://schemas.microsoft.com/office/drawing/2014/main" id="{A46F2046-0DE0-6B41-9A04-AB99890A8EBA}"/>
              </a:ext>
            </a:extLst>
          </p:cNvPr>
          <p:cNvSpPr>
            <a:spLocks noGrp="1"/>
          </p:cNvSpPr>
          <p:nvPr>
            <p:ph type="body" sz="quarter" idx="87" hasCustomPrompt="1"/>
          </p:nvPr>
        </p:nvSpPr>
        <p:spPr>
          <a:xfrm>
            <a:off x="5119970" y="5013381"/>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4" name="Text Placeholder 6">
            <a:extLst>
              <a:ext uri="{FF2B5EF4-FFF2-40B4-BE49-F238E27FC236}">
                <a16:creationId xmlns:a16="http://schemas.microsoft.com/office/drawing/2014/main" id="{0ECD79D4-CD1C-7A44-A79B-10CB433431ED}"/>
              </a:ext>
            </a:extLst>
          </p:cNvPr>
          <p:cNvSpPr>
            <a:spLocks noGrp="1"/>
          </p:cNvSpPr>
          <p:nvPr>
            <p:ph type="body" sz="quarter" idx="88" hasCustomPrompt="1"/>
          </p:nvPr>
        </p:nvSpPr>
        <p:spPr>
          <a:xfrm>
            <a:off x="5119970" y="4670481"/>
            <a:ext cx="3590963"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45" name="Text Placeholder 33">
            <a:extLst>
              <a:ext uri="{FF2B5EF4-FFF2-40B4-BE49-F238E27FC236}">
                <a16:creationId xmlns:a16="http://schemas.microsoft.com/office/drawing/2014/main" id="{7BDE8B12-CD5D-0B44-B449-03221466C605}"/>
              </a:ext>
            </a:extLst>
          </p:cNvPr>
          <p:cNvSpPr>
            <a:spLocks noGrp="1"/>
          </p:cNvSpPr>
          <p:nvPr>
            <p:ph type="body" sz="quarter" idx="89" hasCustomPrompt="1"/>
          </p:nvPr>
        </p:nvSpPr>
        <p:spPr>
          <a:xfrm>
            <a:off x="9687551" y="5013381"/>
            <a:ext cx="3579858" cy="1540935"/>
          </a:xfrm>
          <a:prstGeom prst="rect">
            <a:avLst/>
          </a:prstGeom>
        </p:spPr>
        <p:txBody>
          <a:bodyPr wrap="square" lIns="0" tIns="0" rIns="0" bIns="0">
            <a:spAutoFit/>
          </a:bodyPr>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1pPr>
            <a:lvl2pPr marL="50292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584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0876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“Behavioral Pairing™ uses artificial intelligence to identify subtle and valuable patterns of human interaction in order to pair individuals on the basis of behavior, leading to more successful interactions and measurable increases in enterprise profitability. Today, Afiniti operates throughout the world, and has measurably driven billions of dollars in incremental.</a:t>
            </a:r>
          </a:p>
        </p:txBody>
      </p:sp>
      <p:sp>
        <p:nvSpPr>
          <p:cNvPr id="46" name="Text Placeholder 6">
            <a:extLst>
              <a:ext uri="{FF2B5EF4-FFF2-40B4-BE49-F238E27FC236}">
                <a16:creationId xmlns:a16="http://schemas.microsoft.com/office/drawing/2014/main" id="{12B9C37A-99B4-C94A-AFFE-7636ECE2336F}"/>
              </a:ext>
            </a:extLst>
          </p:cNvPr>
          <p:cNvSpPr>
            <a:spLocks noGrp="1"/>
          </p:cNvSpPr>
          <p:nvPr>
            <p:ph type="body" sz="quarter" idx="90" hasCustomPrompt="1"/>
          </p:nvPr>
        </p:nvSpPr>
        <p:spPr>
          <a:xfrm>
            <a:off x="9687552" y="4670481"/>
            <a:ext cx="3580774" cy="230063"/>
          </a:xfrm>
          <a:prstGeom prst="rect">
            <a:avLst/>
          </a:prstGeom>
        </p:spPr>
        <p:txBody>
          <a:bodyPr lIns="0" tIns="0" rIns="0" bIns="0" anchor="t" anchorCtr="0"/>
          <a:lstStyle>
            <a:lvl1pPr>
              <a:defRPr lang="en-US" sz="1500" spc="0" baseline="0" dirty="0">
                <a:solidFill>
                  <a:schemeClr val="tx2"/>
                </a:solidFill>
                <a:latin typeface="+mj-lt"/>
              </a:defRPr>
            </a:lvl1pPr>
          </a:lstStyle>
          <a:p>
            <a:pPr lvl="0" defTabSz="1018824">
              <a:lnSpc>
                <a:spcPct val="120000"/>
              </a:lnSpc>
            </a:pPr>
            <a:r>
              <a:rPr lang="en-US" dirty="0"/>
              <a:t>Beautiful heading goes here</a:t>
            </a:r>
          </a:p>
        </p:txBody>
      </p:sp>
      <p:sp>
        <p:nvSpPr>
          <p:cNvPr id="23" name="Slide Number Placeholder 5">
            <a:extLst>
              <a:ext uri="{FF2B5EF4-FFF2-40B4-BE49-F238E27FC236}">
                <a16:creationId xmlns:a16="http://schemas.microsoft.com/office/drawing/2014/main" id="{F6A72C9F-BE8C-7D48-8D71-84AAEAF08BE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2" name="Title 1">
            <a:extLst>
              <a:ext uri="{FF2B5EF4-FFF2-40B4-BE49-F238E27FC236}">
                <a16:creationId xmlns:a16="http://schemas.microsoft.com/office/drawing/2014/main" id="{8743B607-54B6-A040-97AC-38E94FF42EE7}"/>
              </a:ext>
            </a:extLst>
          </p:cNvPr>
          <p:cNvSpPr>
            <a:spLocks noGrp="1"/>
          </p:cNvSpPr>
          <p:nvPr>
            <p:ph type="title" hasCustomPrompt="1"/>
          </p:nvPr>
        </p:nvSpPr>
        <p:spPr>
          <a:xfrm>
            <a:off x="549860" y="536400"/>
            <a:ext cx="2106346"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Key points x 6</a:t>
            </a:r>
          </a:p>
        </p:txBody>
      </p:sp>
    </p:spTree>
    <p:extLst>
      <p:ext uri="{BB962C8B-B14F-4D97-AF65-F5344CB8AC3E}">
        <p14:creationId xmlns:p14="http://schemas.microsoft.com/office/powerpoint/2010/main" val="1596301351"/>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ients Info">
    <p:spTree>
      <p:nvGrpSpPr>
        <p:cNvPr id="1" name=""/>
        <p:cNvGrpSpPr/>
        <p:nvPr/>
      </p:nvGrpSpPr>
      <p:grpSpPr>
        <a:xfrm>
          <a:off x="0" y="0"/>
          <a:ext cx="0" cy="0"/>
          <a:chOff x="0" y="0"/>
          <a:chExt cx="0" cy="0"/>
        </a:xfrm>
      </p:grpSpPr>
      <p:sp>
        <p:nvSpPr>
          <p:cNvPr id="71" name="Text Placeholder 33">
            <a:extLst>
              <a:ext uri="{FF2B5EF4-FFF2-40B4-BE49-F238E27FC236}">
                <a16:creationId xmlns:a16="http://schemas.microsoft.com/office/drawing/2014/main" id="{D2A877CF-7003-624D-B632-ACD023E109C3}"/>
              </a:ext>
            </a:extLst>
          </p:cNvPr>
          <p:cNvSpPr>
            <a:spLocks noGrp="1"/>
          </p:cNvSpPr>
          <p:nvPr>
            <p:ph type="body" sz="quarter" idx="60" hasCustomPrompt="1"/>
          </p:nvPr>
        </p:nvSpPr>
        <p:spPr>
          <a:xfrm>
            <a:off x="2770014" y="1822977"/>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29" name="Picture Placeholder 4">
            <a:extLst>
              <a:ext uri="{FF2B5EF4-FFF2-40B4-BE49-F238E27FC236}">
                <a16:creationId xmlns:a16="http://schemas.microsoft.com/office/drawing/2014/main" id="{20DEFE35-9F50-6B45-B22F-F06CAF473D52}"/>
              </a:ext>
            </a:extLst>
          </p:cNvPr>
          <p:cNvSpPr>
            <a:spLocks noGrp="1"/>
          </p:cNvSpPr>
          <p:nvPr>
            <p:ph type="pic" sz="quarter" idx="50" hasCustomPrompt="1"/>
          </p:nvPr>
        </p:nvSpPr>
        <p:spPr>
          <a:xfrm>
            <a:off x="549187" y="1719720"/>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26" name="Slide Number Placeholder 5">
            <a:extLst>
              <a:ext uri="{FF2B5EF4-FFF2-40B4-BE49-F238E27FC236}">
                <a16:creationId xmlns:a16="http://schemas.microsoft.com/office/drawing/2014/main" id="{AA31DB22-92E6-F947-8767-5653B134C543}"/>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28" name="Text Placeholder 6">
            <a:extLst>
              <a:ext uri="{FF2B5EF4-FFF2-40B4-BE49-F238E27FC236}">
                <a16:creationId xmlns:a16="http://schemas.microsoft.com/office/drawing/2014/main" id="{2B3102CD-E4DC-274B-9E16-84A3162B8EE6}"/>
              </a:ext>
            </a:extLst>
          </p:cNvPr>
          <p:cNvSpPr>
            <a:spLocks noGrp="1"/>
          </p:cNvSpPr>
          <p:nvPr>
            <p:ph type="body" sz="quarter" idx="83" hasCustomPrompt="1"/>
          </p:nvPr>
        </p:nvSpPr>
        <p:spPr>
          <a:xfrm>
            <a:off x="549187" y="1376825"/>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20" name="Text Placeholder 33">
            <a:extLst>
              <a:ext uri="{FF2B5EF4-FFF2-40B4-BE49-F238E27FC236}">
                <a16:creationId xmlns:a16="http://schemas.microsoft.com/office/drawing/2014/main" id="{6B3AFF96-43AF-FB4F-84B6-27464CB7E1E9}"/>
              </a:ext>
            </a:extLst>
          </p:cNvPr>
          <p:cNvSpPr>
            <a:spLocks noGrp="1"/>
          </p:cNvSpPr>
          <p:nvPr>
            <p:ph type="body" sz="quarter" idx="131" hasCustomPrompt="1"/>
          </p:nvPr>
        </p:nvSpPr>
        <p:spPr>
          <a:xfrm>
            <a:off x="2770014" y="3288192"/>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21" name="Picture Placeholder 4">
            <a:extLst>
              <a:ext uri="{FF2B5EF4-FFF2-40B4-BE49-F238E27FC236}">
                <a16:creationId xmlns:a16="http://schemas.microsoft.com/office/drawing/2014/main" id="{216E0361-EA79-0C47-8AEC-34FB1331C7EC}"/>
              </a:ext>
            </a:extLst>
          </p:cNvPr>
          <p:cNvSpPr>
            <a:spLocks noGrp="1"/>
          </p:cNvSpPr>
          <p:nvPr>
            <p:ph type="pic" sz="quarter" idx="132" hasCustomPrompt="1"/>
          </p:nvPr>
        </p:nvSpPr>
        <p:spPr>
          <a:xfrm>
            <a:off x="549187" y="3184935"/>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22" name="Text Placeholder 6">
            <a:extLst>
              <a:ext uri="{FF2B5EF4-FFF2-40B4-BE49-F238E27FC236}">
                <a16:creationId xmlns:a16="http://schemas.microsoft.com/office/drawing/2014/main" id="{99AC26EE-6FFC-1C48-BE5E-A1C8DCA7F16B}"/>
              </a:ext>
            </a:extLst>
          </p:cNvPr>
          <p:cNvSpPr>
            <a:spLocks noGrp="1"/>
          </p:cNvSpPr>
          <p:nvPr>
            <p:ph type="body" sz="quarter" idx="133" hasCustomPrompt="1"/>
          </p:nvPr>
        </p:nvSpPr>
        <p:spPr>
          <a:xfrm>
            <a:off x="549187" y="2842040"/>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23" name="Text Placeholder 33">
            <a:extLst>
              <a:ext uri="{FF2B5EF4-FFF2-40B4-BE49-F238E27FC236}">
                <a16:creationId xmlns:a16="http://schemas.microsoft.com/office/drawing/2014/main" id="{231BB257-9151-1A43-8448-AEDFB3796999}"/>
              </a:ext>
            </a:extLst>
          </p:cNvPr>
          <p:cNvSpPr>
            <a:spLocks noGrp="1"/>
          </p:cNvSpPr>
          <p:nvPr>
            <p:ph type="body" sz="quarter" idx="134" hasCustomPrompt="1"/>
          </p:nvPr>
        </p:nvSpPr>
        <p:spPr>
          <a:xfrm>
            <a:off x="2770014" y="4753407"/>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24" name="Picture Placeholder 4">
            <a:extLst>
              <a:ext uri="{FF2B5EF4-FFF2-40B4-BE49-F238E27FC236}">
                <a16:creationId xmlns:a16="http://schemas.microsoft.com/office/drawing/2014/main" id="{D9EB68A5-065E-404C-9744-C943B530B4F1}"/>
              </a:ext>
            </a:extLst>
          </p:cNvPr>
          <p:cNvSpPr>
            <a:spLocks noGrp="1"/>
          </p:cNvSpPr>
          <p:nvPr>
            <p:ph type="pic" sz="quarter" idx="135" hasCustomPrompt="1"/>
          </p:nvPr>
        </p:nvSpPr>
        <p:spPr>
          <a:xfrm>
            <a:off x="549187" y="4650150"/>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33" name="Text Placeholder 6">
            <a:extLst>
              <a:ext uri="{FF2B5EF4-FFF2-40B4-BE49-F238E27FC236}">
                <a16:creationId xmlns:a16="http://schemas.microsoft.com/office/drawing/2014/main" id="{48919D60-CB50-9F4B-A35B-53DB30D9856C}"/>
              </a:ext>
            </a:extLst>
          </p:cNvPr>
          <p:cNvSpPr>
            <a:spLocks noGrp="1"/>
          </p:cNvSpPr>
          <p:nvPr>
            <p:ph type="body" sz="quarter" idx="136" hasCustomPrompt="1"/>
          </p:nvPr>
        </p:nvSpPr>
        <p:spPr>
          <a:xfrm>
            <a:off x="549187" y="4307255"/>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34" name="Text Placeholder 33">
            <a:extLst>
              <a:ext uri="{FF2B5EF4-FFF2-40B4-BE49-F238E27FC236}">
                <a16:creationId xmlns:a16="http://schemas.microsoft.com/office/drawing/2014/main" id="{CF33C55C-0BB6-1B45-AF91-C4A183112D4D}"/>
              </a:ext>
            </a:extLst>
          </p:cNvPr>
          <p:cNvSpPr>
            <a:spLocks noGrp="1"/>
          </p:cNvSpPr>
          <p:nvPr>
            <p:ph type="body" sz="quarter" idx="137" hasCustomPrompt="1"/>
          </p:nvPr>
        </p:nvSpPr>
        <p:spPr>
          <a:xfrm>
            <a:off x="2770014" y="6218622"/>
            <a:ext cx="10491961" cy="282587"/>
          </a:xfrm>
          <a:prstGeom prst="rect">
            <a:avLst/>
          </a:prstGeom>
        </p:spPr>
        <p:txBody>
          <a:bodyPr lIns="0" tIns="0" rIns="0" bIns="0" anchor="ctr"/>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a:lvl1pPr>
          </a:lstStyle>
          <a:p>
            <a:pPr lvl="0"/>
            <a:r>
              <a:rPr lang="en-US" dirty="0"/>
              <a:t>This is sample text bullet line created for afiniti.</a:t>
            </a:r>
          </a:p>
        </p:txBody>
      </p:sp>
      <p:sp>
        <p:nvSpPr>
          <p:cNvPr id="35" name="Picture Placeholder 4">
            <a:extLst>
              <a:ext uri="{FF2B5EF4-FFF2-40B4-BE49-F238E27FC236}">
                <a16:creationId xmlns:a16="http://schemas.microsoft.com/office/drawing/2014/main" id="{750AFF24-459D-4C49-9C53-E394E27597AE}"/>
              </a:ext>
            </a:extLst>
          </p:cNvPr>
          <p:cNvSpPr>
            <a:spLocks noGrp="1"/>
          </p:cNvSpPr>
          <p:nvPr>
            <p:ph type="pic" sz="quarter" idx="138" hasCustomPrompt="1"/>
          </p:nvPr>
        </p:nvSpPr>
        <p:spPr>
          <a:xfrm>
            <a:off x="549187" y="6115365"/>
            <a:ext cx="2004093" cy="489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400" dirty="0">
                <a:solidFill>
                  <a:schemeClr val="tx1"/>
                </a:solidFill>
              </a:defRPr>
            </a:lvl1pPr>
          </a:lstStyle>
          <a:p>
            <a:pPr lvl="0" algn="ctr" defTabSz="1018824"/>
            <a:r>
              <a:rPr lang="en-US"/>
              <a:t>Insert logo</a:t>
            </a:r>
          </a:p>
        </p:txBody>
      </p:sp>
      <p:sp>
        <p:nvSpPr>
          <p:cNvPr id="36" name="Text Placeholder 6">
            <a:extLst>
              <a:ext uri="{FF2B5EF4-FFF2-40B4-BE49-F238E27FC236}">
                <a16:creationId xmlns:a16="http://schemas.microsoft.com/office/drawing/2014/main" id="{EB2E52B4-5246-D641-918B-033190D130CF}"/>
              </a:ext>
            </a:extLst>
          </p:cNvPr>
          <p:cNvSpPr>
            <a:spLocks noGrp="1"/>
          </p:cNvSpPr>
          <p:nvPr>
            <p:ph type="body" sz="quarter" idx="139" hasCustomPrompt="1"/>
          </p:nvPr>
        </p:nvSpPr>
        <p:spPr>
          <a:xfrm>
            <a:off x="549187" y="5772470"/>
            <a:ext cx="10841806"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a:t>
            </a:r>
          </a:p>
        </p:txBody>
      </p:sp>
      <p:sp>
        <p:nvSpPr>
          <p:cNvPr id="17" name="Title 1">
            <a:extLst>
              <a:ext uri="{FF2B5EF4-FFF2-40B4-BE49-F238E27FC236}">
                <a16:creationId xmlns:a16="http://schemas.microsoft.com/office/drawing/2014/main" id="{4B583AF8-A74E-DD48-AEFE-ED26437DF1D7}"/>
              </a:ext>
            </a:extLst>
          </p:cNvPr>
          <p:cNvSpPr>
            <a:spLocks noGrp="1"/>
          </p:cNvSpPr>
          <p:nvPr>
            <p:ph type="title" hasCustomPrompt="1"/>
          </p:nvPr>
        </p:nvSpPr>
        <p:spPr>
          <a:xfrm>
            <a:off x="549860" y="536400"/>
            <a:ext cx="1673535"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Clients info</a:t>
            </a:r>
          </a:p>
        </p:txBody>
      </p:sp>
    </p:spTree>
    <p:extLst>
      <p:ext uri="{BB962C8B-B14F-4D97-AF65-F5344CB8AC3E}">
        <p14:creationId xmlns:p14="http://schemas.microsoft.com/office/powerpoint/2010/main" val="825779808"/>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am Introduction">
    <p:spTree>
      <p:nvGrpSpPr>
        <p:cNvPr id="1" name=""/>
        <p:cNvGrpSpPr/>
        <p:nvPr/>
      </p:nvGrpSpPr>
      <p:grpSpPr>
        <a:xfrm>
          <a:off x="0" y="0"/>
          <a:ext cx="0" cy="0"/>
          <a:chOff x="0" y="0"/>
          <a:chExt cx="0" cy="0"/>
        </a:xfrm>
      </p:grpSpPr>
      <p:sp>
        <p:nvSpPr>
          <p:cNvPr id="15" name="Text Placeholder 8">
            <a:extLst>
              <a:ext uri="{FF2B5EF4-FFF2-40B4-BE49-F238E27FC236}">
                <a16:creationId xmlns:a16="http://schemas.microsoft.com/office/drawing/2014/main" id="{F7B4614E-1795-704A-A342-9B8A34D4F734}"/>
              </a:ext>
            </a:extLst>
          </p:cNvPr>
          <p:cNvSpPr>
            <a:spLocks noGrp="1"/>
          </p:cNvSpPr>
          <p:nvPr>
            <p:ph type="body" sz="quarter" idx="13" hasCustomPrompt="1"/>
          </p:nvPr>
        </p:nvSpPr>
        <p:spPr>
          <a:xfrm>
            <a:off x="549187" y="1378733"/>
            <a:ext cx="10890394" cy="689412"/>
          </a:xfrm>
          <a:prstGeom prst="rect">
            <a:avLst/>
          </a:prstGeom>
        </p:spPr>
        <p:txBody>
          <a:bodyPr lIns="0" tIns="0" rIns="0" bIns="0" anchor="t"/>
          <a:lstStyle>
            <a:lvl1pPr marL="0" indent="0">
              <a:lnSpc>
                <a:spcPct val="120000"/>
              </a:lnSpc>
              <a:spcBef>
                <a:spcPts val="0"/>
              </a:spcBef>
              <a:buNone/>
              <a:defRPr lang="en-US" sz="1200" kern="1200" dirty="0">
                <a:solidFill>
                  <a:schemeClr val="tx1"/>
                </a:solidFill>
                <a:latin typeface="+mn-lt"/>
                <a:ea typeface="+mn-ea"/>
                <a:cs typeface="+mn-cs"/>
              </a:defRPr>
            </a:lvl1pPr>
            <a:lvl2pPr marL="502920" marR="0" indent="0" algn="l" defTabSz="1018824" rtl="0" eaLnBrk="1" fontAlgn="auto" latinLnBrk="0" hangingPunct="1">
              <a:lnSpc>
                <a:spcPct val="120000"/>
              </a:lnSpc>
              <a:spcBef>
                <a:spcPts val="1100"/>
              </a:spcBef>
              <a:spcAft>
                <a:spcPts val="0"/>
              </a:spcAft>
              <a:buClrTx/>
              <a:buSzTx/>
              <a:buFont typeface="Arial" panose="020B0604020202020204" pitchFamily="34" charset="0"/>
              <a:buNone/>
              <a:tabLst/>
              <a:defRPr sz="1200">
                <a:latin typeface="+mn-lt"/>
              </a:defRPr>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4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19" name="Text Placeholder 8">
            <a:extLst>
              <a:ext uri="{FF2B5EF4-FFF2-40B4-BE49-F238E27FC236}">
                <a16:creationId xmlns:a16="http://schemas.microsoft.com/office/drawing/2014/main" id="{173B443D-56F7-3142-B6E8-084793F6D5E9}"/>
              </a:ext>
            </a:extLst>
          </p:cNvPr>
          <p:cNvSpPr>
            <a:spLocks noGrp="1"/>
          </p:cNvSpPr>
          <p:nvPr>
            <p:ph type="body" sz="quarter" idx="11" hasCustomPrompt="1"/>
          </p:nvPr>
        </p:nvSpPr>
        <p:spPr>
          <a:xfrm>
            <a:off x="549187" y="2100302"/>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20" name="Text Placeholder 8">
            <a:extLst>
              <a:ext uri="{FF2B5EF4-FFF2-40B4-BE49-F238E27FC236}">
                <a16:creationId xmlns:a16="http://schemas.microsoft.com/office/drawing/2014/main" id="{0EAEA790-34DA-1D4C-B7DC-EF2A4F6F728D}"/>
              </a:ext>
            </a:extLst>
          </p:cNvPr>
          <p:cNvSpPr>
            <a:spLocks noGrp="1"/>
          </p:cNvSpPr>
          <p:nvPr>
            <p:ph type="body" sz="quarter" idx="14" hasCustomPrompt="1"/>
          </p:nvPr>
        </p:nvSpPr>
        <p:spPr>
          <a:xfrm>
            <a:off x="549187" y="2340042"/>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21" name="Text Placeholder 8">
            <a:extLst>
              <a:ext uri="{FF2B5EF4-FFF2-40B4-BE49-F238E27FC236}">
                <a16:creationId xmlns:a16="http://schemas.microsoft.com/office/drawing/2014/main" id="{4F0731AA-9822-634F-85E4-23B699C7433B}"/>
              </a:ext>
            </a:extLst>
          </p:cNvPr>
          <p:cNvSpPr>
            <a:spLocks noGrp="1"/>
          </p:cNvSpPr>
          <p:nvPr>
            <p:ph type="body" sz="quarter" idx="15" hasCustomPrompt="1"/>
          </p:nvPr>
        </p:nvSpPr>
        <p:spPr>
          <a:xfrm>
            <a:off x="549187" y="2570535"/>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23" name="Text Placeholder 8">
            <a:extLst>
              <a:ext uri="{FF2B5EF4-FFF2-40B4-BE49-F238E27FC236}">
                <a16:creationId xmlns:a16="http://schemas.microsoft.com/office/drawing/2014/main" id="{B1A7DA0E-DB8E-D341-BB7F-9E012C7CCB54}"/>
              </a:ext>
            </a:extLst>
          </p:cNvPr>
          <p:cNvSpPr>
            <a:spLocks noGrp="1"/>
          </p:cNvSpPr>
          <p:nvPr>
            <p:ph type="body" sz="quarter" idx="16" hasCustomPrompt="1"/>
          </p:nvPr>
        </p:nvSpPr>
        <p:spPr>
          <a:xfrm>
            <a:off x="549187" y="319162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24" name="Text Placeholder 8">
            <a:extLst>
              <a:ext uri="{FF2B5EF4-FFF2-40B4-BE49-F238E27FC236}">
                <a16:creationId xmlns:a16="http://schemas.microsoft.com/office/drawing/2014/main" id="{3456C7DA-DC45-AD43-8B74-74535208EB73}"/>
              </a:ext>
            </a:extLst>
          </p:cNvPr>
          <p:cNvSpPr>
            <a:spLocks noGrp="1"/>
          </p:cNvSpPr>
          <p:nvPr>
            <p:ph type="body" sz="quarter" idx="17" hasCustomPrompt="1"/>
          </p:nvPr>
        </p:nvSpPr>
        <p:spPr>
          <a:xfrm>
            <a:off x="549187" y="343136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25" name="Text Placeholder 8">
            <a:extLst>
              <a:ext uri="{FF2B5EF4-FFF2-40B4-BE49-F238E27FC236}">
                <a16:creationId xmlns:a16="http://schemas.microsoft.com/office/drawing/2014/main" id="{D4053FA1-513F-DE48-B4B6-39CF0132B251}"/>
              </a:ext>
            </a:extLst>
          </p:cNvPr>
          <p:cNvSpPr>
            <a:spLocks noGrp="1"/>
          </p:cNvSpPr>
          <p:nvPr>
            <p:ph type="body" sz="quarter" idx="18" hasCustomPrompt="1"/>
          </p:nvPr>
        </p:nvSpPr>
        <p:spPr>
          <a:xfrm>
            <a:off x="549187" y="366186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48" name="Text Placeholder 8">
            <a:extLst>
              <a:ext uri="{FF2B5EF4-FFF2-40B4-BE49-F238E27FC236}">
                <a16:creationId xmlns:a16="http://schemas.microsoft.com/office/drawing/2014/main" id="{7DAF8186-56EE-4942-9ECF-DE738A9BD557}"/>
              </a:ext>
            </a:extLst>
          </p:cNvPr>
          <p:cNvSpPr>
            <a:spLocks noGrp="1"/>
          </p:cNvSpPr>
          <p:nvPr>
            <p:ph type="body" sz="quarter" idx="19" hasCustomPrompt="1"/>
          </p:nvPr>
        </p:nvSpPr>
        <p:spPr>
          <a:xfrm>
            <a:off x="549187" y="4279044"/>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49" name="Text Placeholder 8">
            <a:extLst>
              <a:ext uri="{FF2B5EF4-FFF2-40B4-BE49-F238E27FC236}">
                <a16:creationId xmlns:a16="http://schemas.microsoft.com/office/drawing/2014/main" id="{2ABF41CB-1C81-DF42-B1E4-8E1957E6B425}"/>
              </a:ext>
            </a:extLst>
          </p:cNvPr>
          <p:cNvSpPr>
            <a:spLocks noGrp="1"/>
          </p:cNvSpPr>
          <p:nvPr>
            <p:ph type="body" sz="quarter" idx="20" hasCustomPrompt="1"/>
          </p:nvPr>
        </p:nvSpPr>
        <p:spPr>
          <a:xfrm>
            <a:off x="549187" y="4518784"/>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50" name="Text Placeholder 8">
            <a:extLst>
              <a:ext uri="{FF2B5EF4-FFF2-40B4-BE49-F238E27FC236}">
                <a16:creationId xmlns:a16="http://schemas.microsoft.com/office/drawing/2014/main" id="{154A8930-01B6-8445-9F2E-2E7EB5A36557}"/>
              </a:ext>
            </a:extLst>
          </p:cNvPr>
          <p:cNvSpPr>
            <a:spLocks noGrp="1"/>
          </p:cNvSpPr>
          <p:nvPr>
            <p:ph type="body" sz="quarter" idx="21" hasCustomPrompt="1"/>
          </p:nvPr>
        </p:nvSpPr>
        <p:spPr>
          <a:xfrm>
            <a:off x="549187" y="4749277"/>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52" name="Text Placeholder 8">
            <a:extLst>
              <a:ext uri="{FF2B5EF4-FFF2-40B4-BE49-F238E27FC236}">
                <a16:creationId xmlns:a16="http://schemas.microsoft.com/office/drawing/2014/main" id="{94FE467C-9243-EB45-9C5C-998403CFFF1D}"/>
              </a:ext>
            </a:extLst>
          </p:cNvPr>
          <p:cNvSpPr>
            <a:spLocks noGrp="1"/>
          </p:cNvSpPr>
          <p:nvPr>
            <p:ph type="body" sz="quarter" idx="22" hasCustomPrompt="1"/>
          </p:nvPr>
        </p:nvSpPr>
        <p:spPr>
          <a:xfrm>
            <a:off x="549187" y="5361071"/>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53" name="Text Placeholder 8">
            <a:extLst>
              <a:ext uri="{FF2B5EF4-FFF2-40B4-BE49-F238E27FC236}">
                <a16:creationId xmlns:a16="http://schemas.microsoft.com/office/drawing/2014/main" id="{91FF2012-FD7A-3842-A7F8-9E459A1C463D}"/>
              </a:ext>
            </a:extLst>
          </p:cNvPr>
          <p:cNvSpPr>
            <a:spLocks noGrp="1"/>
          </p:cNvSpPr>
          <p:nvPr>
            <p:ph type="body" sz="quarter" idx="23" hasCustomPrompt="1"/>
          </p:nvPr>
        </p:nvSpPr>
        <p:spPr>
          <a:xfrm>
            <a:off x="549187" y="5600811"/>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54" name="Text Placeholder 8">
            <a:extLst>
              <a:ext uri="{FF2B5EF4-FFF2-40B4-BE49-F238E27FC236}">
                <a16:creationId xmlns:a16="http://schemas.microsoft.com/office/drawing/2014/main" id="{36BC22DC-76E2-A949-A286-F52AA87A75A3}"/>
              </a:ext>
            </a:extLst>
          </p:cNvPr>
          <p:cNvSpPr>
            <a:spLocks noGrp="1"/>
          </p:cNvSpPr>
          <p:nvPr>
            <p:ph type="body" sz="quarter" idx="24" hasCustomPrompt="1"/>
          </p:nvPr>
        </p:nvSpPr>
        <p:spPr>
          <a:xfrm>
            <a:off x="549187" y="5831304"/>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56" name="Text Placeholder 8">
            <a:extLst>
              <a:ext uri="{FF2B5EF4-FFF2-40B4-BE49-F238E27FC236}">
                <a16:creationId xmlns:a16="http://schemas.microsoft.com/office/drawing/2014/main" id="{396E71BB-BCD7-F34C-B32F-49B4602EA311}"/>
              </a:ext>
            </a:extLst>
          </p:cNvPr>
          <p:cNvSpPr>
            <a:spLocks noGrp="1"/>
          </p:cNvSpPr>
          <p:nvPr>
            <p:ph type="body" sz="quarter" idx="25" hasCustomPrompt="1"/>
          </p:nvPr>
        </p:nvSpPr>
        <p:spPr>
          <a:xfrm>
            <a:off x="549187" y="644507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57" name="Text Placeholder 8">
            <a:extLst>
              <a:ext uri="{FF2B5EF4-FFF2-40B4-BE49-F238E27FC236}">
                <a16:creationId xmlns:a16="http://schemas.microsoft.com/office/drawing/2014/main" id="{A3A92D05-F15F-B047-B1AD-DA0A1788F7E2}"/>
              </a:ext>
            </a:extLst>
          </p:cNvPr>
          <p:cNvSpPr>
            <a:spLocks noGrp="1"/>
          </p:cNvSpPr>
          <p:nvPr>
            <p:ph type="body" sz="quarter" idx="26" hasCustomPrompt="1"/>
          </p:nvPr>
        </p:nvSpPr>
        <p:spPr>
          <a:xfrm>
            <a:off x="549187" y="668481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58" name="Text Placeholder 8">
            <a:extLst>
              <a:ext uri="{FF2B5EF4-FFF2-40B4-BE49-F238E27FC236}">
                <a16:creationId xmlns:a16="http://schemas.microsoft.com/office/drawing/2014/main" id="{746FBDD9-008A-544E-B441-17A75CD2DF52}"/>
              </a:ext>
            </a:extLst>
          </p:cNvPr>
          <p:cNvSpPr>
            <a:spLocks noGrp="1"/>
          </p:cNvSpPr>
          <p:nvPr>
            <p:ph type="body" sz="quarter" idx="27" hasCustomPrompt="1"/>
          </p:nvPr>
        </p:nvSpPr>
        <p:spPr>
          <a:xfrm>
            <a:off x="549187" y="691531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60" name="Text Placeholder 8">
            <a:extLst>
              <a:ext uri="{FF2B5EF4-FFF2-40B4-BE49-F238E27FC236}">
                <a16:creationId xmlns:a16="http://schemas.microsoft.com/office/drawing/2014/main" id="{04289373-4503-EA49-A5B3-94F801475CBA}"/>
              </a:ext>
            </a:extLst>
          </p:cNvPr>
          <p:cNvSpPr>
            <a:spLocks noGrp="1"/>
          </p:cNvSpPr>
          <p:nvPr>
            <p:ph type="body" sz="quarter" idx="28" hasCustomPrompt="1"/>
          </p:nvPr>
        </p:nvSpPr>
        <p:spPr>
          <a:xfrm>
            <a:off x="4927399" y="2100302"/>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61" name="Text Placeholder 8">
            <a:extLst>
              <a:ext uri="{FF2B5EF4-FFF2-40B4-BE49-F238E27FC236}">
                <a16:creationId xmlns:a16="http://schemas.microsoft.com/office/drawing/2014/main" id="{B449BDC1-651E-7C47-83A1-F9E16CF63FE1}"/>
              </a:ext>
            </a:extLst>
          </p:cNvPr>
          <p:cNvSpPr>
            <a:spLocks noGrp="1"/>
          </p:cNvSpPr>
          <p:nvPr>
            <p:ph type="body" sz="quarter" idx="29" hasCustomPrompt="1"/>
          </p:nvPr>
        </p:nvSpPr>
        <p:spPr>
          <a:xfrm>
            <a:off x="4927399" y="2340042"/>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62" name="Text Placeholder 8">
            <a:extLst>
              <a:ext uri="{FF2B5EF4-FFF2-40B4-BE49-F238E27FC236}">
                <a16:creationId xmlns:a16="http://schemas.microsoft.com/office/drawing/2014/main" id="{5707A898-21C6-C548-99FA-DE807A16854A}"/>
              </a:ext>
            </a:extLst>
          </p:cNvPr>
          <p:cNvSpPr>
            <a:spLocks noGrp="1"/>
          </p:cNvSpPr>
          <p:nvPr>
            <p:ph type="body" sz="quarter" idx="30" hasCustomPrompt="1"/>
          </p:nvPr>
        </p:nvSpPr>
        <p:spPr>
          <a:xfrm>
            <a:off x="4927399" y="2570535"/>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63" name="Text Placeholder 8">
            <a:extLst>
              <a:ext uri="{FF2B5EF4-FFF2-40B4-BE49-F238E27FC236}">
                <a16:creationId xmlns:a16="http://schemas.microsoft.com/office/drawing/2014/main" id="{E0B93C40-4BEB-1542-85AD-0D0777C04598}"/>
              </a:ext>
            </a:extLst>
          </p:cNvPr>
          <p:cNvSpPr>
            <a:spLocks noGrp="1"/>
          </p:cNvSpPr>
          <p:nvPr>
            <p:ph type="body" sz="quarter" idx="31" hasCustomPrompt="1"/>
          </p:nvPr>
        </p:nvSpPr>
        <p:spPr>
          <a:xfrm>
            <a:off x="4927399" y="319162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64" name="Text Placeholder 8">
            <a:extLst>
              <a:ext uri="{FF2B5EF4-FFF2-40B4-BE49-F238E27FC236}">
                <a16:creationId xmlns:a16="http://schemas.microsoft.com/office/drawing/2014/main" id="{8902B054-7C17-364B-A943-B1543225CD63}"/>
              </a:ext>
            </a:extLst>
          </p:cNvPr>
          <p:cNvSpPr>
            <a:spLocks noGrp="1"/>
          </p:cNvSpPr>
          <p:nvPr>
            <p:ph type="body" sz="quarter" idx="32" hasCustomPrompt="1"/>
          </p:nvPr>
        </p:nvSpPr>
        <p:spPr>
          <a:xfrm>
            <a:off x="4927399" y="343136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65" name="Text Placeholder 8">
            <a:extLst>
              <a:ext uri="{FF2B5EF4-FFF2-40B4-BE49-F238E27FC236}">
                <a16:creationId xmlns:a16="http://schemas.microsoft.com/office/drawing/2014/main" id="{0D45F3E5-B492-904C-A0E0-A82F5CEDF356}"/>
              </a:ext>
            </a:extLst>
          </p:cNvPr>
          <p:cNvSpPr>
            <a:spLocks noGrp="1"/>
          </p:cNvSpPr>
          <p:nvPr>
            <p:ph type="body" sz="quarter" idx="33" hasCustomPrompt="1"/>
          </p:nvPr>
        </p:nvSpPr>
        <p:spPr>
          <a:xfrm>
            <a:off x="4927399" y="366186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67" name="Text Placeholder 8">
            <a:extLst>
              <a:ext uri="{FF2B5EF4-FFF2-40B4-BE49-F238E27FC236}">
                <a16:creationId xmlns:a16="http://schemas.microsoft.com/office/drawing/2014/main" id="{3BF0B575-AAD1-9446-8BD4-CF3E857A63A9}"/>
              </a:ext>
            </a:extLst>
          </p:cNvPr>
          <p:cNvSpPr>
            <a:spLocks noGrp="1"/>
          </p:cNvSpPr>
          <p:nvPr>
            <p:ph type="body" sz="quarter" idx="34" hasCustomPrompt="1"/>
          </p:nvPr>
        </p:nvSpPr>
        <p:spPr>
          <a:xfrm>
            <a:off x="4927399" y="4279044"/>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68" name="Text Placeholder 8">
            <a:extLst>
              <a:ext uri="{FF2B5EF4-FFF2-40B4-BE49-F238E27FC236}">
                <a16:creationId xmlns:a16="http://schemas.microsoft.com/office/drawing/2014/main" id="{375C8D33-20D3-3647-8BD7-CA5058004DB5}"/>
              </a:ext>
            </a:extLst>
          </p:cNvPr>
          <p:cNvSpPr>
            <a:spLocks noGrp="1"/>
          </p:cNvSpPr>
          <p:nvPr>
            <p:ph type="body" sz="quarter" idx="35" hasCustomPrompt="1"/>
          </p:nvPr>
        </p:nvSpPr>
        <p:spPr>
          <a:xfrm>
            <a:off x="4927399" y="4518784"/>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69" name="Text Placeholder 8">
            <a:extLst>
              <a:ext uri="{FF2B5EF4-FFF2-40B4-BE49-F238E27FC236}">
                <a16:creationId xmlns:a16="http://schemas.microsoft.com/office/drawing/2014/main" id="{6E39AE3D-2F27-4D44-AB9E-232736440EF9}"/>
              </a:ext>
            </a:extLst>
          </p:cNvPr>
          <p:cNvSpPr>
            <a:spLocks noGrp="1"/>
          </p:cNvSpPr>
          <p:nvPr>
            <p:ph type="body" sz="quarter" idx="36" hasCustomPrompt="1"/>
          </p:nvPr>
        </p:nvSpPr>
        <p:spPr>
          <a:xfrm>
            <a:off x="4927399" y="4749277"/>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71" name="Text Placeholder 8">
            <a:extLst>
              <a:ext uri="{FF2B5EF4-FFF2-40B4-BE49-F238E27FC236}">
                <a16:creationId xmlns:a16="http://schemas.microsoft.com/office/drawing/2014/main" id="{06CC4F9F-4883-0A42-9F16-C90923395FF4}"/>
              </a:ext>
            </a:extLst>
          </p:cNvPr>
          <p:cNvSpPr>
            <a:spLocks noGrp="1"/>
          </p:cNvSpPr>
          <p:nvPr>
            <p:ph type="body" sz="quarter" idx="37" hasCustomPrompt="1"/>
          </p:nvPr>
        </p:nvSpPr>
        <p:spPr>
          <a:xfrm>
            <a:off x="4927399" y="5361071"/>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72" name="Text Placeholder 8">
            <a:extLst>
              <a:ext uri="{FF2B5EF4-FFF2-40B4-BE49-F238E27FC236}">
                <a16:creationId xmlns:a16="http://schemas.microsoft.com/office/drawing/2014/main" id="{8D306D57-4150-0B41-8397-1E2D3B63E3D1}"/>
              </a:ext>
            </a:extLst>
          </p:cNvPr>
          <p:cNvSpPr>
            <a:spLocks noGrp="1"/>
          </p:cNvSpPr>
          <p:nvPr>
            <p:ph type="body" sz="quarter" idx="38" hasCustomPrompt="1"/>
          </p:nvPr>
        </p:nvSpPr>
        <p:spPr>
          <a:xfrm>
            <a:off x="4927399" y="5600811"/>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73" name="Text Placeholder 8">
            <a:extLst>
              <a:ext uri="{FF2B5EF4-FFF2-40B4-BE49-F238E27FC236}">
                <a16:creationId xmlns:a16="http://schemas.microsoft.com/office/drawing/2014/main" id="{9E01C3E1-D480-B441-B341-55E392187CEC}"/>
              </a:ext>
            </a:extLst>
          </p:cNvPr>
          <p:cNvSpPr>
            <a:spLocks noGrp="1"/>
          </p:cNvSpPr>
          <p:nvPr>
            <p:ph type="body" sz="quarter" idx="39" hasCustomPrompt="1"/>
          </p:nvPr>
        </p:nvSpPr>
        <p:spPr>
          <a:xfrm>
            <a:off x="4927399" y="5831304"/>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75" name="Text Placeholder 8">
            <a:extLst>
              <a:ext uri="{FF2B5EF4-FFF2-40B4-BE49-F238E27FC236}">
                <a16:creationId xmlns:a16="http://schemas.microsoft.com/office/drawing/2014/main" id="{7EACCFD8-1404-1D44-BF1D-430EED245EAB}"/>
              </a:ext>
            </a:extLst>
          </p:cNvPr>
          <p:cNvSpPr>
            <a:spLocks noGrp="1"/>
          </p:cNvSpPr>
          <p:nvPr>
            <p:ph type="body" sz="quarter" idx="40" hasCustomPrompt="1"/>
          </p:nvPr>
        </p:nvSpPr>
        <p:spPr>
          <a:xfrm>
            <a:off x="4927399" y="644507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76" name="Text Placeholder 8">
            <a:extLst>
              <a:ext uri="{FF2B5EF4-FFF2-40B4-BE49-F238E27FC236}">
                <a16:creationId xmlns:a16="http://schemas.microsoft.com/office/drawing/2014/main" id="{EDDBE331-395C-9946-8B01-E7D532EB1EE0}"/>
              </a:ext>
            </a:extLst>
          </p:cNvPr>
          <p:cNvSpPr>
            <a:spLocks noGrp="1"/>
          </p:cNvSpPr>
          <p:nvPr>
            <p:ph type="body" sz="quarter" idx="41" hasCustomPrompt="1"/>
          </p:nvPr>
        </p:nvSpPr>
        <p:spPr>
          <a:xfrm>
            <a:off x="4927399" y="668481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77" name="Text Placeholder 8">
            <a:extLst>
              <a:ext uri="{FF2B5EF4-FFF2-40B4-BE49-F238E27FC236}">
                <a16:creationId xmlns:a16="http://schemas.microsoft.com/office/drawing/2014/main" id="{2895FB87-791C-4C42-8414-1462BCF5BA39}"/>
              </a:ext>
            </a:extLst>
          </p:cNvPr>
          <p:cNvSpPr>
            <a:spLocks noGrp="1"/>
          </p:cNvSpPr>
          <p:nvPr>
            <p:ph type="body" sz="quarter" idx="42" hasCustomPrompt="1"/>
          </p:nvPr>
        </p:nvSpPr>
        <p:spPr>
          <a:xfrm>
            <a:off x="4927399" y="691531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98" name="Text Placeholder 8">
            <a:extLst>
              <a:ext uri="{FF2B5EF4-FFF2-40B4-BE49-F238E27FC236}">
                <a16:creationId xmlns:a16="http://schemas.microsoft.com/office/drawing/2014/main" id="{CA4A41E5-333C-7444-AAEC-7C6DD7F88506}"/>
              </a:ext>
            </a:extLst>
          </p:cNvPr>
          <p:cNvSpPr>
            <a:spLocks noGrp="1"/>
          </p:cNvSpPr>
          <p:nvPr>
            <p:ph type="body" sz="quarter" idx="43" hasCustomPrompt="1"/>
          </p:nvPr>
        </p:nvSpPr>
        <p:spPr>
          <a:xfrm>
            <a:off x="9305611" y="2100302"/>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99" name="Text Placeholder 8">
            <a:extLst>
              <a:ext uri="{FF2B5EF4-FFF2-40B4-BE49-F238E27FC236}">
                <a16:creationId xmlns:a16="http://schemas.microsoft.com/office/drawing/2014/main" id="{601C2841-D5BF-CD4F-937B-D41CD814538D}"/>
              </a:ext>
            </a:extLst>
          </p:cNvPr>
          <p:cNvSpPr>
            <a:spLocks noGrp="1"/>
          </p:cNvSpPr>
          <p:nvPr>
            <p:ph type="body" sz="quarter" idx="44" hasCustomPrompt="1"/>
          </p:nvPr>
        </p:nvSpPr>
        <p:spPr>
          <a:xfrm>
            <a:off x="9308040" y="2340042"/>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00" name="Text Placeholder 8">
            <a:extLst>
              <a:ext uri="{FF2B5EF4-FFF2-40B4-BE49-F238E27FC236}">
                <a16:creationId xmlns:a16="http://schemas.microsoft.com/office/drawing/2014/main" id="{ACED77FC-536D-0C4B-A89E-AE3DF8E3EC0C}"/>
              </a:ext>
            </a:extLst>
          </p:cNvPr>
          <p:cNvSpPr>
            <a:spLocks noGrp="1"/>
          </p:cNvSpPr>
          <p:nvPr>
            <p:ph type="body" sz="quarter" idx="45" hasCustomPrompt="1"/>
          </p:nvPr>
        </p:nvSpPr>
        <p:spPr>
          <a:xfrm>
            <a:off x="9305611" y="2570535"/>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01" name="Text Placeholder 8">
            <a:extLst>
              <a:ext uri="{FF2B5EF4-FFF2-40B4-BE49-F238E27FC236}">
                <a16:creationId xmlns:a16="http://schemas.microsoft.com/office/drawing/2014/main" id="{4DDBF7E9-CC44-7E4E-985F-94162A96EFF7}"/>
              </a:ext>
            </a:extLst>
          </p:cNvPr>
          <p:cNvSpPr>
            <a:spLocks noGrp="1"/>
          </p:cNvSpPr>
          <p:nvPr>
            <p:ph type="body" sz="quarter" idx="46" hasCustomPrompt="1"/>
          </p:nvPr>
        </p:nvSpPr>
        <p:spPr>
          <a:xfrm>
            <a:off x="9305611" y="319162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02" name="Text Placeholder 8">
            <a:extLst>
              <a:ext uri="{FF2B5EF4-FFF2-40B4-BE49-F238E27FC236}">
                <a16:creationId xmlns:a16="http://schemas.microsoft.com/office/drawing/2014/main" id="{DBD60CB8-2927-9541-B7ED-D363935FDB18}"/>
              </a:ext>
            </a:extLst>
          </p:cNvPr>
          <p:cNvSpPr>
            <a:spLocks noGrp="1"/>
          </p:cNvSpPr>
          <p:nvPr>
            <p:ph type="body" sz="quarter" idx="47" hasCustomPrompt="1"/>
          </p:nvPr>
        </p:nvSpPr>
        <p:spPr>
          <a:xfrm>
            <a:off x="9308040" y="343136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03" name="Text Placeholder 8">
            <a:extLst>
              <a:ext uri="{FF2B5EF4-FFF2-40B4-BE49-F238E27FC236}">
                <a16:creationId xmlns:a16="http://schemas.microsoft.com/office/drawing/2014/main" id="{BBCC5B98-F51E-C944-99A8-B7B98A8C11DF}"/>
              </a:ext>
            </a:extLst>
          </p:cNvPr>
          <p:cNvSpPr>
            <a:spLocks noGrp="1"/>
          </p:cNvSpPr>
          <p:nvPr>
            <p:ph type="body" sz="quarter" idx="48" hasCustomPrompt="1"/>
          </p:nvPr>
        </p:nvSpPr>
        <p:spPr>
          <a:xfrm>
            <a:off x="9305611" y="366186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05" name="Text Placeholder 8">
            <a:extLst>
              <a:ext uri="{FF2B5EF4-FFF2-40B4-BE49-F238E27FC236}">
                <a16:creationId xmlns:a16="http://schemas.microsoft.com/office/drawing/2014/main" id="{59F855E6-1CF3-664D-BFC9-FF579F299A13}"/>
              </a:ext>
            </a:extLst>
          </p:cNvPr>
          <p:cNvSpPr>
            <a:spLocks noGrp="1"/>
          </p:cNvSpPr>
          <p:nvPr>
            <p:ph type="body" sz="quarter" idx="49" hasCustomPrompt="1"/>
          </p:nvPr>
        </p:nvSpPr>
        <p:spPr>
          <a:xfrm>
            <a:off x="9305611" y="4279044"/>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06" name="Text Placeholder 8">
            <a:extLst>
              <a:ext uri="{FF2B5EF4-FFF2-40B4-BE49-F238E27FC236}">
                <a16:creationId xmlns:a16="http://schemas.microsoft.com/office/drawing/2014/main" id="{88C44FE2-8633-A74C-B93D-4D4CA7750EFE}"/>
              </a:ext>
            </a:extLst>
          </p:cNvPr>
          <p:cNvSpPr>
            <a:spLocks noGrp="1"/>
          </p:cNvSpPr>
          <p:nvPr>
            <p:ph type="body" sz="quarter" idx="50" hasCustomPrompt="1"/>
          </p:nvPr>
        </p:nvSpPr>
        <p:spPr>
          <a:xfrm>
            <a:off x="9308040" y="4518784"/>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07" name="Text Placeholder 8">
            <a:extLst>
              <a:ext uri="{FF2B5EF4-FFF2-40B4-BE49-F238E27FC236}">
                <a16:creationId xmlns:a16="http://schemas.microsoft.com/office/drawing/2014/main" id="{4B0190EC-56A8-BD4B-BA9F-88EBA24B7CCB}"/>
              </a:ext>
            </a:extLst>
          </p:cNvPr>
          <p:cNvSpPr>
            <a:spLocks noGrp="1"/>
          </p:cNvSpPr>
          <p:nvPr>
            <p:ph type="body" sz="quarter" idx="51" hasCustomPrompt="1"/>
          </p:nvPr>
        </p:nvSpPr>
        <p:spPr>
          <a:xfrm>
            <a:off x="9305611" y="4749277"/>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09" name="Text Placeholder 8">
            <a:extLst>
              <a:ext uri="{FF2B5EF4-FFF2-40B4-BE49-F238E27FC236}">
                <a16:creationId xmlns:a16="http://schemas.microsoft.com/office/drawing/2014/main" id="{22616E29-8A5A-4E4C-B700-E562834C0D43}"/>
              </a:ext>
            </a:extLst>
          </p:cNvPr>
          <p:cNvSpPr>
            <a:spLocks noGrp="1"/>
          </p:cNvSpPr>
          <p:nvPr>
            <p:ph type="body" sz="quarter" idx="52" hasCustomPrompt="1"/>
          </p:nvPr>
        </p:nvSpPr>
        <p:spPr>
          <a:xfrm>
            <a:off x="9305611" y="5361071"/>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10" name="Text Placeholder 8">
            <a:extLst>
              <a:ext uri="{FF2B5EF4-FFF2-40B4-BE49-F238E27FC236}">
                <a16:creationId xmlns:a16="http://schemas.microsoft.com/office/drawing/2014/main" id="{D14F2ADB-D9C5-864F-9BE8-32856D9BC211}"/>
              </a:ext>
            </a:extLst>
          </p:cNvPr>
          <p:cNvSpPr>
            <a:spLocks noGrp="1"/>
          </p:cNvSpPr>
          <p:nvPr>
            <p:ph type="body" sz="quarter" idx="53" hasCustomPrompt="1"/>
          </p:nvPr>
        </p:nvSpPr>
        <p:spPr>
          <a:xfrm>
            <a:off x="9308040" y="5600811"/>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11" name="Text Placeholder 8">
            <a:extLst>
              <a:ext uri="{FF2B5EF4-FFF2-40B4-BE49-F238E27FC236}">
                <a16:creationId xmlns:a16="http://schemas.microsoft.com/office/drawing/2014/main" id="{2A3580A4-3F1A-D74D-B72F-C0BB4E4B4B9C}"/>
              </a:ext>
            </a:extLst>
          </p:cNvPr>
          <p:cNvSpPr>
            <a:spLocks noGrp="1"/>
          </p:cNvSpPr>
          <p:nvPr>
            <p:ph type="body" sz="quarter" idx="54" hasCustomPrompt="1"/>
          </p:nvPr>
        </p:nvSpPr>
        <p:spPr>
          <a:xfrm>
            <a:off x="9305611" y="5831304"/>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113" name="Text Placeholder 8">
            <a:extLst>
              <a:ext uri="{FF2B5EF4-FFF2-40B4-BE49-F238E27FC236}">
                <a16:creationId xmlns:a16="http://schemas.microsoft.com/office/drawing/2014/main" id="{5EBFC693-DE5E-9444-A041-0F3A0CA25A6A}"/>
              </a:ext>
            </a:extLst>
          </p:cNvPr>
          <p:cNvSpPr>
            <a:spLocks noGrp="1"/>
          </p:cNvSpPr>
          <p:nvPr>
            <p:ph type="body" sz="quarter" idx="55" hasCustomPrompt="1"/>
          </p:nvPr>
        </p:nvSpPr>
        <p:spPr>
          <a:xfrm>
            <a:off x="9305611" y="6445079"/>
            <a:ext cx="3956364" cy="207582"/>
          </a:xfrm>
          <a:prstGeom prst="rect">
            <a:avLst/>
          </a:prstGeom>
        </p:spPr>
        <p:txBody>
          <a:bodyPr lIns="0" tIns="0" rIns="0" bIns="0" anchor="ctr">
            <a:noAutofit/>
          </a:bodyPr>
          <a:lstStyle>
            <a:lvl1pPr marL="0" indent="0" algn="l">
              <a:lnSpc>
                <a:spcPct val="100000"/>
              </a:lnSpc>
              <a:buNone/>
              <a:defRPr sz="1500" b="0" i="0" cap="none" baseline="0">
                <a:solidFill>
                  <a:schemeClr val="tx2"/>
                </a:solidFill>
                <a:latin typeface="+mj-lt"/>
              </a:defRPr>
            </a:lvl1pPr>
          </a:lstStyle>
          <a:p>
            <a:pPr lvl="0"/>
            <a:r>
              <a:rPr lang="en-US" dirty="0"/>
              <a:t>Full Name</a:t>
            </a:r>
          </a:p>
        </p:txBody>
      </p:sp>
      <p:sp>
        <p:nvSpPr>
          <p:cNvPr id="114" name="Text Placeholder 8">
            <a:extLst>
              <a:ext uri="{FF2B5EF4-FFF2-40B4-BE49-F238E27FC236}">
                <a16:creationId xmlns:a16="http://schemas.microsoft.com/office/drawing/2014/main" id="{8D8B3062-972A-6B4B-B3F3-A582EB548A57}"/>
              </a:ext>
            </a:extLst>
          </p:cNvPr>
          <p:cNvSpPr>
            <a:spLocks noGrp="1"/>
          </p:cNvSpPr>
          <p:nvPr>
            <p:ph type="body" sz="quarter" idx="56" hasCustomPrompt="1"/>
          </p:nvPr>
        </p:nvSpPr>
        <p:spPr>
          <a:xfrm>
            <a:off x="9308040" y="6684819"/>
            <a:ext cx="3956364" cy="217461"/>
          </a:xfrm>
          <a:prstGeom prst="rect">
            <a:avLst/>
          </a:prstGeom>
        </p:spPr>
        <p:txBody>
          <a:bodyPr lIns="0" tIns="0" rIns="0" bIns="0" anchor="ctr">
            <a:normAutofit/>
          </a:bodyPr>
          <a:lstStyle>
            <a:lvl1pPr marL="0" indent="0" algn="l">
              <a:lnSpc>
                <a:spcPct val="100000"/>
              </a:lnSpc>
              <a:buNone/>
              <a:defRPr sz="1200" b="0" i="0" cap="none" baseline="0">
                <a:solidFill>
                  <a:schemeClr val="tx1"/>
                </a:solidFill>
                <a:latin typeface="Proxima Nova Semibold" panose="02000506030000020004" pitchFamily="2" charset="0"/>
              </a:defRPr>
            </a:lvl1pPr>
          </a:lstStyle>
          <a:p>
            <a:pPr lvl="0"/>
            <a:r>
              <a:rPr lang="en-US" dirty="0"/>
              <a:t>Designation</a:t>
            </a:r>
          </a:p>
        </p:txBody>
      </p:sp>
      <p:sp>
        <p:nvSpPr>
          <p:cNvPr id="115" name="Text Placeholder 8">
            <a:extLst>
              <a:ext uri="{FF2B5EF4-FFF2-40B4-BE49-F238E27FC236}">
                <a16:creationId xmlns:a16="http://schemas.microsoft.com/office/drawing/2014/main" id="{9288EA25-CC19-BD40-9978-184707A29F36}"/>
              </a:ext>
            </a:extLst>
          </p:cNvPr>
          <p:cNvSpPr>
            <a:spLocks noGrp="1"/>
          </p:cNvSpPr>
          <p:nvPr>
            <p:ph type="body" sz="quarter" idx="57" hasCustomPrompt="1"/>
          </p:nvPr>
        </p:nvSpPr>
        <p:spPr>
          <a:xfrm>
            <a:off x="9305611" y="6915312"/>
            <a:ext cx="3956364" cy="231516"/>
          </a:xfrm>
          <a:prstGeom prst="rect">
            <a:avLst/>
          </a:prstGeom>
        </p:spPr>
        <p:txBody>
          <a:bodyPr lIns="0" tIns="0" rIns="0" bIns="0" anchor="ctr">
            <a:normAutofit/>
          </a:bodyPr>
          <a:lstStyle>
            <a:lvl1pPr marL="0" indent="0" algn="l">
              <a:lnSpc>
                <a:spcPct val="100000"/>
              </a:lnSpc>
              <a:buNone/>
              <a:defRPr sz="1200" cap="none" baseline="0">
                <a:solidFill>
                  <a:schemeClr val="tx1"/>
                </a:solidFill>
                <a:latin typeface="+mn-lt"/>
              </a:defRPr>
            </a:lvl1pPr>
          </a:lstStyle>
          <a:p>
            <a:pPr lvl="0"/>
            <a:r>
              <a:rPr lang="en-US" dirty="0"/>
              <a:t>Department</a:t>
            </a:r>
          </a:p>
        </p:txBody>
      </p:sp>
      <p:sp>
        <p:nvSpPr>
          <p:cNvPr id="59" name="Slide Number Placeholder 5">
            <a:extLst>
              <a:ext uri="{FF2B5EF4-FFF2-40B4-BE49-F238E27FC236}">
                <a16:creationId xmlns:a16="http://schemas.microsoft.com/office/drawing/2014/main" id="{F381244F-4FAE-E747-B9C4-D2418D069D9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51" name="Title 1">
            <a:extLst>
              <a:ext uri="{FF2B5EF4-FFF2-40B4-BE49-F238E27FC236}">
                <a16:creationId xmlns:a16="http://schemas.microsoft.com/office/drawing/2014/main" id="{1FE1C70B-A892-2440-BD33-45F4CBFD26C4}"/>
              </a:ext>
            </a:extLst>
          </p:cNvPr>
          <p:cNvSpPr>
            <a:spLocks noGrp="1"/>
          </p:cNvSpPr>
          <p:nvPr>
            <p:ph type="title" hasCustomPrompt="1"/>
          </p:nvPr>
        </p:nvSpPr>
        <p:spPr>
          <a:xfrm>
            <a:off x="549860" y="536400"/>
            <a:ext cx="2736327"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Team introduction</a:t>
            </a:r>
          </a:p>
        </p:txBody>
      </p:sp>
    </p:spTree>
    <p:extLst>
      <p:ext uri="{BB962C8B-B14F-4D97-AF65-F5344CB8AC3E}">
        <p14:creationId xmlns:p14="http://schemas.microsoft.com/office/powerpoint/2010/main" val="2343421411"/>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Page">
    <p:spTree>
      <p:nvGrpSpPr>
        <p:cNvPr id="1" name=""/>
        <p:cNvGrpSpPr/>
        <p:nvPr/>
      </p:nvGrpSpPr>
      <p:grpSpPr>
        <a:xfrm>
          <a:off x="0" y="0"/>
          <a:ext cx="0" cy="0"/>
          <a:chOff x="0" y="0"/>
          <a:chExt cx="0" cy="0"/>
        </a:xfrm>
      </p:grpSpPr>
      <p:sp>
        <p:nvSpPr>
          <p:cNvPr id="6" name="Picture Placeholder 4"/>
          <p:cNvSpPr>
            <a:spLocks noGrp="1"/>
          </p:cNvSpPr>
          <p:nvPr>
            <p:ph type="pic" sz="quarter" idx="10" hasCustomPrompt="1"/>
          </p:nvPr>
        </p:nvSpPr>
        <p:spPr>
          <a:xfrm>
            <a:off x="2429" y="1732547"/>
            <a:ext cx="5435055" cy="6039854"/>
          </a:xfrm>
          <a:prstGeom prst="rect">
            <a:avLst/>
          </a:prstGeom>
        </p:spPr>
        <p:txBody>
          <a:bodyPr anchor="ctr"/>
          <a:lstStyle>
            <a:lvl1pPr marL="0" indent="0" algn="ctr">
              <a:buNone/>
              <a:defRPr sz="1800"/>
            </a:lvl1pPr>
          </a:lstStyle>
          <a:p>
            <a:r>
              <a:rPr lang="en-US"/>
              <a:t>Insert</a:t>
            </a:r>
            <a:br>
              <a:rPr lang="en-US"/>
            </a:br>
            <a:r>
              <a:rPr lang="en-US"/>
              <a:t>profile</a:t>
            </a:r>
            <a:br>
              <a:rPr lang="en-US"/>
            </a:br>
            <a:r>
              <a:rPr lang="en-US"/>
              <a:t>picture</a:t>
            </a:r>
          </a:p>
        </p:txBody>
      </p:sp>
      <p:sp>
        <p:nvSpPr>
          <p:cNvPr id="10" name="Text Placeholder 8"/>
          <p:cNvSpPr>
            <a:spLocks noGrp="1"/>
          </p:cNvSpPr>
          <p:nvPr>
            <p:ph type="body" sz="quarter" idx="11" hasCustomPrompt="1"/>
          </p:nvPr>
        </p:nvSpPr>
        <p:spPr>
          <a:xfrm>
            <a:off x="0" y="853431"/>
            <a:ext cx="5434195" cy="341824"/>
          </a:xfrm>
          <a:prstGeom prst="rect">
            <a:avLst/>
          </a:prstGeom>
        </p:spPr>
        <p:txBody>
          <a:bodyPr lIns="0" tIns="0" rIns="0" bIns="0"/>
          <a:lstStyle>
            <a:lvl1pPr marL="0" indent="0" algn="ctr">
              <a:buNone/>
              <a:defRPr sz="2000" b="0" i="0" cap="none" baseline="0">
                <a:solidFill>
                  <a:schemeClr val="tx2"/>
                </a:solidFill>
                <a:latin typeface="+mj-lt"/>
              </a:defRPr>
            </a:lvl1pPr>
          </a:lstStyle>
          <a:p>
            <a:pPr lvl="0"/>
            <a:r>
              <a:rPr lang="en-US" dirty="0"/>
              <a:t>Full Name</a:t>
            </a:r>
          </a:p>
        </p:txBody>
      </p:sp>
      <p:sp>
        <p:nvSpPr>
          <p:cNvPr id="12" name="Text Placeholder 8"/>
          <p:cNvSpPr>
            <a:spLocks noGrp="1"/>
          </p:cNvSpPr>
          <p:nvPr>
            <p:ph type="body" sz="quarter" idx="13" hasCustomPrompt="1"/>
          </p:nvPr>
        </p:nvSpPr>
        <p:spPr>
          <a:xfrm>
            <a:off x="5988601" y="1732547"/>
            <a:ext cx="7279723" cy="5501692"/>
          </a:xfrm>
          <a:prstGeom prst="rect">
            <a:avLst/>
          </a:prstGeom>
        </p:spPr>
        <p:txBody>
          <a:bodyPr lIns="0" tIns="0" rIns="0" bIns="0" anchor="t"/>
          <a:lstStyle>
            <a:lvl1pPr marL="0" marR="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sz="1200" cap="none" baseline="0">
                <a:solidFill>
                  <a:schemeClr val="tx1"/>
                </a:solidFill>
                <a:latin typeface="+mn-lt"/>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atin typeface="+mn-lt"/>
              </a:defRPr>
            </a:lvl4pPr>
          </a:lstStyle>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a:p>
            <a:pPr lvl="0"/>
            <a:endParaRPr lang="en-US" dirty="0"/>
          </a:p>
          <a:p>
            <a:pPr marL="0" marR="0" lvl="0" indent="0" algn="l" defTabSz="1005840"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dirty="0"/>
          </a:p>
          <a:p>
            <a:pPr lvl="0"/>
            <a:endParaRPr lang="en-US" dirty="0"/>
          </a:p>
        </p:txBody>
      </p:sp>
      <p:sp>
        <p:nvSpPr>
          <p:cNvPr id="15" name="Text Placeholder 8"/>
          <p:cNvSpPr>
            <a:spLocks noGrp="1"/>
          </p:cNvSpPr>
          <p:nvPr>
            <p:ph type="body" sz="quarter" idx="14" hasCustomPrompt="1"/>
          </p:nvPr>
        </p:nvSpPr>
        <p:spPr>
          <a:xfrm>
            <a:off x="2429" y="1227413"/>
            <a:ext cx="5434195" cy="217461"/>
          </a:xfrm>
          <a:prstGeom prst="rect">
            <a:avLst/>
          </a:prstGeom>
        </p:spPr>
        <p:txBody>
          <a:bodyPr lIns="0" tIns="0" rIns="0" bIns="0"/>
          <a:lstStyle>
            <a:lvl1pPr marL="0" indent="0" algn="ctr">
              <a:buNone/>
              <a:defRPr sz="1200" b="0" i="0" cap="none" baseline="0">
                <a:solidFill>
                  <a:schemeClr val="tx1"/>
                </a:solidFill>
                <a:latin typeface="Proxima Nova Rg" panose="02000506030000020004" pitchFamily="2" charset="0"/>
              </a:defRPr>
            </a:lvl1pPr>
          </a:lstStyle>
          <a:p>
            <a:pPr lvl="0"/>
            <a:r>
              <a:rPr lang="en-US" dirty="0"/>
              <a:t>Designation</a:t>
            </a:r>
          </a:p>
        </p:txBody>
      </p:sp>
      <p:sp>
        <p:nvSpPr>
          <p:cNvPr id="21" name="Text Placeholder 8"/>
          <p:cNvSpPr>
            <a:spLocks noGrp="1"/>
          </p:cNvSpPr>
          <p:nvPr>
            <p:ph type="body" sz="quarter" idx="15" hasCustomPrompt="1"/>
          </p:nvPr>
        </p:nvSpPr>
        <p:spPr>
          <a:xfrm>
            <a:off x="0" y="554138"/>
            <a:ext cx="5434195" cy="231516"/>
          </a:xfrm>
          <a:prstGeom prst="rect">
            <a:avLst/>
          </a:prstGeom>
        </p:spPr>
        <p:txBody>
          <a:bodyPr lIns="0" tIns="0" rIns="0" bIns="0" anchor="t"/>
          <a:lstStyle>
            <a:lvl1pPr marL="0" indent="0" algn="ctr">
              <a:buNone/>
              <a:defRPr sz="1200" cap="none" baseline="0">
                <a:solidFill>
                  <a:schemeClr val="tx1"/>
                </a:solidFill>
                <a:latin typeface="+mn-lt"/>
              </a:defRPr>
            </a:lvl1pPr>
          </a:lstStyle>
          <a:p>
            <a:pPr lvl="0"/>
            <a:r>
              <a:rPr lang="en-US" dirty="0"/>
              <a:t>Department</a:t>
            </a:r>
          </a:p>
        </p:txBody>
      </p:sp>
      <p:sp>
        <p:nvSpPr>
          <p:cNvPr id="9" name="Slide Number Placeholder 5">
            <a:extLst>
              <a:ext uri="{FF2B5EF4-FFF2-40B4-BE49-F238E27FC236}">
                <a16:creationId xmlns:a16="http://schemas.microsoft.com/office/drawing/2014/main" id="{A280DAA6-92CD-BE4D-A7C1-EA58275D4DF9}"/>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Tree>
    <p:extLst>
      <p:ext uri="{BB962C8B-B14F-4D97-AF65-F5344CB8AC3E}">
        <p14:creationId xmlns:p14="http://schemas.microsoft.com/office/powerpoint/2010/main" val="25542764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ultiple bios">
    <p:spTree>
      <p:nvGrpSpPr>
        <p:cNvPr id="1" name=""/>
        <p:cNvGrpSpPr/>
        <p:nvPr/>
      </p:nvGrpSpPr>
      <p:grpSpPr>
        <a:xfrm>
          <a:off x="0" y="0"/>
          <a:ext cx="0" cy="0"/>
          <a:chOff x="0" y="0"/>
          <a:chExt cx="0" cy="0"/>
        </a:xfrm>
      </p:grpSpPr>
      <p:sp>
        <p:nvSpPr>
          <p:cNvPr id="40" name="Text Placeholder 8">
            <a:extLst>
              <a:ext uri="{FF2B5EF4-FFF2-40B4-BE49-F238E27FC236}">
                <a16:creationId xmlns:a16="http://schemas.microsoft.com/office/drawing/2014/main" id="{165FD66F-CE84-5942-8FC0-810264D41B8B}"/>
              </a:ext>
            </a:extLst>
          </p:cNvPr>
          <p:cNvSpPr>
            <a:spLocks noGrp="1"/>
          </p:cNvSpPr>
          <p:nvPr>
            <p:ph type="body" sz="quarter" idx="13" hasCustomPrompt="1"/>
          </p:nvPr>
        </p:nvSpPr>
        <p:spPr>
          <a:xfrm>
            <a:off x="549216" y="4856354"/>
            <a:ext cx="3916800" cy="2374153"/>
          </a:xfrm>
          <a:prstGeom prst="rect">
            <a:avLst/>
          </a:prstGeom>
        </p:spPr>
        <p:txBody>
          <a:bodyPr lIns="0" tIns="0" rIns="0" bIns="0"/>
          <a:lstStyle>
            <a:lvl1pPr marL="0" indent="0">
              <a:lnSpc>
                <a:spcPct val="120000"/>
              </a:lnSpc>
              <a:spcBef>
                <a:spcPts val="1200"/>
              </a:spcBef>
              <a:buNone/>
              <a:defRPr sz="1200" cap="none" baseline="0">
                <a:solidFill>
                  <a:schemeClr val="tx1"/>
                </a:solidFill>
                <a:latin typeface="+mn-lt"/>
              </a:defRPr>
            </a:lvl1pPr>
          </a:lstStyle>
          <a:p>
            <a:pPr lvl="0"/>
            <a:r>
              <a:rPr lang="en-US" dirty="0"/>
              <a:t>Profile text goes here.</a:t>
            </a:r>
          </a:p>
        </p:txBody>
      </p:sp>
      <p:sp>
        <p:nvSpPr>
          <p:cNvPr id="41" name="Text Placeholder 8">
            <a:extLst>
              <a:ext uri="{FF2B5EF4-FFF2-40B4-BE49-F238E27FC236}">
                <a16:creationId xmlns:a16="http://schemas.microsoft.com/office/drawing/2014/main" id="{7C68FC19-9A79-5849-A53F-1365AC698CB5}"/>
              </a:ext>
            </a:extLst>
          </p:cNvPr>
          <p:cNvSpPr>
            <a:spLocks noGrp="1"/>
          </p:cNvSpPr>
          <p:nvPr>
            <p:ph type="body" sz="quarter" idx="11" hasCustomPrompt="1"/>
          </p:nvPr>
        </p:nvSpPr>
        <p:spPr>
          <a:xfrm>
            <a:off x="549216" y="4089423"/>
            <a:ext cx="912109" cy="265457"/>
          </a:xfrm>
          <a:prstGeom prst="rect">
            <a:avLst/>
          </a:prstGeom>
        </p:spPr>
        <p:txBody>
          <a:bodyPr wrap="none" lIns="0" tIns="0" rIns="0" bIns="0">
            <a:spAutoFit/>
          </a:bodyPr>
          <a:lstStyle>
            <a:lvl1pPr marL="0" indent="0" algn="l">
              <a:buNone/>
              <a:defRPr lang="en-US" sz="1500" b="0" kern="1200" spc="0" baseline="0" dirty="0">
                <a:solidFill>
                  <a:schemeClr val="tx2"/>
                </a:solidFill>
                <a:latin typeface="+mj-lt"/>
                <a:ea typeface="+mn-ea"/>
                <a:cs typeface="+mn-cs"/>
              </a:defRPr>
            </a:lvl1pPr>
          </a:lstStyle>
          <a:p>
            <a:pPr marL="0" lvl="0" indent="0" algn="l" defTabSz="1018824" rtl="0" eaLnBrk="1" latinLnBrk="0" hangingPunct="1">
              <a:lnSpc>
                <a:spcPct val="120000"/>
              </a:lnSpc>
              <a:spcBef>
                <a:spcPts val="1100"/>
              </a:spcBef>
              <a:buFont typeface="Arial" panose="020B0604020202020204" pitchFamily="34" charset="0"/>
              <a:buNone/>
            </a:pPr>
            <a:r>
              <a:rPr lang="en-US" dirty="0"/>
              <a:t>Full Name</a:t>
            </a:r>
          </a:p>
        </p:txBody>
      </p:sp>
      <p:sp>
        <p:nvSpPr>
          <p:cNvPr id="42" name="Text Placeholder 8">
            <a:extLst>
              <a:ext uri="{FF2B5EF4-FFF2-40B4-BE49-F238E27FC236}">
                <a16:creationId xmlns:a16="http://schemas.microsoft.com/office/drawing/2014/main" id="{77AAC0E4-CE98-8A48-B81D-7A97AFABFC02}"/>
              </a:ext>
            </a:extLst>
          </p:cNvPr>
          <p:cNvSpPr>
            <a:spLocks noGrp="1"/>
          </p:cNvSpPr>
          <p:nvPr>
            <p:ph type="body" sz="quarter" idx="15" hasCustomPrompt="1"/>
          </p:nvPr>
        </p:nvSpPr>
        <p:spPr>
          <a:xfrm>
            <a:off x="549216" y="4407901"/>
            <a:ext cx="822341" cy="169790"/>
          </a:xfrm>
          <a:prstGeom prst="rect">
            <a:avLst/>
          </a:prstGeom>
        </p:spPr>
        <p:txBody>
          <a:bodyPr wrap="none" lIns="0" tIns="0" rIns="0" bIns="0">
            <a:spAutoFit/>
          </a:bodyPr>
          <a:lstStyle>
            <a:lvl1pPr marL="0" indent="0" algn="l">
              <a:buNone/>
              <a:defRPr lang="en-US" sz="1200" b="0" i="0" kern="1200" dirty="0">
                <a:solidFill>
                  <a:schemeClr val="tx1"/>
                </a:solidFill>
                <a:latin typeface="Proxima Nova Rg" panose="02000506030000020004" pitchFamily="2" charset="0"/>
                <a:ea typeface="+mn-ea"/>
                <a:cs typeface="+mn-cs"/>
              </a:defRPr>
            </a:lvl1pPr>
          </a:lstStyle>
          <a:p>
            <a:pPr lvl="0"/>
            <a:r>
              <a:rPr lang="en-US" dirty="0"/>
              <a:t>Designation</a:t>
            </a:r>
          </a:p>
        </p:txBody>
      </p:sp>
      <p:sp>
        <p:nvSpPr>
          <p:cNvPr id="44" name="Picture Placeholder 4">
            <a:extLst>
              <a:ext uri="{FF2B5EF4-FFF2-40B4-BE49-F238E27FC236}">
                <a16:creationId xmlns:a16="http://schemas.microsoft.com/office/drawing/2014/main" id="{51BCC361-CA98-F742-B609-E622D800C188}"/>
              </a:ext>
            </a:extLst>
          </p:cNvPr>
          <p:cNvSpPr>
            <a:spLocks noGrp="1"/>
          </p:cNvSpPr>
          <p:nvPr>
            <p:ph type="pic" sz="quarter" idx="10" hasCustomPrompt="1"/>
          </p:nvPr>
        </p:nvSpPr>
        <p:spPr>
          <a:xfrm>
            <a:off x="549216" y="1449161"/>
            <a:ext cx="3916800" cy="2361600"/>
          </a:xfrm>
          <a:prstGeom prst="rect">
            <a:avLst/>
          </a:prstGeom>
        </p:spPr>
        <p:txBody>
          <a:bodyPr anchor="ctr"/>
          <a:lstStyle>
            <a:lvl1pPr marL="0" indent="0" algn="ctr">
              <a:buNone/>
              <a:defRPr sz="1600"/>
            </a:lvl1pPr>
          </a:lstStyle>
          <a:p>
            <a:r>
              <a:rPr lang="en-US"/>
              <a:t>Insert</a:t>
            </a:r>
            <a:br>
              <a:rPr lang="en-US"/>
            </a:br>
            <a:r>
              <a:rPr lang="en-US"/>
              <a:t>profile</a:t>
            </a:r>
            <a:br>
              <a:rPr lang="en-US"/>
            </a:br>
            <a:r>
              <a:rPr lang="en-US"/>
              <a:t>picture</a:t>
            </a:r>
          </a:p>
        </p:txBody>
      </p:sp>
      <p:sp>
        <p:nvSpPr>
          <p:cNvPr id="29" name="Text Placeholder 8">
            <a:extLst>
              <a:ext uri="{FF2B5EF4-FFF2-40B4-BE49-F238E27FC236}">
                <a16:creationId xmlns:a16="http://schemas.microsoft.com/office/drawing/2014/main" id="{0C71A316-3D80-7345-84C8-2CD020BE1EC5}"/>
              </a:ext>
            </a:extLst>
          </p:cNvPr>
          <p:cNvSpPr>
            <a:spLocks noGrp="1"/>
          </p:cNvSpPr>
          <p:nvPr>
            <p:ph type="body" sz="quarter" idx="16" hasCustomPrompt="1"/>
          </p:nvPr>
        </p:nvSpPr>
        <p:spPr>
          <a:xfrm>
            <a:off x="4955015" y="4856354"/>
            <a:ext cx="3916800" cy="2374154"/>
          </a:xfrm>
          <a:prstGeom prst="rect">
            <a:avLst/>
          </a:prstGeom>
        </p:spPr>
        <p:txBody>
          <a:bodyPr lIns="0" tIns="0" rIns="0" bIns="0"/>
          <a:lstStyle>
            <a:lvl1pPr marL="0" indent="0" algn="l">
              <a:lnSpc>
                <a:spcPct val="120000"/>
              </a:lnSpc>
              <a:spcBef>
                <a:spcPts val="1200"/>
              </a:spcBef>
              <a:buNone/>
              <a:defRPr sz="1200" cap="none" baseline="0">
                <a:solidFill>
                  <a:schemeClr val="tx1"/>
                </a:solidFill>
                <a:latin typeface="+mn-lt"/>
              </a:defRPr>
            </a:lvl1pPr>
          </a:lstStyle>
          <a:p>
            <a:pPr lvl="0"/>
            <a:r>
              <a:rPr lang="en-US" dirty="0"/>
              <a:t>Profile text goes here.</a:t>
            </a:r>
          </a:p>
        </p:txBody>
      </p:sp>
      <p:sp>
        <p:nvSpPr>
          <p:cNvPr id="30" name="Text Placeholder 8">
            <a:extLst>
              <a:ext uri="{FF2B5EF4-FFF2-40B4-BE49-F238E27FC236}">
                <a16:creationId xmlns:a16="http://schemas.microsoft.com/office/drawing/2014/main" id="{D4522D1D-6A22-5947-8F24-2149E3D87348}"/>
              </a:ext>
            </a:extLst>
          </p:cNvPr>
          <p:cNvSpPr>
            <a:spLocks noGrp="1"/>
          </p:cNvSpPr>
          <p:nvPr>
            <p:ph type="body" sz="quarter" idx="17" hasCustomPrompt="1"/>
          </p:nvPr>
        </p:nvSpPr>
        <p:spPr>
          <a:xfrm>
            <a:off x="4950721" y="4089423"/>
            <a:ext cx="912109" cy="265457"/>
          </a:xfrm>
          <a:prstGeom prst="rect">
            <a:avLst/>
          </a:prstGeom>
        </p:spPr>
        <p:txBody>
          <a:bodyPr wrap="none" lIns="0" tIns="0" rIns="0" bIns="0">
            <a:spAutoFit/>
          </a:bodyPr>
          <a:lstStyle>
            <a:lvl1pPr marL="0" indent="0" algn="l">
              <a:buNone/>
              <a:defRPr lang="en-US" sz="1500" b="0" kern="1200" spc="0" baseline="0" dirty="0">
                <a:solidFill>
                  <a:schemeClr val="tx2"/>
                </a:solidFill>
                <a:latin typeface="+mj-lt"/>
                <a:ea typeface="+mn-ea"/>
                <a:cs typeface="+mn-cs"/>
              </a:defRPr>
            </a:lvl1pPr>
          </a:lstStyle>
          <a:p>
            <a:pPr marL="0" lvl="0" indent="0" algn="l" defTabSz="1018824" rtl="0" eaLnBrk="1" latinLnBrk="0" hangingPunct="1">
              <a:lnSpc>
                <a:spcPct val="120000"/>
              </a:lnSpc>
              <a:spcBef>
                <a:spcPts val="1100"/>
              </a:spcBef>
              <a:buFont typeface="Arial" panose="020B0604020202020204" pitchFamily="34" charset="0"/>
              <a:buNone/>
            </a:pPr>
            <a:r>
              <a:rPr lang="en-US" dirty="0"/>
              <a:t>Full Name</a:t>
            </a:r>
          </a:p>
        </p:txBody>
      </p:sp>
      <p:sp>
        <p:nvSpPr>
          <p:cNvPr id="31" name="Text Placeholder 8">
            <a:extLst>
              <a:ext uri="{FF2B5EF4-FFF2-40B4-BE49-F238E27FC236}">
                <a16:creationId xmlns:a16="http://schemas.microsoft.com/office/drawing/2014/main" id="{C0E5105D-C54C-EC48-9571-921AD45739C8}"/>
              </a:ext>
            </a:extLst>
          </p:cNvPr>
          <p:cNvSpPr>
            <a:spLocks noGrp="1"/>
          </p:cNvSpPr>
          <p:nvPr>
            <p:ph type="body" sz="quarter" idx="18" hasCustomPrompt="1"/>
          </p:nvPr>
        </p:nvSpPr>
        <p:spPr>
          <a:xfrm>
            <a:off x="4950721" y="4407901"/>
            <a:ext cx="822341" cy="169790"/>
          </a:xfrm>
          <a:prstGeom prst="rect">
            <a:avLst/>
          </a:prstGeom>
        </p:spPr>
        <p:txBody>
          <a:bodyPr wrap="none" lIns="0" tIns="0" rIns="0" bIns="0">
            <a:spAutoFit/>
          </a:bodyPr>
          <a:lstStyle>
            <a:lvl1pPr marL="0" indent="0" algn="l">
              <a:buNone/>
              <a:defRPr lang="en-US" sz="1200" b="0" i="0" kern="1200" dirty="0">
                <a:solidFill>
                  <a:schemeClr val="tx1"/>
                </a:solidFill>
                <a:latin typeface="Proxima Nova Rg" panose="02000506030000020004" pitchFamily="2" charset="0"/>
                <a:ea typeface="+mn-ea"/>
                <a:cs typeface="+mn-cs"/>
              </a:defRPr>
            </a:lvl1pPr>
          </a:lstStyle>
          <a:p>
            <a:pPr lvl="0"/>
            <a:r>
              <a:rPr lang="en-US" dirty="0"/>
              <a:t>Designation</a:t>
            </a:r>
          </a:p>
        </p:txBody>
      </p:sp>
      <p:sp>
        <p:nvSpPr>
          <p:cNvPr id="32" name="Picture Placeholder 4">
            <a:extLst>
              <a:ext uri="{FF2B5EF4-FFF2-40B4-BE49-F238E27FC236}">
                <a16:creationId xmlns:a16="http://schemas.microsoft.com/office/drawing/2014/main" id="{D2F68A66-A0EF-A547-9030-B68985452B34}"/>
              </a:ext>
            </a:extLst>
          </p:cNvPr>
          <p:cNvSpPr>
            <a:spLocks noGrp="1"/>
          </p:cNvSpPr>
          <p:nvPr>
            <p:ph type="pic" sz="quarter" idx="19" hasCustomPrompt="1"/>
          </p:nvPr>
        </p:nvSpPr>
        <p:spPr>
          <a:xfrm>
            <a:off x="4956165" y="1449161"/>
            <a:ext cx="3914499" cy="2361600"/>
          </a:xfrm>
          <a:prstGeom prst="rect">
            <a:avLst/>
          </a:prstGeom>
        </p:spPr>
        <p:txBody>
          <a:bodyPr anchor="ctr"/>
          <a:lstStyle>
            <a:lvl1pPr marL="0" indent="0" algn="ctr">
              <a:buNone/>
              <a:defRPr sz="1600"/>
            </a:lvl1pPr>
          </a:lstStyle>
          <a:p>
            <a:r>
              <a:rPr lang="en-US"/>
              <a:t>Insert</a:t>
            </a:r>
            <a:br>
              <a:rPr lang="en-US"/>
            </a:br>
            <a:r>
              <a:rPr lang="en-US"/>
              <a:t>profile</a:t>
            </a:r>
            <a:br>
              <a:rPr lang="en-US"/>
            </a:br>
            <a:r>
              <a:rPr lang="en-US"/>
              <a:t>picture</a:t>
            </a:r>
          </a:p>
        </p:txBody>
      </p:sp>
      <p:sp>
        <p:nvSpPr>
          <p:cNvPr id="35" name="Text Placeholder 8">
            <a:extLst>
              <a:ext uri="{FF2B5EF4-FFF2-40B4-BE49-F238E27FC236}">
                <a16:creationId xmlns:a16="http://schemas.microsoft.com/office/drawing/2014/main" id="{422B0043-DFB2-8348-9AF4-254C93F70EE7}"/>
              </a:ext>
            </a:extLst>
          </p:cNvPr>
          <p:cNvSpPr>
            <a:spLocks noGrp="1"/>
          </p:cNvSpPr>
          <p:nvPr>
            <p:ph type="body" sz="quarter" idx="20" hasCustomPrompt="1"/>
          </p:nvPr>
        </p:nvSpPr>
        <p:spPr>
          <a:xfrm>
            <a:off x="9357639" y="4856354"/>
            <a:ext cx="3916800" cy="2374154"/>
          </a:xfrm>
          <a:prstGeom prst="rect">
            <a:avLst/>
          </a:prstGeom>
        </p:spPr>
        <p:txBody>
          <a:bodyPr lIns="0" tIns="0" rIns="0" bIns="0"/>
          <a:lstStyle>
            <a:lvl1pPr marL="0" indent="0" algn="l">
              <a:lnSpc>
                <a:spcPct val="120000"/>
              </a:lnSpc>
              <a:spcBef>
                <a:spcPts val="1200"/>
              </a:spcBef>
              <a:buNone/>
              <a:defRPr sz="1200" cap="none" baseline="0">
                <a:solidFill>
                  <a:schemeClr val="tx1"/>
                </a:solidFill>
                <a:latin typeface="+mn-lt"/>
              </a:defRPr>
            </a:lvl1pPr>
          </a:lstStyle>
          <a:p>
            <a:pPr lvl="0"/>
            <a:r>
              <a:rPr lang="en-US" dirty="0"/>
              <a:t>Profile text goes here.</a:t>
            </a:r>
          </a:p>
        </p:txBody>
      </p:sp>
      <p:sp>
        <p:nvSpPr>
          <p:cNvPr id="36" name="Text Placeholder 8">
            <a:extLst>
              <a:ext uri="{FF2B5EF4-FFF2-40B4-BE49-F238E27FC236}">
                <a16:creationId xmlns:a16="http://schemas.microsoft.com/office/drawing/2014/main" id="{613F28D2-3EEC-3E4E-9B3D-4D926E796726}"/>
              </a:ext>
            </a:extLst>
          </p:cNvPr>
          <p:cNvSpPr>
            <a:spLocks noGrp="1"/>
          </p:cNvSpPr>
          <p:nvPr>
            <p:ph type="body" sz="quarter" idx="21" hasCustomPrompt="1"/>
          </p:nvPr>
        </p:nvSpPr>
        <p:spPr>
          <a:xfrm>
            <a:off x="9357639" y="4089423"/>
            <a:ext cx="912109" cy="265457"/>
          </a:xfrm>
          <a:prstGeom prst="rect">
            <a:avLst/>
          </a:prstGeom>
        </p:spPr>
        <p:txBody>
          <a:bodyPr wrap="none" lIns="0" tIns="0" rIns="0" bIns="0">
            <a:spAutoFit/>
          </a:bodyPr>
          <a:lstStyle>
            <a:lvl1pPr marL="0" indent="0" algn="l">
              <a:buNone/>
              <a:defRPr lang="en-US" sz="1500" b="0" kern="1200" spc="0" baseline="0" dirty="0">
                <a:solidFill>
                  <a:schemeClr val="tx2"/>
                </a:solidFill>
                <a:latin typeface="+mj-lt"/>
                <a:ea typeface="+mn-ea"/>
                <a:cs typeface="+mn-cs"/>
              </a:defRPr>
            </a:lvl1pPr>
          </a:lstStyle>
          <a:p>
            <a:pPr marL="0" lvl="0" indent="0" algn="l" defTabSz="1018824" rtl="0" eaLnBrk="1" latinLnBrk="0" hangingPunct="1">
              <a:lnSpc>
                <a:spcPct val="120000"/>
              </a:lnSpc>
              <a:spcBef>
                <a:spcPts val="1100"/>
              </a:spcBef>
              <a:buFont typeface="Arial" panose="020B0604020202020204" pitchFamily="34" charset="0"/>
              <a:buNone/>
            </a:pPr>
            <a:r>
              <a:rPr lang="en-US" dirty="0"/>
              <a:t>Full Name</a:t>
            </a:r>
          </a:p>
        </p:txBody>
      </p:sp>
      <p:sp>
        <p:nvSpPr>
          <p:cNvPr id="37" name="Text Placeholder 8">
            <a:extLst>
              <a:ext uri="{FF2B5EF4-FFF2-40B4-BE49-F238E27FC236}">
                <a16:creationId xmlns:a16="http://schemas.microsoft.com/office/drawing/2014/main" id="{F879E400-3CDD-4A4A-A59C-B6344EB862BC}"/>
              </a:ext>
            </a:extLst>
          </p:cNvPr>
          <p:cNvSpPr>
            <a:spLocks noGrp="1"/>
          </p:cNvSpPr>
          <p:nvPr>
            <p:ph type="body" sz="quarter" idx="22" hasCustomPrompt="1"/>
          </p:nvPr>
        </p:nvSpPr>
        <p:spPr>
          <a:xfrm>
            <a:off x="9357639" y="4407901"/>
            <a:ext cx="822341" cy="169790"/>
          </a:xfrm>
          <a:prstGeom prst="rect">
            <a:avLst/>
          </a:prstGeom>
        </p:spPr>
        <p:txBody>
          <a:bodyPr wrap="none" lIns="0" tIns="0" rIns="0" bIns="0">
            <a:spAutoFit/>
          </a:bodyPr>
          <a:lstStyle>
            <a:lvl1pPr marL="0" indent="0" algn="l">
              <a:buNone/>
              <a:defRPr lang="en-US" sz="1200" b="0" i="0" kern="1200" dirty="0">
                <a:solidFill>
                  <a:schemeClr val="tx1"/>
                </a:solidFill>
                <a:latin typeface="Proxima Nova Rg" panose="02000506030000020004" pitchFamily="2" charset="0"/>
                <a:ea typeface="+mn-ea"/>
                <a:cs typeface="+mn-cs"/>
              </a:defRPr>
            </a:lvl1pPr>
          </a:lstStyle>
          <a:p>
            <a:pPr lvl="0"/>
            <a:r>
              <a:rPr lang="en-US" dirty="0"/>
              <a:t>Designation</a:t>
            </a:r>
          </a:p>
        </p:txBody>
      </p:sp>
      <p:sp>
        <p:nvSpPr>
          <p:cNvPr id="38" name="Picture Placeholder 4">
            <a:extLst>
              <a:ext uri="{FF2B5EF4-FFF2-40B4-BE49-F238E27FC236}">
                <a16:creationId xmlns:a16="http://schemas.microsoft.com/office/drawing/2014/main" id="{9C81EA1E-3111-404A-AECF-D7A45C764F2F}"/>
              </a:ext>
            </a:extLst>
          </p:cNvPr>
          <p:cNvSpPr>
            <a:spLocks noGrp="1"/>
          </p:cNvSpPr>
          <p:nvPr>
            <p:ph type="pic" sz="quarter" idx="23" hasCustomPrompt="1"/>
          </p:nvPr>
        </p:nvSpPr>
        <p:spPr>
          <a:xfrm>
            <a:off x="9357639" y="1449161"/>
            <a:ext cx="3914499" cy="2361600"/>
          </a:xfrm>
          <a:prstGeom prst="rect">
            <a:avLst/>
          </a:prstGeom>
        </p:spPr>
        <p:txBody>
          <a:bodyPr anchor="ctr"/>
          <a:lstStyle>
            <a:lvl1pPr marL="0" indent="0" algn="ctr">
              <a:buNone/>
              <a:defRPr sz="1600"/>
            </a:lvl1pPr>
          </a:lstStyle>
          <a:p>
            <a:r>
              <a:rPr lang="en-US"/>
              <a:t>Insert</a:t>
            </a:r>
            <a:br>
              <a:rPr lang="en-US"/>
            </a:br>
            <a:r>
              <a:rPr lang="en-US"/>
              <a:t>profile</a:t>
            </a:r>
            <a:br>
              <a:rPr lang="en-US"/>
            </a:br>
            <a:r>
              <a:rPr lang="en-US"/>
              <a:t>picture</a:t>
            </a:r>
          </a:p>
        </p:txBody>
      </p:sp>
      <p:sp>
        <p:nvSpPr>
          <p:cNvPr id="18" name="Slide Number Placeholder 5">
            <a:extLst>
              <a:ext uri="{FF2B5EF4-FFF2-40B4-BE49-F238E27FC236}">
                <a16:creationId xmlns:a16="http://schemas.microsoft.com/office/drawing/2014/main" id="{A73C1B7A-6841-1241-A174-7F56EC718405}"/>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7" name="Title 1">
            <a:extLst>
              <a:ext uri="{FF2B5EF4-FFF2-40B4-BE49-F238E27FC236}">
                <a16:creationId xmlns:a16="http://schemas.microsoft.com/office/drawing/2014/main" id="{CD6BB366-36B0-B64F-B2E3-0B6C3DEF6639}"/>
              </a:ext>
            </a:extLst>
          </p:cNvPr>
          <p:cNvSpPr>
            <a:spLocks noGrp="1"/>
          </p:cNvSpPr>
          <p:nvPr>
            <p:ph type="title" hasCustomPrompt="1"/>
          </p:nvPr>
        </p:nvSpPr>
        <p:spPr>
          <a:xfrm>
            <a:off x="549860" y="536400"/>
            <a:ext cx="1926810"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Multiple bios</a:t>
            </a:r>
          </a:p>
        </p:txBody>
      </p:sp>
    </p:spTree>
    <p:extLst>
      <p:ext uri="{BB962C8B-B14F-4D97-AF65-F5344CB8AC3E}">
        <p14:creationId xmlns:p14="http://schemas.microsoft.com/office/powerpoint/2010/main" val="35138419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CA2163A0-DB8F-2048-A009-59C933D69B9B}"/>
              </a:ext>
            </a:extLst>
          </p:cNvPr>
          <p:cNvSpPr>
            <a:spLocks noGrp="1"/>
          </p:cNvSpPr>
          <p:nvPr>
            <p:ph type="body" sz="quarter" idx="11" hasCustomPrompt="1"/>
          </p:nvPr>
        </p:nvSpPr>
        <p:spPr>
          <a:xfrm>
            <a:off x="549860" y="1774401"/>
            <a:ext cx="5934545" cy="5062497"/>
          </a:xfrm>
          <a:prstGeom prst="rect">
            <a:avLst/>
          </a:prstGeom>
        </p:spPr>
        <p:txBody>
          <a:bodyPr lIns="0" tIns="0" rIns="0" bIns="0"/>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a:solidFill>
                  <a:schemeClr val="tx1"/>
                </a:solidFill>
                <a:latin typeface="+mn-lt"/>
                <a:ea typeface="+mn-ea"/>
                <a:cs typeface="+mn-cs"/>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vl5pPr marL="201168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lvl5pPr>
          </a:lstStyle>
          <a:p>
            <a:pPr marL="0" marR="0" lvl="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a:pPr>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 on the basis of behavior, leading to more successful interactions and measurable increases in enterprise profitability. Afiniti Enterprise Behavioral Pairing™ uses artificial intelligence to identify subtle and valuable patterns of human interaction in order to pair individuals.</a:t>
            </a:r>
          </a:p>
        </p:txBody>
      </p:sp>
      <p:sp>
        <p:nvSpPr>
          <p:cNvPr id="13" name="Picture Placeholder 2">
            <a:extLst>
              <a:ext uri="{FF2B5EF4-FFF2-40B4-BE49-F238E27FC236}">
                <a16:creationId xmlns:a16="http://schemas.microsoft.com/office/drawing/2014/main" id="{9F538D8C-03C5-2C44-A83A-B793259FF01F}"/>
              </a:ext>
            </a:extLst>
          </p:cNvPr>
          <p:cNvSpPr>
            <a:spLocks noGrp="1"/>
          </p:cNvSpPr>
          <p:nvPr>
            <p:ph type="pic" sz="quarter" idx="14" hasCustomPrompt="1"/>
          </p:nvPr>
        </p:nvSpPr>
        <p:spPr>
          <a:xfrm>
            <a:off x="6908801" y="0"/>
            <a:ext cx="6908799" cy="7772400"/>
          </a:xfrm>
          <a:prstGeom prst="rect">
            <a:avLst/>
          </a:prstGeom>
        </p:spPr>
        <p:txBody>
          <a:bodyPr anchor="ctr"/>
          <a:lstStyle>
            <a:lvl1pPr algn="ctr">
              <a:defRPr sz="2000"/>
            </a:lvl1pPr>
          </a:lstStyle>
          <a:p>
            <a:r>
              <a:rPr lang="en-US"/>
              <a:t>Insert background picture</a:t>
            </a:r>
          </a:p>
        </p:txBody>
      </p:sp>
      <p:sp>
        <p:nvSpPr>
          <p:cNvPr id="16" name="Slide Number Placeholder 5">
            <a:extLst>
              <a:ext uri="{FF2B5EF4-FFF2-40B4-BE49-F238E27FC236}">
                <a16:creationId xmlns:a16="http://schemas.microsoft.com/office/drawing/2014/main" id="{FD1EA0B2-D573-FA43-932B-BFB1DF38900E}"/>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9" name="Text Placeholder 6">
            <a:extLst>
              <a:ext uri="{FF2B5EF4-FFF2-40B4-BE49-F238E27FC236}">
                <a16:creationId xmlns:a16="http://schemas.microsoft.com/office/drawing/2014/main" id="{15B8B9A0-D495-2347-B216-8E182F59C847}"/>
              </a:ext>
            </a:extLst>
          </p:cNvPr>
          <p:cNvSpPr>
            <a:spLocks noGrp="1"/>
          </p:cNvSpPr>
          <p:nvPr>
            <p:ph type="body" sz="quarter" idx="132" hasCustomPrompt="1"/>
          </p:nvPr>
        </p:nvSpPr>
        <p:spPr>
          <a:xfrm>
            <a:off x="549860" y="1376504"/>
            <a:ext cx="5934545"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 </a:t>
            </a:r>
          </a:p>
        </p:txBody>
      </p:sp>
      <p:sp>
        <p:nvSpPr>
          <p:cNvPr id="8" name="Title 1">
            <a:extLst>
              <a:ext uri="{FF2B5EF4-FFF2-40B4-BE49-F238E27FC236}">
                <a16:creationId xmlns:a16="http://schemas.microsoft.com/office/drawing/2014/main" id="{0089CF80-2FE9-5444-8721-4BAB1056A922}"/>
              </a:ext>
            </a:extLst>
          </p:cNvPr>
          <p:cNvSpPr>
            <a:spLocks noGrp="1"/>
          </p:cNvSpPr>
          <p:nvPr>
            <p:ph type="title" hasCustomPrompt="1"/>
          </p:nvPr>
        </p:nvSpPr>
        <p:spPr>
          <a:xfrm>
            <a:off x="549860" y="536400"/>
            <a:ext cx="2359620"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Text and image</a:t>
            </a:r>
          </a:p>
        </p:txBody>
      </p:sp>
    </p:spTree>
    <p:extLst>
      <p:ext uri="{BB962C8B-B14F-4D97-AF65-F5344CB8AC3E}">
        <p14:creationId xmlns:p14="http://schemas.microsoft.com/office/powerpoint/2010/main" val="4192355732"/>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 image &amp; text">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71D11CC0-F25C-1842-BDD0-9825D2283DFE}"/>
              </a:ext>
            </a:extLst>
          </p:cNvPr>
          <p:cNvSpPr>
            <a:spLocks noGrp="1"/>
          </p:cNvSpPr>
          <p:nvPr>
            <p:ph type="pic" sz="quarter" idx="19" hasCustomPrompt="1"/>
          </p:nvPr>
        </p:nvSpPr>
        <p:spPr>
          <a:xfrm>
            <a:off x="7308321" y="2732442"/>
            <a:ext cx="5956707" cy="4501796"/>
          </a:xfrm>
          <a:prstGeom prst="rect">
            <a:avLst/>
          </a:prstGeom>
        </p:spPr>
        <p:txBody>
          <a:bodyPr anchor="ctr"/>
          <a:lstStyle>
            <a:lvl1pPr algn="ctr">
              <a:defRPr sz="2000"/>
            </a:lvl1pPr>
          </a:lstStyle>
          <a:p>
            <a:r>
              <a:rPr lang="en-US"/>
              <a:t>Insert background picture</a:t>
            </a:r>
          </a:p>
        </p:txBody>
      </p:sp>
      <p:sp>
        <p:nvSpPr>
          <p:cNvPr id="13" name="Slide Number Placeholder 5">
            <a:extLst>
              <a:ext uri="{FF2B5EF4-FFF2-40B4-BE49-F238E27FC236}">
                <a16:creationId xmlns:a16="http://schemas.microsoft.com/office/drawing/2014/main" id="{ED14E65F-F4D5-E941-8EC0-F14231D61911}"/>
              </a:ext>
            </a:extLst>
          </p:cNvPr>
          <p:cNvSpPr>
            <a:spLocks noGrp="1"/>
          </p:cNvSpPr>
          <p:nvPr>
            <p:ph type="sldNum" sz="quarter" idx="4"/>
          </p:nvPr>
        </p:nvSpPr>
        <p:spPr>
          <a:xfrm>
            <a:off x="12487714" y="7409197"/>
            <a:ext cx="777314" cy="188247"/>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chor="ctr"/>
          <a:lstStyle>
            <a:lvl1pPr algn="r">
              <a:defRPr sz="1000">
                <a:solidFill>
                  <a:schemeClr val="tx1"/>
                </a:solidFill>
                <a:latin typeface="+mj-lt"/>
              </a:defRPr>
            </a:lvl1pPr>
          </a:lstStyle>
          <a:p>
            <a:fld id="{CEAB91FF-53C6-4BB7-9F21-F7E06594DEC3}" type="slidenum">
              <a:rPr lang="en-US" smtClean="0"/>
              <a:pPr/>
              <a:t>‹#›</a:t>
            </a:fld>
            <a:r>
              <a:rPr lang="en-US"/>
              <a:t>.</a:t>
            </a:r>
          </a:p>
        </p:txBody>
      </p:sp>
      <p:sp>
        <p:nvSpPr>
          <p:cNvPr id="15" name="Text Placeholder 6">
            <a:extLst>
              <a:ext uri="{FF2B5EF4-FFF2-40B4-BE49-F238E27FC236}">
                <a16:creationId xmlns:a16="http://schemas.microsoft.com/office/drawing/2014/main" id="{B21FBC4D-5CA0-044E-A09F-806223BFB590}"/>
              </a:ext>
            </a:extLst>
          </p:cNvPr>
          <p:cNvSpPr>
            <a:spLocks noGrp="1"/>
          </p:cNvSpPr>
          <p:nvPr>
            <p:ph type="body" sz="quarter" idx="133" hasCustomPrompt="1"/>
          </p:nvPr>
        </p:nvSpPr>
        <p:spPr>
          <a:xfrm>
            <a:off x="7308321" y="1718129"/>
            <a:ext cx="5956707" cy="894487"/>
          </a:xfrm>
          <a:prstGeom prst="rect">
            <a:avLst/>
          </a:prstGeom>
        </p:spPr>
        <p:txBody>
          <a:bodyPr lIns="0" tIns="0" rIns="0" bIns="0"/>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21" name="Text Placeholder 6">
            <a:extLst>
              <a:ext uri="{FF2B5EF4-FFF2-40B4-BE49-F238E27FC236}">
                <a16:creationId xmlns:a16="http://schemas.microsoft.com/office/drawing/2014/main" id="{D1E38875-1284-9442-BA74-C3A8055580D3}"/>
              </a:ext>
            </a:extLst>
          </p:cNvPr>
          <p:cNvSpPr>
            <a:spLocks noGrp="1"/>
          </p:cNvSpPr>
          <p:nvPr>
            <p:ph type="body" sz="quarter" idx="134" hasCustomPrompt="1"/>
          </p:nvPr>
        </p:nvSpPr>
        <p:spPr>
          <a:xfrm>
            <a:off x="7308321" y="1376504"/>
            <a:ext cx="5956707"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 </a:t>
            </a:r>
          </a:p>
        </p:txBody>
      </p:sp>
      <p:sp>
        <p:nvSpPr>
          <p:cNvPr id="11" name="Picture Placeholder 2">
            <a:extLst>
              <a:ext uri="{FF2B5EF4-FFF2-40B4-BE49-F238E27FC236}">
                <a16:creationId xmlns:a16="http://schemas.microsoft.com/office/drawing/2014/main" id="{4A44E2DC-D8BC-9249-8EC7-DC0F5E964F56}"/>
              </a:ext>
            </a:extLst>
          </p:cNvPr>
          <p:cNvSpPr>
            <a:spLocks noGrp="1"/>
          </p:cNvSpPr>
          <p:nvPr>
            <p:ph type="pic" sz="quarter" idx="135" hasCustomPrompt="1"/>
          </p:nvPr>
        </p:nvSpPr>
        <p:spPr>
          <a:xfrm>
            <a:off x="548508" y="2732442"/>
            <a:ext cx="5956707" cy="4501796"/>
          </a:xfrm>
          <a:prstGeom prst="rect">
            <a:avLst/>
          </a:prstGeom>
        </p:spPr>
        <p:txBody>
          <a:bodyPr anchor="ctr"/>
          <a:lstStyle>
            <a:lvl1pPr algn="ctr">
              <a:defRPr sz="2000"/>
            </a:lvl1pPr>
          </a:lstStyle>
          <a:p>
            <a:r>
              <a:rPr lang="en-US"/>
              <a:t>Insert background picture</a:t>
            </a:r>
          </a:p>
        </p:txBody>
      </p:sp>
      <p:sp>
        <p:nvSpPr>
          <p:cNvPr id="16" name="Text Placeholder 6">
            <a:extLst>
              <a:ext uri="{FF2B5EF4-FFF2-40B4-BE49-F238E27FC236}">
                <a16:creationId xmlns:a16="http://schemas.microsoft.com/office/drawing/2014/main" id="{2F70BD02-C0BE-B446-A22C-D64080F14BF6}"/>
              </a:ext>
            </a:extLst>
          </p:cNvPr>
          <p:cNvSpPr>
            <a:spLocks noGrp="1"/>
          </p:cNvSpPr>
          <p:nvPr>
            <p:ph type="body" sz="quarter" idx="136" hasCustomPrompt="1"/>
          </p:nvPr>
        </p:nvSpPr>
        <p:spPr>
          <a:xfrm>
            <a:off x="548508" y="1718129"/>
            <a:ext cx="5956707" cy="894487"/>
          </a:xfrm>
          <a:prstGeom prst="rect">
            <a:avLst/>
          </a:prstGeom>
        </p:spPr>
        <p:txBody>
          <a:bodyPr lIns="0" tIns="0" rIns="0" bIns="0"/>
          <a:lstStyle>
            <a:lvl1pPr marL="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lang="en-US" sz="1200" kern="1200" dirty="0" smtClean="0">
                <a:solidFill>
                  <a:schemeClr val="tx1"/>
                </a:solidFill>
                <a:latin typeface="+mn-lt"/>
                <a:ea typeface="+mn-ea"/>
                <a:cs typeface="+mn-cs"/>
              </a:defRPr>
            </a:lvl1pPr>
            <a:lvl2pPr marL="50292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2pPr>
            <a:lvl3pPr marL="1008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3pPr>
            <a:lvl4pPr marL="1512000" marR="0" indent="0" algn="l" defTabSz="1018824" rtl="0" eaLnBrk="1" fontAlgn="auto" latinLnBrk="0" hangingPunct="1">
              <a:lnSpc>
                <a:spcPct val="120000"/>
              </a:lnSpc>
              <a:spcBef>
                <a:spcPts val="0"/>
              </a:spcBef>
              <a:spcAft>
                <a:spcPts val="0"/>
              </a:spcAft>
              <a:buClrTx/>
              <a:buSzTx/>
              <a:buFont typeface="Arial" panose="020B0604020202020204" pitchFamily="34" charset="0"/>
              <a:buNone/>
              <a:tabLst/>
              <a:defRPr sz="1200"/>
            </a:lvl4pPr>
          </a:lstStyle>
          <a:p>
            <a:pPr lvl="0"/>
            <a:r>
              <a:rPr lang="en-US" dirty="0"/>
              <a:t>Afiniti Enterprise Behavioral Pairing™ uses artificial intelligence to identify subtle and valuable patterns of human interaction in order to pair individuals on the basis of behavior, leading to more successful interactions and measurable increases in enterprise profitability.</a:t>
            </a:r>
          </a:p>
        </p:txBody>
      </p:sp>
      <p:sp>
        <p:nvSpPr>
          <p:cNvPr id="22" name="Text Placeholder 6">
            <a:extLst>
              <a:ext uri="{FF2B5EF4-FFF2-40B4-BE49-F238E27FC236}">
                <a16:creationId xmlns:a16="http://schemas.microsoft.com/office/drawing/2014/main" id="{83D50817-3F80-9740-8AE4-F4438FBE8CAF}"/>
              </a:ext>
            </a:extLst>
          </p:cNvPr>
          <p:cNvSpPr>
            <a:spLocks noGrp="1"/>
          </p:cNvSpPr>
          <p:nvPr>
            <p:ph type="body" sz="quarter" idx="137" hasCustomPrompt="1"/>
          </p:nvPr>
        </p:nvSpPr>
        <p:spPr>
          <a:xfrm>
            <a:off x="548508" y="1376504"/>
            <a:ext cx="5956707" cy="293334"/>
          </a:xfrm>
          <a:prstGeom prst="rect">
            <a:avLst/>
          </a:prstGeom>
        </p:spPr>
        <p:txBody>
          <a:bodyPr lIns="0" tIns="0" rIns="0" bIns="0" anchor="t" anchorCtr="0"/>
          <a:lstStyle>
            <a:lvl1pPr marL="0" algn="l" defTabSz="1018824" rtl="0" eaLnBrk="1" latinLnBrk="0" hangingPunct="1">
              <a:lnSpc>
                <a:spcPct val="120000"/>
              </a:lnSpc>
              <a:defRPr lang="en-US" sz="1500" b="0" kern="1200" spc="0" baseline="0" dirty="0" smtClean="0">
                <a:solidFill>
                  <a:schemeClr val="tx2"/>
                </a:solidFill>
                <a:latin typeface="+mj-lt"/>
                <a:ea typeface="+mn-ea"/>
                <a:cs typeface="+mn-cs"/>
              </a:defRPr>
            </a:lvl1pPr>
          </a:lstStyle>
          <a:p>
            <a:pPr lvl="0"/>
            <a:r>
              <a:rPr lang="en-US" dirty="0"/>
              <a:t>Beautiful heading goes here </a:t>
            </a:r>
          </a:p>
        </p:txBody>
      </p:sp>
      <p:sp>
        <p:nvSpPr>
          <p:cNvPr id="14" name="Title 1">
            <a:extLst>
              <a:ext uri="{FF2B5EF4-FFF2-40B4-BE49-F238E27FC236}">
                <a16:creationId xmlns:a16="http://schemas.microsoft.com/office/drawing/2014/main" id="{A212EC54-2782-C945-A8DA-A130078E36F1}"/>
              </a:ext>
            </a:extLst>
          </p:cNvPr>
          <p:cNvSpPr>
            <a:spLocks noGrp="1"/>
          </p:cNvSpPr>
          <p:nvPr>
            <p:ph type="title" hasCustomPrompt="1"/>
          </p:nvPr>
        </p:nvSpPr>
        <p:spPr>
          <a:xfrm>
            <a:off x="549860" y="536400"/>
            <a:ext cx="3167534" cy="398571"/>
          </a:xfrm>
          <a:prstGeom prst="rect">
            <a:avLst/>
          </a:prstGeom>
        </p:spPr>
        <p:txBody>
          <a:bodyPr wrap="none" lIns="0" tIns="0" rIns="0" bIns="0">
            <a:spAutoFit/>
          </a:bodyPr>
          <a:lstStyle>
            <a:lvl1pPr>
              <a:spcBef>
                <a:spcPct val="0"/>
              </a:spcBef>
              <a:defRPr lang="en-US" sz="2800" b="0" i="0" cap="none" spc="-100" dirty="0"/>
            </a:lvl1pPr>
          </a:lstStyle>
          <a:p>
            <a:pPr lvl="0">
              <a:spcBef>
                <a:spcPct val="0"/>
              </a:spcBef>
            </a:pPr>
            <a:r>
              <a:rPr lang="en-US" dirty="0"/>
              <a:t>Two col image &amp; text</a:t>
            </a:r>
          </a:p>
        </p:txBody>
      </p:sp>
    </p:spTree>
    <p:extLst>
      <p:ext uri="{BB962C8B-B14F-4D97-AF65-F5344CB8AC3E}">
        <p14:creationId xmlns:p14="http://schemas.microsoft.com/office/powerpoint/2010/main" val="2843007136"/>
      </p:ext>
    </p:extLst>
  </p:cSld>
  <p:clrMapOvr>
    <a:masterClrMapping/>
  </p:clrMapOvr>
  <p:extLst>
    <p:ext uri="{DCECCB84-F9BA-43D5-87BE-67443E8EF086}">
      <p15:sldGuideLst xmlns:p15="http://schemas.microsoft.com/office/powerpoint/2012/main">
        <p15:guide id="2" pos="435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et in Touch">
    <p:bg>
      <p:bgPr>
        <a:solidFill>
          <a:schemeClr val="tx1"/>
        </a:solidFill>
        <a:effectLst/>
      </p:bgPr>
    </p:bg>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6DC06B90-63AA-5846-8EA5-2905DB955284}"/>
              </a:ext>
            </a:extLst>
          </p:cNvPr>
          <p:cNvSpPr/>
          <p:nvPr userDrawn="1"/>
        </p:nvSpPr>
        <p:spPr>
          <a:xfrm>
            <a:off x="0" y="0"/>
            <a:ext cx="138176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solidFill>
            <a:srgbClr val="060D1D"/>
          </a:solidFill>
        </p:spPr>
        <p:txBody>
          <a:bodyPr wrap="square" lIns="0" tIns="0" rIns="0" bIns="0" rtlCol="0"/>
          <a:lstStyle/>
          <a:p>
            <a:endParaRPr sz="2006"/>
          </a:p>
        </p:txBody>
      </p:sp>
      <p:sp>
        <p:nvSpPr>
          <p:cNvPr id="4" name="object 3">
            <a:extLst>
              <a:ext uri="{FF2B5EF4-FFF2-40B4-BE49-F238E27FC236}">
                <a16:creationId xmlns:a16="http://schemas.microsoft.com/office/drawing/2014/main" id="{70C6D92B-01D5-B640-9B95-D2B7B4A999F8}"/>
              </a:ext>
            </a:extLst>
          </p:cNvPr>
          <p:cNvSpPr txBox="1"/>
          <p:nvPr userDrawn="1"/>
        </p:nvSpPr>
        <p:spPr>
          <a:xfrm>
            <a:off x="5285486" y="3886640"/>
            <a:ext cx="3340998" cy="1261243"/>
          </a:xfrm>
          <a:prstGeom prst="rect">
            <a:avLst/>
          </a:prstGeom>
        </p:spPr>
        <p:txBody>
          <a:bodyPr vert="horz" wrap="square" lIns="0" tIns="83185" rIns="0" bIns="0" rtlCol="0">
            <a:spAutoFit/>
          </a:bodyPr>
          <a:lstStyle/>
          <a:p>
            <a:pPr marL="12700" algn="ctr">
              <a:lnSpc>
                <a:spcPct val="100000"/>
              </a:lnSpc>
              <a:spcBef>
                <a:spcPts val="655"/>
              </a:spcBef>
            </a:pPr>
            <a:r>
              <a:rPr lang="en-US" sz="1000" b="1" spc="0">
                <a:solidFill>
                  <a:schemeClr val="bg1"/>
                </a:solidFill>
                <a:latin typeface="ProximaNova-Semibold"/>
                <a:cs typeface="ProximaNova-Semibold"/>
              </a:rPr>
              <a:t>BERMUDA HQ</a:t>
            </a:r>
          </a:p>
          <a:p>
            <a:pPr marL="12700" algn="ctr">
              <a:lnSpc>
                <a:spcPct val="100000"/>
              </a:lnSpc>
              <a:spcBef>
                <a:spcPts val="655"/>
              </a:spcBef>
            </a:pPr>
            <a:r>
              <a:rPr lang="en-US" sz="1000" spc="0">
                <a:solidFill>
                  <a:schemeClr val="bg1"/>
                </a:solidFill>
                <a:latin typeface="ProximaNova-Light"/>
                <a:cs typeface="ProximaNova-Light"/>
              </a:rPr>
              <a:t>4-6 Wesley Street,</a:t>
            </a:r>
          </a:p>
          <a:p>
            <a:pPr marL="12700" algn="ctr">
              <a:lnSpc>
                <a:spcPct val="100000"/>
              </a:lnSpc>
              <a:spcBef>
                <a:spcPts val="655"/>
              </a:spcBef>
            </a:pPr>
            <a:r>
              <a:rPr lang="en-US" sz="1000" spc="0">
                <a:solidFill>
                  <a:schemeClr val="bg1"/>
                </a:solidFill>
                <a:latin typeface="ProximaNova-Light"/>
                <a:cs typeface="ProximaNova-Light"/>
              </a:rPr>
              <a:t>3rd Floor, Hamilton HM11</a:t>
            </a:r>
          </a:p>
          <a:p>
            <a:pPr>
              <a:lnSpc>
                <a:spcPct val="100000"/>
              </a:lnSpc>
              <a:spcBef>
                <a:spcPts val="35"/>
              </a:spcBef>
            </a:pPr>
            <a:endParaRPr lang="en-US" sz="1150" spc="0">
              <a:solidFill>
                <a:schemeClr val="bg1"/>
              </a:solidFill>
              <a:latin typeface="Times New Roman"/>
              <a:cs typeface="Times New Roman"/>
            </a:endParaRPr>
          </a:p>
          <a:p>
            <a:pPr>
              <a:lnSpc>
                <a:spcPct val="100000"/>
              </a:lnSpc>
              <a:spcBef>
                <a:spcPts val="35"/>
              </a:spcBef>
            </a:pPr>
            <a:endParaRPr lang="en-US" sz="1150" spc="0">
              <a:solidFill>
                <a:schemeClr val="bg1"/>
              </a:solidFill>
              <a:latin typeface="Times New Roman"/>
              <a:cs typeface="Times New Roman"/>
            </a:endParaRPr>
          </a:p>
          <a:p>
            <a:pPr algn="ctr">
              <a:lnSpc>
                <a:spcPct val="100000"/>
              </a:lnSpc>
            </a:pPr>
            <a:r>
              <a:rPr lang="en-US" sz="1000" spc="0" err="1">
                <a:solidFill>
                  <a:schemeClr val="bg1"/>
                </a:solidFill>
                <a:latin typeface="+mn-lt"/>
                <a:cs typeface="Proxima Nova Rg"/>
              </a:rPr>
              <a:t>www.afiniti.com</a:t>
            </a:r>
            <a:r>
              <a:rPr lang="en-US" sz="1000" spc="0">
                <a:solidFill>
                  <a:schemeClr val="bg1"/>
                </a:solidFill>
                <a:latin typeface="+mn-lt"/>
                <a:cs typeface="Proxima Nova Rg"/>
              </a:rPr>
              <a:t> </a:t>
            </a:r>
          </a:p>
        </p:txBody>
      </p:sp>
      <p:sp>
        <p:nvSpPr>
          <p:cNvPr id="5" name="object 4">
            <a:extLst>
              <a:ext uri="{FF2B5EF4-FFF2-40B4-BE49-F238E27FC236}">
                <a16:creationId xmlns:a16="http://schemas.microsoft.com/office/drawing/2014/main" id="{07D25CA6-B950-9B48-BD5B-CF23C8BBE974}"/>
              </a:ext>
            </a:extLst>
          </p:cNvPr>
          <p:cNvSpPr txBox="1"/>
          <p:nvPr userDrawn="1"/>
        </p:nvSpPr>
        <p:spPr>
          <a:xfrm>
            <a:off x="5575535" y="3302398"/>
            <a:ext cx="2760903" cy="294311"/>
          </a:xfrm>
          <a:prstGeom prst="rect">
            <a:avLst/>
          </a:prstGeom>
        </p:spPr>
        <p:txBody>
          <a:bodyPr vert="horz" wrap="square" lIns="0" tIns="17145" rIns="0" bIns="0" rtlCol="0">
            <a:spAutoFit/>
          </a:bodyPr>
          <a:lstStyle/>
          <a:p>
            <a:pPr marL="12700" algn="ctr">
              <a:lnSpc>
                <a:spcPct val="100000"/>
              </a:lnSpc>
              <a:spcBef>
                <a:spcPts val="135"/>
              </a:spcBef>
              <a:tabLst>
                <a:tab pos="641350" algn="l"/>
                <a:tab pos="1061085" algn="l"/>
              </a:tabLst>
            </a:pPr>
            <a:r>
              <a:rPr lang="en-US" sz="1800" b="0" spc="-100" baseline="0">
                <a:solidFill>
                  <a:schemeClr val="tx2"/>
                </a:solidFill>
                <a:latin typeface="+mj-lt"/>
                <a:cs typeface="JosefinSans-SemiBold"/>
              </a:rPr>
              <a:t>GET IN TOUCH </a:t>
            </a:r>
            <a:endParaRPr sz="1800" b="0" spc="-100" baseline="0">
              <a:solidFill>
                <a:schemeClr val="tx2"/>
              </a:solidFill>
              <a:latin typeface="+mj-lt"/>
              <a:cs typeface="JosefinSans-SemiBold"/>
            </a:endParaRPr>
          </a:p>
        </p:txBody>
      </p:sp>
    </p:spTree>
    <p:extLst>
      <p:ext uri="{BB962C8B-B14F-4D97-AF65-F5344CB8AC3E}">
        <p14:creationId xmlns:p14="http://schemas.microsoft.com/office/powerpoint/2010/main" val="172901774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Slide-Two-Lines">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E1CD40F-B8D5-1F45-9BB5-61482FEBB337}"/>
              </a:ext>
            </a:extLst>
          </p:cNvPr>
          <p:cNvPicPr>
            <a:picLocks noChangeAspect="1"/>
          </p:cNvPicPr>
          <p:nvPr userDrawn="1"/>
        </p:nvPicPr>
        <p:blipFill>
          <a:blip r:embed="rId2">
            <a:extLst>
              <a:ext uri="{28A0092B-C50C-407E-A947-70E740481C1C}">
                <a14:useLocalDpi xmlns:a14="http://schemas.microsoft.com/office/drawing/2010/main" val="0"/>
              </a:ext>
            </a:extLst>
          </a:blip>
          <a:srcRect l="6" r="6"/>
          <a:stretch>
            <a:fillRect/>
          </a:stretch>
        </p:blipFill>
        <p:spPr>
          <a:xfrm>
            <a:off x="-1" y="0"/>
            <a:ext cx="13817603" cy="7772400"/>
          </a:xfrm>
          <a:prstGeom prst="rect">
            <a:avLst/>
          </a:prstGeom>
        </p:spPr>
      </p:pic>
      <p:pic>
        <p:nvPicPr>
          <p:cNvPr id="7" name="Picture 6">
            <a:extLst>
              <a:ext uri="{FF2B5EF4-FFF2-40B4-BE49-F238E27FC236}">
                <a16:creationId xmlns:a16="http://schemas.microsoft.com/office/drawing/2014/main" id="{9985B774-4613-1A46-9F8B-3977E8D7194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12634" y="3358657"/>
            <a:ext cx="2192333" cy="1055087"/>
          </a:xfrm>
          <a:prstGeom prst="rect">
            <a:avLst/>
          </a:prstGeom>
        </p:spPr>
      </p:pic>
      <p:sp>
        <p:nvSpPr>
          <p:cNvPr id="18" name="Title 3">
            <a:extLst>
              <a:ext uri="{FF2B5EF4-FFF2-40B4-BE49-F238E27FC236}">
                <a16:creationId xmlns:a16="http://schemas.microsoft.com/office/drawing/2014/main" id="{0661C944-D6A8-5F4B-955E-A672F34F8A44}"/>
              </a:ext>
            </a:extLst>
          </p:cNvPr>
          <p:cNvSpPr>
            <a:spLocks noGrp="1"/>
          </p:cNvSpPr>
          <p:nvPr>
            <p:ph type="title" hasCustomPrompt="1"/>
          </p:nvPr>
        </p:nvSpPr>
        <p:spPr>
          <a:xfrm>
            <a:off x="547688" y="6445612"/>
            <a:ext cx="7403650" cy="457200"/>
          </a:xfrm>
          <a:prstGeom prst="rect">
            <a:avLst/>
          </a:prstGeom>
        </p:spPr>
        <p:txBody>
          <a:bodyPr wrap="none" lIns="0" tIns="0" rIns="0" bIns="0"/>
          <a:lstStyle>
            <a:lvl1pPr marL="0" indent="0" algn="l" defTabSz="1005840" rtl="0" eaLnBrk="1" latinLnBrk="0" hangingPunct="1">
              <a:lnSpc>
                <a:spcPct val="90000"/>
              </a:lnSpc>
              <a:spcBef>
                <a:spcPts val="1100"/>
              </a:spcBef>
              <a:buFont typeface="Arial" panose="020B0604020202020204" pitchFamily="34" charset="0"/>
              <a:buNone/>
              <a:defRPr lang="en-GB" sz="3200" b="0" i="0" kern="1200" spc="-100" baseline="0" dirty="0">
                <a:solidFill>
                  <a:schemeClr val="bg1"/>
                </a:solidFill>
                <a:latin typeface="+mj-lt"/>
                <a:ea typeface="+mn-ea"/>
                <a:cs typeface="+mn-cs"/>
              </a:defRPr>
            </a:lvl1pPr>
          </a:lstStyle>
          <a:p>
            <a:pPr marL="0" lvl="0" indent="0" algn="l" defTabSz="1005840" rtl="0" eaLnBrk="1" latinLnBrk="0" hangingPunct="1">
              <a:lnSpc>
                <a:spcPct val="90000"/>
              </a:lnSpc>
              <a:spcBef>
                <a:spcPts val="1100"/>
              </a:spcBef>
              <a:buFont typeface="Arial" panose="020B0604020202020204" pitchFamily="34" charset="0"/>
              <a:buNone/>
            </a:pPr>
            <a:r>
              <a:rPr lang="en-US" dirty="0"/>
              <a:t>Edit master text styles</a:t>
            </a:r>
          </a:p>
        </p:txBody>
      </p:sp>
      <p:sp>
        <p:nvSpPr>
          <p:cNvPr id="19" name="Text Placeholder 12">
            <a:extLst>
              <a:ext uri="{FF2B5EF4-FFF2-40B4-BE49-F238E27FC236}">
                <a16:creationId xmlns:a16="http://schemas.microsoft.com/office/drawing/2014/main" id="{00EEB0B3-5BB8-2544-9545-69A6AC393834}"/>
              </a:ext>
            </a:extLst>
          </p:cNvPr>
          <p:cNvSpPr>
            <a:spLocks noGrp="1"/>
          </p:cNvSpPr>
          <p:nvPr>
            <p:ph type="body" sz="quarter" idx="16" hasCustomPrompt="1"/>
          </p:nvPr>
        </p:nvSpPr>
        <p:spPr>
          <a:xfrm>
            <a:off x="547688" y="7028582"/>
            <a:ext cx="2481449" cy="276999"/>
          </a:xfrm>
          <a:prstGeom prst="rect">
            <a:avLst/>
          </a:prstGeom>
        </p:spPr>
        <p:txBody>
          <a:bodyPr wrap="none" lIns="0" tIns="0" rIns="0" bIns="0">
            <a:spAutoFit/>
          </a:bodyPr>
          <a:lstStyle>
            <a:lvl1pPr marL="0" indent="0" algn="l" defTabSz="1005840" rtl="0" eaLnBrk="1" latinLnBrk="0" hangingPunct="1">
              <a:lnSpc>
                <a:spcPct val="90000"/>
              </a:lnSpc>
              <a:spcBef>
                <a:spcPts val="1100"/>
              </a:spcBef>
              <a:spcAft>
                <a:spcPts val="0"/>
              </a:spcAft>
              <a:buFont typeface="Arial" panose="020B0604020202020204" pitchFamily="34" charset="0"/>
              <a:buNone/>
              <a:defRPr lang="en-US" sz="2000" kern="1200" dirty="0">
                <a:solidFill>
                  <a:schemeClr val="bg1"/>
                </a:solidFill>
                <a:latin typeface="+mn-lt"/>
                <a:ea typeface="+mn-ea"/>
                <a:cs typeface="+mn-cs"/>
              </a:defRPr>
            </a:lvl1pPr>
          </a:lstStyle>
          <a:p>
            <a:pPr marL="0" lvl="0" indent="0" algn="l" defTabSz="1005840" rtl="0" eaLnBrk="1" latinLnBrk="0" hangingPunct="1">
              <a:lnSpc>
                <a:spcPct val="90000"/>
              </a:lnSpc>
              <a:spcBef>
                <a:spcPts val="1100"/>
              </a:spcBef>
              <a:spcAft>
                <a:spcPts val="0"/>
              </a:spcAft>
              <a:buFont typeface="Arial" panose="020B0604020202020204" pitchFamily="34" charset="0"/>
              <a:buNone/>
            </a:pPr>
            <a:r>
              <a:rPr lang="en-US" dirty="0"/>
              <a:t>Edit date / subheading</a:t>
            </a:r>
          </a:p>
        </p:txBody>
      </p:sp>
    </p:spTree>
    <p:extLst>
      <p:ext uri="{BB962C8B-B14F-4D97-AF65-F5344CB8AC3E}">
        <p14:creationId xmlns:p14="http://schemas.microsoft.com/office/powerpoint/2010/main" val="210483685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emf"/><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21" Type="http://schemas.openxmlformats.org/officeDocument/2006/relationships/slideLayout" Target="../slideLayouts/slideLayout54.xml"/><Relationship Id="rId34" Type="http://schemas.openxmlformats.org/officeDocument/2006/relationships/vmlDrawing" Target="../drawings/vmlDrawing3.v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38" Type="http://schemas.openxmlformats.org/officeDocument/2006/relationships/image" Target="../media/image2.emf"/><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1.emf"/><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oleObject" Target="../embeddings/oleObject3.bin"/><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tags" Target="../tags/tag4.xml"/><Relationship Id="rId8" Type="http://schemas.openxmlformats.org/officeDocument/2006/relationships/slideLayout" Target="../slideLayouts/slideLayout41.xml"/><Relationship Id="rId3"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9" Type="http://schemas.openxmlformats.org/officeDocument/2006/relationships/image" Target="../media/image2.emf"/><Relationship Id="rId21" Type="http://schemas.openxmlformats.org/officeDocument/2006/relationships/slideLayout" Target="../slideLayouts/slideLayout86.xml"/><Relationship Id="rId34" Type="http://schemas.openxmlformats.org/officeDocument/2006/relationships/theme" Target="../theme/theme3.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image" Target="../media/image1.emf"/><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slideLayout" Target="../slideLayouts/slideLayout94.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oleObject" Target="../embeddings/oleObject4.bin"/><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tags" Target="../tags/tag5.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vmlDrawing" Target="../drawings/vmlDrawing4.vml"/><Relationship Id="rId8" Type="http://schemas.openxmlformats.org/officeDocument/2006/relationships/slideLayout" Target="../slideLayouts/slideLayout73.xml"/><Relationship Id="rId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1.xml"/><Relationship Id="rId18" Type="http://schemas.openxmlformats.org/officeDocument/2006/relationships/slideLayout" Target="../slideLayouts/slideLayout116.xml"/><Relationship Id="rId26" Type="http://schemas.openxmlformats.org/officeDocument/2006/relationships/slideLayout" Target="../slideLayouts/slideLayout124.xml"/><Relationship Id="rId21" Type="http://schemas.openxmlformats.org/officeDocument/2006/relationships/slideLayout" Target="../slideLayouts/slideLayout119.xml"/><Relationship Id="rId34" Type="http://schemas.openxmlformats.org/officeDocument/2006/relationships/vmlDrawing" Target="../drawings/vmlDrawing6.v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17" Type="http://schemas.openxmlformats.org/officeDocument/2006/relationships/slideLayout" Target="../slideLayouts/slideLayout115.xml"/><Relationship Id="rId25" Type="http://schemas.openxmlformats.org/officeDocument/2006/relationships/slideLayout" Target="../slideLayouts/slideLayout123.xml"/><Relationship Id="rId33" Type="http://schemas.openxmlformats.org/officeDocument/2006/relationships/theme" Target="../theme/theme4.xml"/><Relationship Id="rId38" Type="http://schemas.openxmlformats.org/officeDocument/2006/relationships/image" Target="../media/image2.emf"/><Relationship Id="rId2" Type="http://schemas.openxmlformats.org/officeDocument/2006/relationships/slideLayout" Target="../slideLayouts/slideLayout100.xml"/><Relationship Id="rId16" Type="http://schemas.openxmlformats.org/officeDocument/2006/relationships/slideLayout" Target="../slideLayouts/slideLayout114.xml"/><Relationship Id="rId20" Type="http://schemas.openxmlformats.org/officeDocument/2006/relationships/slideLayout" Target="../slideLayouts/slideLayout118.xml"/><Relationship Id="rId29" Type="http://schemas.openxmlformats.org/officeDocument/2006/relationships/slideLayout" Target="../slideLayouts/slideLayout127.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24" Type="http://schemas.openxmlformats.org/officeDocument/2006/relationships/slideLayout" Target="../slideLayouts/slideLayout122.xml"/><Relationship Id="rId32" Type="http://schemas.openxmlformats.org/officeDocument/2006/relationships/slideLayout" Target="../slideLayouts/slideLayout130.xml"/><Relationship Id="rId37" Type="http://schemas.openxmlformats.org/officeDocument/2006/relationships/image" Target="../media/image1.emf"/><Relationship Id="rId5" Type="http://schemas.openxmlformats.org/officeDocument/2006/relationships/slideLayout" Target="../slideLayouts/slideLayout103.xml"/><Relationship Id="rId15" Type="http://schemas.openxmlformats.org/officeDocument/2006/relationships/slideLayout" Target="../slideLayouts/slideLayout113.xml"/><Relationship Id="rId23" Type="http://schemas.openxmlformats.org/officeDocument/2006/relationships/slideLayout" Target="../slideLayouts/slideLayout121.xml"/><Relationship Id="rId28" Type="http://schemas.openxmlformats.org/officeDocument/2006/relationships/slideLayout" Target="../slideLayouts/slideLayout126.xml"/><Relationship Id="rId36" Type="http://schemas.openxmlformats.org/officeDocument/2006/relationships/oleObject" Target="../embeddings/oleObject6.bin"/><Relationship Id="rId10" Type="http://schemas.openxmlformats.org/officeDocument/2006/relationships/slideLayout" Target="../slideLayouts/slideLayout108.xml"/><Relationship Id="rId19" Type="http://schemas.openxmlformats.org/officeDocument/2006/relationships/slideLayout" Target="../slideLayouts/slideLayout117.xml"/><Relationship Id="rId31" Type="http://schemas.openxmlformats.org/officeDocument/2006/relationships/slideLayout" Target="../slideLayouts/slideLayout129.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 Id="rId22" Type="http://schemas.openxmlformats.org/officeDocument/2006/relationships/slideLayout" Target="../slideLayouts/slideLayout120.xml"/><Relationship Id="rId27" Type="http://schemas.openxmlformats.org/officeDocument/2006/relationships/slideLayout" Target="../slideLayouts/slideLayout125.xml"/><Relationship Id="rId30" Type="http://schemas.openxmlformats.org/officeDocument/2006/relationships/slideLayout" Target="../slideLayouts/slideLayout128.xml"/><Relationship Id="rId35" Type="http://schemas.openxmlformats.org/officeDocument/2006/relationships/tags" Target="../tags/tag7.xml"/><Relationship Id="rId8" Type="http://schemas.openxmlformats.org/officeDocument/2006/relationships/slideLayout" Target="../slideLayouts/slideLayout106.xml"/><Relationship Id="rId3"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A41C67F-7760-4AAC-A8AF-F315DB06B097}"/>
              </a:ext>
            </a:extLst>
          </p:cNvPr>
          <p:cNvGraphicFramePr>
            <a:graphicFrameLocks noChangeAspect="1"/>
          </p:cNvGraphicFramePr>
          <p:nvPr userDrawn="1">
            <p:custDataLst>
              <p:tags r:id="rId36"/>
            </p:custDataLst>
            <p:extLst>
              <p:ext uri="{D42A27DB-BD31-4B8C-83A1-F6EECF244321}">
                <p14:modId xmlns:p14="http://schemas.microsoft.com/office/powerpoint/2010/main" val="21618073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8" name="think-cell Slide" r:id="rId37" imgW="305" imgH="305" progId="TCLayout.ActiveDocument.1">
                  <p:embed/>
                </p:oleObj>
              </mc:Choice>
              <mc:Fallback>
                <p:oleObj name="think-cell Slide" r:id="rId37" imgW="305" imgH="305" progId="TCLayout.ActiveDocument.1">
                  <p:embed/>
                  <p:pic>
                    <p:nvPicPr>
                      <p:cNvPr id="0" name=""/>
                      <p:cNvPicPr/>
                      <p:nvPr/>
                    </p:nvPicPr>
                    <p:blipFill>
                      <a:blip r:embed="rId38"/>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A9395B8B-3673-A84F-9F6A-988B4A333C8B}"/>
              </a:ext>
            </a:extLst>
          </p:cNvPr>
          <p:cNvPicPr>
            <a:picLocks noChangeAspect="1"/>
          </p:cNvPicPr>
          <p:nvPr userDrawn="1"/>
        </p:nvPicPr>
        <p:blipFill rotWithShape="1">
          <a:blip r:embed="rId39" cstate="email">
            <a:extLst>
              <a:ext uri="{28A0092B-C50C-407E-A947-70E740481C1C}">
                <a14:useLocalDpi xmlns:a14="http://schemas.microsoft.com/office/drawing/2010/main"/>
              </a:ext>
            </a:extLst>
          </a:blip>
          <a:srcRect l="1" r="-2721" b="-1447"/>
          <a:stretch/>
        </p:blipFill>
        <p:spPr>
          <a:xfrm>
            <a:off x="12325350" y="523984"/>
            <a:ext cx="1055756" cy="340678"/>
          </a:xfrm>
          <a:prstGeom prst="rect">
            <a:avLst/>
          </a:prstGeom>
        </p:spPr>
      </p:pic>
      <p:sp>
        <p:nvSpPr>
          <p:cNvPr id="2" name="Rectangle 1">
            <a:extLst>
              <a:ext uri="{FF2B5EF4-FFF2-40B4-BE49-F238E27FC236}">
                <a16:creationId xmlns:a16="http://schemas.microsoft.com/office/drawing/2014/main" id="{D68FAAA7-2C3E-2D47-828C-9C4798184834}"/>
              </a:ext>
            </a:extLst>
          </p:cNvPr>
          <p:cNvSpPr/>
          <p:nvPr userDrawn="1"/>
        </p:nvSpPr>
        <p:spPr>
          <a:xfrm>
            <a:off x="54451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D48C048-CC6F-454C-AD16-0338B52D69CC}"/>
              </a:ext>
            </a:extLst>
          </p:cNvPr>
          <p:cNvSpPr/>
          <p:nvPr userDrawn="1"/>
        </p:nvSpPr>
        <p:spPr>
          <a:xfrm>
            <a:off x="91589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1EAA71-7A84-B447-9B64-6A1D26F0AAA1}"/>
              </a:ext>
            </a:extLst>
          </p:cNvPr>
          <p:cNvSpPr/>
          <p:nvPr userDrawn="1"/>
        </p:nvSpPr>
        <p:spPr>
          <a:xfrm>
            <a:off x="128727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0E7DC23-EF4E-0F42-977F-3DFEE5CAE1F4}"/>
              </a:ext>
            </a:extLst>
          </p:cNvPr>
          <p:cNvSpPr/>
          <p:nvPr userDrawn="1"/>
        </p:nvSpPr>
        <p:spPr>
          <a:xfrm>
            <a:off x="165865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11010CD-99D8-DC49-BC0C-C6EC2B5E8A06}"/>
              </a:ext>
            </a:extLst>
          </p:cNvPr>
          <p:cNvSpPr/>
          <p:nvPr userDrawn="1"/>
        </p:nvSpPr>
        <p:spPr>
          <a:xfrm>
            <a:off x="203003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51299CA-7E87-DD4C-9DF2-647A6DC03E68}"/>
              </a:ext>
            </a:extLst>
          </p:cNvPr>
          <p:cNvSpPr/>
          <p:nvPr userDrawn="1"/>
        </p:nvSpPr>
        <p:spPr>
          <a:xfrm>
            <a:off x="240141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484790D-2780-3143-A7FD-9E69ADEB965F}"/>
              </a:ext>
            </a:extLst>
          </p:cNvPr>
          <p:cNvSpPr/>
          <p:nvPr userDrawn="1"/>
        </p:nvSpPr>
        <p:spPr>
          <a:xfrm>
            <a:off x="277279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BFBE5D8-9CF4-1F4C-939B-DE58075AFAA7}"/>
              </a:ext>
            </a:extLst>
          </p:cNvPr>
          <p:cNvSpPr/>
          <p:nvPr userDrawn="1"/>
        </p:nvSpPr>
        <p:spPr>
          <a:xfrm>
            <a:off x="314417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19727137"/>
      </p:ext>
    </p:extLst>
  </p:cSld>
  <p:clrMap bg1="lt1" tx1="dk1" bg2="lt2" tx2="dk2" accent1="accent1" accent2="accent2" accent3="accent3" accent4="accent4" accent5="accent5" accent6="accent6" hlink="hlink" folHlink="folHlink"/>
  <p:sldLayoutIdLst>
    <p:sldLayoutId id="2147483928" r:id="rId1"/>
    <p:sldLayoutId id="2147484054" r:id="rId2"/>
    <p:sldLayoutId id="2147484055" r:id="rId3"/>
    <p:sldLayoutId id="2147483886" r:id="rId4"/>
    <p:sldLayoutId id="2147483885" r:id="rId5"/>
    <p:sldLayoutId id="2147483932" r:id="rId6"/>
    <p:sldLayoutId id="2147484020" r:id="rId7"/>
    <p:sldLayoutId id="2147483888" r:id="rId8"/>
    <p:sldLayoutId id="2147483908" r:id="rId9"/>
    <p:sldLayoutId id="2147483916" r:id="rId10"/>
    <p:sldLayoutId id="2147483907" r:id="rId11"/>
    <p:sldLayoutId id="2147483889" r:id="rId12"/>
    <p:sldLayoutId id="2147483891" r:id="rId13"/>
    <p:sldLayoutId id="2147483892" r:id="rId14"/>
    <p:sldLayoutId id="2147483890" r:id="rId15"/>
    <p:sldLayoutId id="2147483917" r:id="rId16"/>
    <p:sldLayoutId id="2147483893" r:id="rId17"/>
    <p:sldLayoutId id="2147483976" r:id="rId18"/>
    <p:sldLayoutId id="2147483894" r:id="rId19"/>
    <p:sldLayoutId id="2147483896" r:id="rId20"/>
    <p:sldLayoutId id="2147483897" r:id="rId21"/>
    <p:sldLayoutId id="2147483901" r:id="rId22"/>
    <p:sldLayoutId id="2147483902" r:id="rId23"/>
    <p:sldLayoutId id="2147483903" r:id="rId24"/>
    <p:sldLayoutId id="2147483909" r:id="rId25"/>
    <p:sldLayoutId id="2147483924" r:id="rId26"/>
    <p:sldLayoutId id="2147483980" r:id="rId27"/>
    <p:sldLayoutId id="2147483981" r:id="rId28"/>
    <p:sldLayoutId id="2147483982" r:id="rId29"/>
    <p:sldLayoutId id="2147483983" r:id="rId30"/>
    <p:sldLayoutId id="2147483985" r:id="rId31"/>
    <p:sldLayoutId id="2147483987" r:id="rId32"/>
    <p:sldLayoutId id="2147483922" r:id="rId33"/>
  </p:sldLayoutIdLst>
  <p:hf hdr="0" dt="0"/>
  <p:txStyles>
    <p:titleStyle>
      <a:lvl1pPr algn="l" defTabSz="1005840" rtl="0" eaLnBrk="1" latinLnBrk="0" hangingPunct="1">
        <a:lnSpc>
          <a:spcPct val="90000"/>
        </a:lnSpc>
        <a:spcBef>
          <a:spcPct val="0"/>
        </a:spcBef>
        <a:buNone/>
        <a:defRPr sz="1600" kern="1200" spc="100" baseline="0">
          <a:solidFill>
            <a:schemeClr val="tx1"/>
          </a:solidFill>
          <a:latin typeface="+mj-lt"/>
          <a:ea typeface="+mj-ea"/>
          <a:cs typeface="+mj-cs"/>
        </a:defRPr>
      </a:lvl1pPr>
    </p:titleStyle>
    <p:bodyStyle>
      <a:lvl1pPr marL="0" indent="0" algn="l" defTabSz="1005840" rtl="0" eaLnBrk="1" latinLnBrk="0" hangingPunct="1">
        <a:lnSpc>
          <a:spcPct val="90000"/>
        </a:lnSpc>
        <a:spcBef>
          <a:spcPts val="1100"/>
        </a:spcBef>
        <a:buFont typeface="Arial" panose="020B0604020202020204" pitchFamily="34" charset="0"/>
        <a:buNone/>
        <a:defRPr sz="1000" kern="1200">
          <a:solidFill>
            <a:schemeClr val="tx1"/>
          </a:solidFill>
          <a:latin typeface="+mn-lt"/>
          <a:ea typeface="+mn-ea"/>
          <a:cs typeface="+mn-cs"/>
        </a:defRPr>
      </a:lvl1pPr>
      <a:lvl2pPr marL="50292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2pPr>
      <a:lvl3pPr marL="100584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3pPr>
      <a:lvl4pPr marL="150876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4pPr>
      <a:lvl5pPr marL="201168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43" userDrawn="1">
          <p15:clr>
            <a:srgbClr val="F26B43"/>
          </p15:clr>
        </p15:guide>
        <p15:guide id="3" orient="horz" pos="4557" userDrawn="1">
          <p15:clr>
            <a:srgbClr val="F26B43"/>
          </p15:clr>
        </p15:guide>
        <p15:guide id="4" pos="8358" userDrawn="1">
          <p15:clr>
            <a:srgbClr val="F26B43"/>
          </p15:clr>
        </p15:guide>
        <p15:guide id="5" orient="horz" pos="512" userDrawn="1">
          <p15:clr>
            <a:srgbClr val="F26B43"/>
          </p15:clr>
        </p15:guide>
        <p15:guide id="6" orient="horz" pos="906" userDrawn="1">
          <p15:clr>
            <a:srgbClr val="F26B43"/>
          </p15:clr>
        </p15:guide>
        <p15:guide id="7" pos="6982" userDrawn="1">
          <p15:clr>
            <a:srgbClr val="F26B43"/>
          </p15:clr>
        </p15:guide>
        <p15:guide id="8" orient="horz" pos="34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4545CB1-6ACC-4274-B4F8-A360940A1D75}"/>
              </a:ext>
            </a:extLst>
          </p:cNvPr>
          <p:cNvGraphicFramePr>
            <a:graphicFrameLocks noChangeAspect="1"/>
          </p:cNvGraphicFramePr>
          <p:nvPr userDrawn="1">
            <p:custDataLst>
              <p:tags r:id="rId35"/>
            </p:custDataLst>
            <p:extLst>
              <p:ext uri="{D42A27DB-BD31-4B8C-83A1-F6EECF244321}">
                <p14:modId xmlns:p14="http://schemas.microsoft.com/office/powerpoint/2010/main" val="1392737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6" name="think-cell Slide" r:id="rId36" imgW="305" imgH="305" progId="TCLayout.ActiveDocument.1">
                  <p:embed/>
                </p:oleObj>
              </mc:Choice>
              <mc:Fallback>
                <p:oleObj name="think-cell Slide" r:id="rId36" imgW="305" imgH="305" progId="TCLayout.ActiveDocument.1">
                  <p:embed/>
                  <p:pic>
                    <p:nvPicPr>
                      <p:cNvPr id="0" name=""/>
                      <p:cNvPicPr/>
                      <p:nvPr/>
                    </p:nvPicPr>
                    <p:blipFill>
                      <a:blip r:embed="rId37"/>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A9395B8B-3673-A84F-9F6A-988B4A333C8B}"/>
              </a:ext>
            </a:extLst>
          </p:cNvPr>
          <p:cNvPicPr>
            <a:picLocks noChangeAspect="1"/>
          </p:cNvPicPr>
          <p:nvPr userDrawn="1"/>
        </p:nvPicPr>
        <p:blipFill rotWithShape="1">
          <a:blip r:embed="rId38" cstate="email">
            <a:extLst>
              <a:ext uri="{28A0092B-C50C-407E-A947-70E740481C1C}">
                <a14:useLocalDpi xmlns:a14="http://schemas.microsoft.com/office/drawing/2010/main"/>
              </a:ext>
            </a:extLst>
          </a:blip>
          <a:srcRect l="1" r="-2721" b="-1447"/>
          <a:stretch/>
        </p:blipFill>
        <p:spPr>
          <a:xfrm>
            <a:off x="12325350" y="523984"/>
            <a:ext cx="1055756" cy="340678"/>
          </a:xfrm>
          <a:prstGeom prst="rect">
            <a:avLst/>
          </a:prstGeom>
        </p:spPr>
      </p:pic>
    </p:spTree>
    <p:extLst>
      <p:ext uri="{BB962C8B-B14F-4D97-AF65-F5344CB8AC3E}">
        <p14:creationId xmlns:p14="http://schemas.microsoft.com/office/powerpoint/2010/main" val="752908643"/>
      </p:ext>
    </p:extLst>
  </p:cSld>
  <p:clrMap bg1="lt1" tx1="dk1" bg2="lt2" tx2="dk2" accent1="accent1" accent2="accent2" accent3="accent3" accent4="accent4" accent5="accent5" accent6="accent6" hlink="hlink" folHlink="folHlink"/>
  <p:sldLayoutIdLst>
    <p:sldLayoutId id="2147484022" r:id="rId1"/>
    <p:sldLayoutId id="2147484053"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 id="2147484038" r:id="rId18"/>
    <p:sldLayoutId id="2147484039" r:id="rId19"/>
    <p:sldLayoutId id="2147484040" r:id="rId20"/>
    <p:sldLayoutId id="2147484041" r:id="rId21"/>
    <p:sldLayoutId id="2147484042" r:id="rId22"/>
    <p:sldLayoutId id="2147484043" r:id="rId23"/>
    <p:sldLayoutId id="2147484044" r:id="rId24"/>
    <p:sldLayoutId id="2147484045" r:id="rId25"/>
    <p:sldLayoutId id="2147484046" r:id="rId26"/>
    <p:sldLayoutId id="2147484047" r:id="rId27"/>
    <p:sldLayoutId id="2147484048" r:id="rId28"/>
    <p:sldLayoutId id="2147484049" r:id="rId29"/>
    <p:sldLayoutId id="2147484050" r:id="rId30"/>
    <p:sldLayoutId id="2147484051" r:id="rId31"/>
    <p:sldLayoutId id="2147484052" r:id="rId32"/>
  </p:sldLayoutIdLst>
  <p:hf hdr="0" dt="0"/>
  <p:txStyles>
    <p:titleStyle>
      <a:lvl1pPr algn="l" defTabSz="1005840" rtl="0" eaLnBrk="1" latinLnBrk="0" hangingPunct="1">
        <a:lnSpc>
          <a:spcPct val="90000"/>
        </a:lnSpc>
        <a:spcBef>
          <a:spcPct val="0"/>
        </a:spcBef>
        <a:buNone/>
        <a:defRPr sz="1600" kern="1200" spc="100" baseline="0">
          <a:solidFill>
            <a:schemeClr val="tx1"/>
          </a:solidFill>
          <a:latin typeface="+mj-lt"/>
          <a:ea typeface="+mj-ea"/>
          <a:cs typeface="+mj-cs"/>
        </a:defRPr>
      </a:lvl1pPr>
    </p:titleStyle>
    <p:bodyStyle>
      <a:lvl1pPr marL="0" indent="0" algn="l" defTabSz="1005840" rtl="0" eaLnBrk="1" latinLnBrk="0" hangingPunct="1">
        <a:lnSpc>
          <a:spcPct val="90000"/>
        </a:lnSpc>
        <a:spcBef>
          <a:spcPts val="1100"/>
        </a:spcBef>
        <a:buFont typeface="Arial" panose="020B0604020202020204" pitchFamily="34" charset="0"/>
        <a:buNone/>
        <a:defRPr sz="1000" kern="1200">
          <a:solidFill>
            <a:schemeClr val="tx1"/>
          </a:solidFill>
          <a:latin typeface="+mn-lt"/>
          <a:ea typeface="+mn-ea"/>
          <a:cs typeface="+mn-cs"/>
        </a:defRPr>
      </a:lvl1pPr>
      <a:lvl2pPr marL="50292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2pPr>
      <a:lvl3pPr marL="100584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3pPr>
      <a:lvl4pPr marL="150876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4pPr>
      <a:lvl5pPr marL="201168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43">
          <p15:clr>
            <a:srgbClr val="F26B43"/>
          </p15:clr>
        </p15:guide>
        <p15:guide id="3" orient="horz" pos="4557">
          <p15:clr>
            <a:srgbClr val="F26B43"/>
          </p15:clr>
        </p15:guide>
        <p15:guide id="4" pos="8358">
          <p15:clr>
            <a:srgbClr val="F26B43"/>
          </p15:clr>
        </p15:guide>
        <p15:guide id="5" orient="horz" pos="760" userDrawn="1">
          <p15:clr>
            <a:srgbClr val="F26B43"/>
          </p15:clr>
        </p15:guide>
        <p15:guide id="6" orient="horz" pos="906">
          <p15:clr>
            <a:srgbClr val="F26B43"/>
          </p15:clr>
        </p15:guide>
        <p15:guide id="7" pos="6982">
          <p15:clr>
            <a:srgbClr val="F26B43"/>
          </p15:clr>
        </p15:guide>
        <p15:guide id="8" orient="horz" pos="34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A41C67F-7760-4AAC-A8AF-F315DB06B097}"/>
              </a:ext>
            </a:extLst>
          </p:cNvPr>
          <p:cNvGraphicFramePr>
            <a:graphicFrameLocks noChangeAspect="1"/>
          </p:cNvGraphicFramePr>
          <p:nvPr userDrawn="1">
            <p:custDataLst>
              <p:tags r:id="rId3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48" name="think-cell Slide" r:id="rId37" imgW="305" imgH="305" progId="TCLayout.ActiveDocument.1">
                  <p:embed/>
                </p:oleObj>
              </mc:Choice>
              <mc:Fallback>
                <p:oleObj name="think-cell Slide" r:id="rId37" imgW="305" imgH="305" progId="TCLayout.ActiveDocument.1">
                  <p:embed/>
                  <p:pic>
                    <p:nvPicPr>
                      <p:cNvPr id="3" name="Object 2" hidden="1">
                        <a:extLst>
                          <a:ext uri="{FF2B5EF4-FFF2-40B4-BE49-F238E27FC236}">
                            <a16:creationId xmlns:a16="http://schemas.microsoft.com/office/drawing/2014/main" id="{4A41C67F-7760-4AAC-A8AF-F315DB06B097}"/>
                          </a:ext>
                        </a:extLst>
                      </p:cNvPr>
                      <p:cNvPicPr/>
                      <p:nvPr/>
                    </p:nvPicPr>
                    <p:blipFill>
                      <a:blip r:embed="rId38"/>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A9395B8B-3673-A84F-9F6A-988B4A333C8B}"/>
              </a:ext>
            </a:extLst>
          </p:cNvPr>
          <p:cNvPicPr>
            <a:picLocks noChangeAspect="1"/>
          </p:cNvPicPr>
          <p:nvPr userDrawn="1"/>
        </p:nvPicPr>
        <p:blipFill rotWithShape="1">
          <a:blip r:embed="rId39" cstate="email">
            <a:extLst>
              <a:ext uri="{28A0092B-C50C-407E-A947-70E740481C1C}">
                <a14:useLocalDpi xmlns:a14="http://schemas.microsoft.com/office/drawing/2010/main"/>
              </a:ext>
            </a:extLst>
          </a:blip>
          <a:srcRect l="1" r="-2721" b="-1447"/>
          <a:stretch/>
        </p:blipFill>
        <p:spPr>
          <a:xfrm>
            <a:off x="12325350" y="523984"/>
            <a:ext cx="1055756" cy="340678"/>
          </a:xfrm>
          <a:prstGeom prst="rect">
            <a:avLst/>
          </a:prstGeom>
        </p:spPr>
      </p:pic>
      <p:sp>
        <p:nvSpPr>
          <p:cNvPr id="2" name="Rectangle 1">
            <a:extLst>
              <a:ext uri="{FF2B5EF4-FFF2-40B4-BE49-F238E27FC236}">
                <a16:creationId xmlns:a16="http://schemas.microsoft.com/office/drawing/2014/main" id="{D68FAAA7-2C3E-2D47-828C-9C4798184834}"/>
              </a:ext>
            </a:extLst>
          </p:cNvPr>
          <p:cNvSpPr/>
          <p:nvPr userDrawn="1"/>
        </p:nvSpPr>
        <p:spPr>
          <a:xfrm>
            <a:off x="54451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D48C048-CC6F-454C-AD16-0338B52D69CC}"/>
              </a:ext>
            </a:extLst>
          </p:cNvPr>
          <p:cNvSpPr/>
          <p:nvPr userDrawn="1"/>
        </p:nvSpPr>
        <p:spPr>
          <a:xfrm>
            <a:off x="91589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1EAA71-7A84-B447-9B64-6A1D26F0AAA1}"/>
              </a:ext>
            </a:extLst>
          </p:cNvPr>
          <p:cNvSpPr/>
          <p:nvPr userDrawn="1"/>
        </p:nvSpPr>
        <p:spPr>
          <a:xfrm>
            <a:off x="128727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0E7DC23-EF4E-0F42-977F-3DFEE5CAE1F4}"/>
              </a:ext>
            </a:extLst>
          </p:cNvPr>
          <p:cNvSpPr/>
          <p:nvPr userDrawn="1"/>
        </p:nvSpPr>
        <p:spPr>
          <a:xfrm>
            <a:off x="165865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11010CD-99D8-DC49-BC0C-C6EC2B5E8A06}"/>
              </a:ext>
            </a:extLst>
          </p:cNvPr>
          <p:cNvSpPr/>
          <p:nvPr userDrawn="1"/>
        </p:nvSpPr>
        <p:spPr>
          <a:xfrm>
            <a:off x="203003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51299CA-7E87-DD4C-9DF2-647A6DC03E68}"/>
              </a:ext>
            </a:extLst>
          </p:cNvPr>
          <p:cNvSpPr/>
          <p:nvPr userDrawn="1"/>
        </p:nvSpPr>
        <p:spPr>
          <a:xfrm>
            <a:off x="240141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484790D-2780-3143-A7FD-9E69ADEB965F}"/>
              </a:ext>
            </a:extLst>
          </p:cNvPr>
          <p:cNvSpPr/>
          <p:nvPr userDrawn="1"/>
        </p:nvSpPr>
        <p:spPr>
          <a:xfrm>
            <a:off x="277279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BFBE5D8-9CF4-1F4C-939B-DE58075AFAA7}"/>
              </a:ext>
            </a:extLst>
          </p:cNvPr>
          <p:cNvSpPr/>
          <p:nvPr userDrawn="1"/>
        </p:nvSpPr>
        <p:spPr>
          <a:xfrm>
            <a:off x="3144173" y="-443473"/>
            <a:ext cx="317500" cy="317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6423809"/>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 id="2147484086" r:id="rId18"/>
    <p:sldLayoutId id="2147484087" r:id="rId19"/>
    <p:sldLayoutId id="2147484088" r:id="rId20"/>
    <p:sldLayoutId id="2147484089" r:id="rId21"/>
    <p:sldLayoutId id="2147484090" r:id="rId22"/>
    <p:sldLayoutId id="2147484091" r:id="rId23"/>
    <p:sldLayoutId id="2147484092" r:id="rId24"/>
    <p:sldLayoutId id="2147484093" r:id="rId25"/>
    <p:sldLayoutId id="2147484094" r:id="rId26"/>
    <p:sldLayoutId id="2147484095" r:id="rId27"/>
    <p:sldLayoutId id="2147484096" r:id="rId28"/>
    <p:sldLayoutId id="2147484097" r:id="rId29"/>
    <p:sldLayoutId id="2147484098" r:id="rId30"/>
    <p:sldLayoutId id="2147484099" r:id="rId31"/>
    <p:sldLayoutId id="2147484100" r:id="rId32"/>
    <p:sldLayoutId id="2147484101" r:id="rId33"/>
  </p:sldLayoutIdLst>
  <p:hf hdr="0" dt="0"/>
  <p:txStyles>
    <p:titleStyle>
      <a:lvl1pPr algn="l" defTabSz="1005840" rtl="0" eaLnBrk="1" latinLnBrk="0" hangingPunct="1">
        <a:lnSpc>
          <a:spcPct val="90000"/>
        </a:lnSpc>
        <a:spcBef>
          <a:spcPct val="0"/>
        </a:spcBef>
        <a:buNone/>
        <a:defRPr sz="1600" kern="1200" spc="100" baseline="0">
          <a:solidFill>
            <a:schemeClr val="tx1"/>
          </a:solidFill>
          <a:latin typeface="+mj-lt"/>
          <a:ea typeface="+mj-ea"/>
          <a:cs typeface="+mj-cs"/>
        </a:defRPr>
      </a:lvl1pPr>
    </p:titleStyle>
    <p:bodyStyle>
      <a:lvl1pPr marL="0" indent="0" algn="l" defTabSz="1005840" rtl="0" eaLnBrk="1" latinLnBrk="0" hangingPunct="1">
        <a:lnSpc>
          <a:spcPct val="90000"/>
        </a:lnSpc>
        <a:spcBef>
          <a:spcPts val="1100"/>
        </a:spcBef>
        <a:buFont typeface="Arial" panose="020B0604020202020204" pitchFamily="34" charset="0"/>
        <a:buNone/>
        <a:defRPr sz="1000" kern="1200">
          <a:solidFill>
            <a:schemeClr val="tx1"/>
          </a:solidFill>
          <a:latin typeface="+mn-lt"/>
          <a:ea typeface="+mn-ea"/>
          <a:cs typeface="+mn-cs"/>
        </a:defRPr>
      </a:lvl1pPr>
      <a:lvl2pPr marL="50292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2pPr>
      <a:lvl3pPr marL="100584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3pPr>
      <a:lvl4pPr marL="150876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4pPr>
      <a:lvl5pPr marL="201168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43">
          <p15:clr>
            <a:srgbClr val="F26B43"/>
          </p15:clr>
        </p15:guide>
        <p15:guide id="3" orient="horz" pos="4557">
          <p15:clr>
            <a:srgbClr val="F26B43"/>
          </p15:clr>
        </p15:guide>
        <p15:guide id="4" pos="8358">
          <p15:clr>
            <a:srgbClr val="F26B43"/>
          </p15:clr>
        </p15:guide>
        <p15:guide id="5" orient="horz" pos="512">
          <p15:clr>
            <a:srgbClr val="F26B43"/>
          </p15:clr>
        </p15:guide>
        <p15:guide id="6" orient="horz" pos="906">
          <p15:clr>
            <a:srgbClr val="F26B43"/>
          </p15:clr>
        </p15:guide>
        <p15:guide id="7" pos="6982">
          <p15:clr>
            <a:srgbClr val="F26B43"/>
          </p15:clr>
        </p15:guide>
        <p15:guide id="8" orient="horz" pos="34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4545CB1-6ACC-4274-B4F8-A360940A1D75}"/>
              </a:ext>
            </a:extLst>
          </p:cNvPr>
          <p:cNvGraphicFramePr>
            <a:graphicFrameLocks noChangeAspect="1"/>
          </p:cNvGraphicFramePr>
          <p:nvPr userDrawn="1">
            <p:custDataLst>
              <p:tags r:id="rId3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23" name="think-cell Slide" r:id="rId36" imgW="305" imgH="305" progId="TCLayout.ActiveDocument.1">
                  <p:embed/>
                </p:oleObj>
              </mc:Choice>
              <mc:Fallback>
                <p:oleObj name="think-cell Slide" r:id="rId36" imgW="305" imgH="305" progId="TCLayout.ActiveDocument.1">
                  <p:embed/>
                  <p:pic>
                    <p:nvPicPr>
                      <p:cNvPr id="2" name="Object 1" hidden="1">
                        <a:extLst>
                          <a:ext uri="{FF2B5EF4-FFF2-40B4-BE49-F238E27FC236}">
                            <a16:creationId xmlns:a16="http://schemas.microsoft.com/office/drawing/2014/main" id="{04545CB1-6ACC-4274-B4F8-A360940A1D75}"/>
                          </a:ext>
                        </a:extLst>
                      </p:cNvPr>
                      <p:cNvPicPr/>
                      <p:nvPr/>
                    </p:nvPicPr>
                    <p:blipFill>
                      <a:blip r:embed="rId37"/>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A9395B8B-3673-A84F-9F6A-988B4A333C8B}"/>
              </a:ext>
            </a:extLst>
          </p:cNvPr>
          <p:cNvPicPr>
            <a:picLocks noChangeAspect="1"/>
          </p:cNvPicPr>
          <p:nvPr userDrawn="1"/>
        </p:nvPicPr>
        <p:blipFill rotWithShape="1">
          <a:blip r:embed="rId38" cstate="email">
            <a:extLst>
              <a:ext uri="{28A0092B-C50C-407E-A947-70E740481C1C}">
                <a14:useLocalDpi xmlns:a14="http://schemas.microsoft.com/office/drawing/2010/main"/>
              </a:ext>
            </a:extLst>
          </a:blip>
          <a:srcRect l="1" r="-2721" b="-1447"/>
          <a:stretch/>
        </p:blipFill>
        <p:spPr>
          <a:xfrm>
            <a:off x="12325350" y="523984"/>
            <a:ext cx="1055756" cy="340678"/>
          </a:xfrm>
          <a:prstGeom prst="rect">
            <a:avLst/>
          </a:prstGeom>
        </p:spPr>
      </p:pic>
    </p:spTree>
    <p:extLst>
      <p:ext uri="{BB962C8B-B14F-4D97-AF65-F5344CB8AC3E}">
        <p14:creationId xmlns:p14="http://schemas.microsoft.com/office/powerpoint/2010/main" val="2998192022"/>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 id="2147484116" r:id="rId14"/>
    <p:sldLayoutId id="2147484117" r:id="rId15"/>
    <p:sldLayoutId id="2147484118" r:id="rId16"/>
    <p:sldLayoutId id="2147484119" r:id="rId17"/>
    <p:sldLayoutId id="2147484120" r:id="rId18"/>
    <p:sldLayoutId id="2147484121" r:id="rId19"/>
    <p:sldLayoutId id="2147484122" r:id="rId20"/>
    <p:sldLayoutId id="2147484123" r:id="rId21"/>
    <p:sldLayoutId id="2147484124" r:id="rId22"/>
    <p:sldLayoutId id="2147484125" r:id="rId23"/>
    <p:sldLayoutId id="2147484126" r:id="rId24"/>
    <p:sldLayoutId id="2147484127" r:id="rId25"/>
    <p:sldLayoutId id="2147484128" r:id="rId26"/>
    <p:sldLayoutId id="2147484129" r:id="rId27"/>
    <p:sldLayoutId id="2147484130" r:id="rId28"/>
    <p:sldLayoutId id="2147484131" r:id="rId29"/>
    <p:sldLayoutId id="2147484132" r:id="rId30"/>
    <p:sldLayoutId id="2147484133" r:id="rId31"/>
    <p:sldLayoutId id="2147484134" r:id="rId32"/>
  </p:sldLayoutIdLst>
  <p:hf hdr="0" dt="0"/>
  <p:txStyles>
    <p:titleStyle>
      <a:lvl1pPr algn="l" defTabSz="1005840" rtl="0" eaLnBrk="1" latinLnBrk="0" hangingPunct="1">
        <a:lnSpc>
          <a:spcPct val="90000"/>
        </a:lnSpc>
        <a:spcBef>
          <a:spcPct val="0"/>
        </a:spcBef>
        <a:buNone/>
        <a:defRPr sz="1600" kern="1200" spc="100" baseline="0">
          <a:solidFill>
            <a:schemeClr val="tx1"/>
          </a:solidFill>
          <a:latin typeface="+mj-lt"/>
          <a:ea typeface="+mj-ea"/>
          <a:cs typeface="+mj-cs"/>
        </a:defRPr>
      </a:lvl1pPr>
    </p:titleStyle>
    <p:bodyStyle>
      <a:lvl1pPr marL="0" indent="0" algn="l" defTabSz="1005840" rtl="0" eaLnBrk="1" latinLnBrk="0" hangingPunct="1">
        <a:lnSpc>
          <a:spcPct val="90000"/>
        </a:lnSpc>
        <a:spcBef>
          <a:spcPts val="1100"/>
        </a:spcBef>
        <a:buFont typeface="Arial" panose="020B0604020202020204" pitchFamily="34" charset="0"/>
        <a:buNone/>
        <a:defRPr sz="1000" kern="1200">
          <a:solidFill>
            <a:schemeClr val="tx1"/>
          </a:solidFill>
          <a:latin typeface="+mn-lt"/>
          <a:ea typeface="+mn-ea"/>
          <a:cs typeface="+mn-cs"/>
        </a:defRPr>
      </a:lvl1pPr>
      <a:lvl2pPr marL="50292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2pPr>
      <a:lvl3pPr marL="100584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3pPr>
      <a:lvl4pPr marL="150876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4pPr>
      <a:lvl5pPr marL="201168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43">
          <p15:clr>
            <a:srgbClr val="F26B43"/>
          </p15:clr>
        </p15:guide>
        <p15:guide id="3" orient="horz" pos="4557">
          <p15:clr>
            <a:srgbClr val="F26B43"/>
          </p15:clr>
        </p15:guide>
        <p15:guide id="4" pos="8358">
          <p15:clr>
            <a:srgbClr val="F26B43"/>
          </p15:clr>
        </p15:guide>
        <p15:guide id="5" orient="horz" pos="760">
          <p15:clr>
            <a:srgbClr val="F26B43"/>
          </p15:clr>
        </p15:guide>
        <p15:guide id="6" orient="horz" pos="906">
          <p15:clr>
            <a:srgbClr val="F26B43"/>
          </p15:clr>
        </p15:guide>
        <p15:guide id="7" pos="6982">
          <p15:clr>
            <a:srgbClr val="F26B43"/>
          </p15:clr>
        </p15:guide>
        <p15:guide id="8" orient="horz" pos="3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sv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svg"/><Relationship Id="rId20" Type="http://schemas.openxmlformats.org/officeDocument/2006/relationships/image" Target="../media/image25.svg"/><Relationship Id="rId1" Type="http://schemas.openxmlformats.org/officeDocument/2006/relationships/slideLayout" Target="../slideLayouts/slideLayout13.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27.svg"/></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9.sv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8FZZivIfJVo"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github.com/msonbol-afiniti/dbt-demo" TargetMode="External"/><Relationship Id="rId5" Type="http://schemas.openxmlformats.org/officeDocument/2006/relationships/hyperlink" Target="https://www.startdataengineering.com/post/dbt-data-build-tool-tutorial/#3341-core" TargetMode="Externa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hyperlink" Target="https://www.startdataengineering.com/post/dbt-data-build-tool-tutorial/#3341-core"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1CA5-D6A3-9146-BF02-102A49737138}"/>
              </a:ext>
            </a:extLst>
          </p:cNvPr>
          <p:cNvSpPr>
            <a:spLocks noGrp="1"/>
          </p:cNvSpPr>
          <p:nvPr>
            <p:ph type="title"/>
          </p:nvPr>
        </p:nvSpPr>
        <p:spPr>
          <a:xfrm>
            <a:off x="547688" y="6271200"/>
            <a:ext cx="9646112" cy="457200"/>
          </a:xfrm>
        </p:spPr>
        <p:txBody>
          <a:bodyPr/>
          <a:lstStyle/>
          <a:p>
            <a:r>
              <a:rPr lang="en-US" dirty="0"/>
              <a:t>Introduction to data build tool (</a:t>
            </a:r>
            <a:r>
              <a:rPr lang="en-US" dirty="0" err="1"/>
              <a:t>dbt</a:t>
            </a:r>
            <a:r>
              <a:rPr lang="en-US" dirty="0"/>
              <a:t>)</a:t>
            </a:r>
          </a:p>
        </p:txBody>
      </p:sp>
      <p:sp>
        <p:nvSpPr>
          <p:cNvPr id="3" name="Title 1">
            <a:extLst>
              <a:ext uri="{FF2B5EF4-FFF2-40B4-BE49-F238E27FC236}">
                <a16:creationId xmlns:a16="http://schemas.microsoft.com/office/drawing/2014/main" id="{1EDD965A-DFC9-4855-B595-431AA7678FEE}"/>
              </a:ext>
            </a:extLst>
          </p:cNvPr>
          <p:cNvSpPr txBox="1">
            <a:spLocks/>
          </p:cNvSpPr>
          <p:nvPr/>
        </p:nvSpPr>
        <p:spPr>
          <a:xfrm>
            <a:off x="547688" y="6904145"/>
            <a:ext cx="9646112" cy="457200"/>
          </a:xfrm>
          <a:prstGeom prst="rect">
            <a:avLst/>
          </a:prstGeom>
        </p:spPr>
        <p:txBody>
          <a:bodyPr wrap="none" lIns="0" tIns="0" rIns="0" bIns="0"/>
          <a:lstStyle>
            <a:lvl1pPr marL="0" indent="0" algn="l" defTabSz="1005840" rtl="0" eaLnBrk="1" latinLnBrk="0" hangingPunct="1">
              <a:lnSpc>
                <a:spcPct val="90000"/>
              </a:lnSpc>
              <a:spcBef>
                <a:spcPts val="1100"/>
              </a:spcBef>
              <a:buFont typeface="Arial" panose="020B0604020202020204" pitchFamily="34" charset="0"/>
              <a:buNone/>
              <a:defRPr lang="en-GB" sz="3200" b="0" i="0" kern="1200" spc="-100" baseline="0" dirty="0">
                <a:solidFill>
                  <a:schemeClr val="bg1"/>
                </a:solidFill>
                <a:latin typeface="+mj-lt"/>
                <a:ea typeface="+mn-ea"/>
                <a:cs typeface="+mn-cs"/>
              </a:defRPr>
            </a:lvl1pPr>
          </a:lstStyle>
          <a:p>
            <a:r>
              <a:rPr lang="en-US" sz="1600" dirty="0"/>
              <a:t>By Mina Sonbol</a:t>
            </a:r>
          </a:p>
        </p:txBody>
      </p:sp>
    </p:spTree>
    <p:extLst>
      <p:ext uri="{BB962C8B-B14F-4D97-AF65-F5344CB8AC3E}">
        <p14:creationId xmlns:p14="http://schemas.microsoft.com/office/powerpoint/2010/main" val="2337203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6BE603-A269-4A4D-A5CA-57555F372411}"/>
              </a:ext>
            </a:extLst>
          </p:cNvPr>
          <p:cNvSpPr>
            <a:spLocks noGrp="1"/>
          </p:cNvSpPr>
          <p:nvPr>
            <p:ph type="sldNum" sz="quarter" idx="4"/>
          </p:nvPr>
        </p:nvSpPr>
        <p:spPr/>
        <p:txBody>
          <a:bodyPr/>
          <a:lstStyle/>
          <a:p>
            <a:fld id="{CEAB91FF-53C6-4BB7-9F21-F7E06594DEC3}" type="slidenum">
              <a:rPr lang="en-US" smtClean="0"/>
              <a:pPr/>
              <a:t>2</a:t>
            </a:fld>
            <a:r>
              <a:rPr lang="en-US"/>
              <a:t>.</a:t>
            </a:r>
            <a:endParaRPr lang="en-US" dirty="0"/>
          </a:p>
        </p:txBody>
      </p:sp>
      <p:pic>
        <p:nvPicPr>
          <p:cNvPr id="12" name="Picture 2" descr="Extension SVG Format · dbeaver/dbeaver Wiki · GitHub">
            <a:extLst>
              <a:ext uri="{FF2B5EF4-FFF2-40B4-BE49-F238E27FC236}">
                <a16:creationId xmlns:a16="http://schemas.microsoft.com/office/drawing/2014/main" id="{3893F7A7-06BD-4160-9345-F0F45158C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583" y="1519062"/>
            <a:ext cx="1832109" cy="916055"/>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13" descr="Database">
            <a:extLst>
              <a:ext uri="{FF2B5EF4-FFF2-40B4-BE49-F238E27FC236}">
                <a16:creationId xmlns:a16="http://schemas.microsoft.com/office/drawing/2014/main" id="{E493CDA9-20D4-448B-879E-7E169F2C87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1073" y="1337274"/>
            <a:ext cx="1310959" cy="1310959"/>
          </a:xfrm>
          <a:prstGeom prst="rect">
            <a:avLst/>
          </a:prstGeom>
        </p:spPr>
      </p:pic>
      <p:grpSp>
        <p:nvGrpSpPr>
          <p:cNvPr id="46" name="Group 45">
            <a:extLst>
              <a:ext uri="{FF2B5EF4-FFF2-40B4-BE49-F238E27FC236}">
                <a16:creationId xmlns:a16="http://schemas.microsoft.com/office/drawing/2014/main" id="{1CB11166-76FD-4161-9322-E29FE31DF1F6}"/>
              </a:ext>
            </a:extLst>
          </p:cNvPr>
          <p:cNvGrpSpPr/>
          <p:nvPr/>
        </p:nvGrpSpPr>
        <p:grpSpPr>
          <a:xfrm>
            <a:off x="1015863" y="1214597"/>
            <a:ext cx="2396342" cy="1215000"/>
            <a:chOff x="1272458" y="1455386"/>
            <a:chExt cx="2396342" cy="1215000"/>
          </a:xfrm>
        </p:grpSpPr>
        <p:pic>
          <p:nvPicPr>
            <p:cNvPr id="9" name="Graphic 8" descr="Email">
              <a:extLst>
                <a:ext uri="{FF2B5EF4-FFF2-40B4-BE49-F238E27FC236}">
                  <a16:creationId xmlns:a16="http://schemas.microsoft.com/office/drawing/2014/main" id="{20DB7021-34C7-4199-8223-C96E3329E6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2458" y="1960046"/>
              <a:ext cx="546994" cy="546994"/>
            </a:xfrm>
            <a:prstGeom prst="rect">
              <a:avLst/>
            </a:prstGeom>
          </p:spPr>
        </p:pic>
        <p:pic>
          <p:nvPicPr>
            <p:cNvPr id="11" name="Graphic 10" descr="Programmer">
              <a:extLst>
                <a:ext uri="{FF2B5EF4-FFF2-40B4-BE49-F238E27FC236}">
                  <a16:creationId xmlns:a16="http://schemas.microsoft.com/office/drawing/2014/main" id="{6809C722-C1B6-474A-8534-DEF2B2F8EA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53800" y="1455386"/>
              <a:ext cx="1215000" cy="1215000"/>
            </a:xfrm>
            <a:prstGeom prst="rect">
              <a:avLst/>
            </a:prstGeom>
          </p:spPr>
        </p:pic>
        <p:sp>
          <p:nvSpPr>
            <p:cNvPr id="19" name="Arrow: Right 18">
              <a:extLst>
                <a:ext uri="{FF2B5EF4-FFF2-40B4-BE49-F238E27FC236}">
                  <a16:creationId xmlns:a16="http://schemas.microsoft.com/office/drawing/2014/main" id="{5CE3303D-14EF-41CC-93A5-EFFB3F541ABC}"/>
                </a:ext>
              </a:extLst>
            </p:cNvPr>
            <p:cNvSpPr/>
            <p:nvPr/>
          </p:nvSpPr>
          <p:spPr>
            <a:xfrm>
              <a:off x="1944648" y="2139688"/>
              <a:ext cx="525400" cy="270000"/>
            </a:xfrm>
            <a:prstGeom prst="rightArrow">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a:extLst>
              <a:ext uri="{FF2B5EF4-FFF2-40B4-BE49-F238E27FC236}">
                <a16:creationId xmlns:a16="http://schemas.microsoft.com/office/drawing/2014/main" id="{E81110CC-15D5-495E-BA53-1D1FA44E6E50}"/>
              </a:ext>
            </a:extLst>
          </p:cNvPr>
          <p:cNvPicPr>
            <a:picLocks noChangeAspect="1"/>
          </p:cNvPicPr>
          <p:nvPr/>
        </p:nvPicPr>
        <p:blipFill>
          <a:blip r:embed="rId9"/>
          <a:stretch>
            <a:fillRect/>
          </a:stretch>
        </p:blipFill>
        <p:spPr>
          <a:xfrm>
            <a:off x="2197205" y="3547555"/>
            <a:ext cx="1144657" cy="949544"/>
          </a:xfrm>
          <a:prstGeom prst="rect">
            <a:avLst/>
          </a:prstGeom>
        </p:spPr>
      </p:pic>
      <p:pic>
        <p:nvPicPr>
          <p:cNvPr id="36" name="Picture 35">
            <a:extLst>
              <a:ext uri="{FF2B5EF4-FFF2-40B4-BE49-F238E27FC236}">
                <a16:creationId xmlns:a16="http://schemas.microsoft.com/office/drawing/2014/main" id="{D514CE68-DC90-4610-856D-26CB62EC3778}"/>
              </a:ext>
            </a:extLst>
          </p:cNvPr>
          <p:cNvPicPr>
            <a:picLocks noChangeAspect="1"/>
          </p:cNvPicPr>
          <p:nvPr/>
        </p:nvPicPr>
        <p:blipFill>
          <a:blip r:embed="rId10"/>
          <a:stretch>
            <a:fillRect/>
          </a:stretch>
        </p:blipFill>
        <p:spPr>
          <a:xfrm>
            <a:off x="7592602" y="5845384"/>
            <a:ext cx="1089950" cy="916055"/>
          </a:xfrm>
          <a:prstGeom prst="rect">
            <a:avLst/>
          </a:prstGeom>
        </p:spPr>
      </p:pic>
      <p:pic>
        <p:nvPicPr>
          <p:cNvPr id="43" name="Graphic 42" descr="Email">
            <a:extLst>
              <a:ext uri="{FF2B5EF4-FFF2-40B4-BE49-F238E27FC236}">
                <a16:creationId xmlns:a16="http://schemas.microsoft.com/office/drawing/2014/main" id="{7050AB68-604B-4F2E-9894-DE35E70932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54736" y="5985484"/>
            <a:ext cx="546994" cy="546994"/>
          </a:xfrm>
          <a:prstGeom prst="rect">
            <a:avLst/>
          </a:prstGeom>
        </p:spPr>
      </p:pic>
      <p:pic>
        <p:nvPicPr>
          <p:cNvPr id="44" name="Graphic 43" descr="Programmer">
            <a:extLst>
              <a:ext uri="{FF2B5EF4-FFF2-40B4-BE49-F238E27FC236}">
                <a16:creationId xmlns:a16="http://schemas.microsoft.com/office/drawing/2014/main" id="{851660F9-7F6E-4A37-9011-460D2099E4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75818" y="5480824"/>
            <a:ext cx="1215000" cy="1215000"/>
          </a:xfrm>
          <a:prstGeom prst="rect">
            <a:avLst/>
          </a:prstGeom>
        </p:spPr>
      </p:pic>
      <p:sp>
        <p:nvSpPr>
          <p:cNvPr id="45" name="Arrow: Right 44">
            <a:extLst>
              <a:ext uri="{FF2B5EF4-FFF2-40B4-BE49-F238E27FC236}">
                <a16:creationId xmlns:a16="http://schemas.microsoft.com/office/drawing/2014/main" id="{B3C3EB1C-9A8B-455F-8D38-3499C8ACBFDB}"/>
              </a:ext>
            </a:extLst>
          </p:cNvPr>
          <p:cNvSpPr/>
          <p:nvPr/>
        </p:nvSpPr>
        <p:spPr>
          <a:xfrm>
            <a:off x="11024736" y="6165126"/>
            <a:ext cx="525400" cy="270000"/>
          </a:xfrm>
          <a:prstGeom prst="rightArrow">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F7336FF9-48E8-465B-A8C4-519CB15D9C77}"/>
              </a:ext>
            </a:extLst>
          </p:cNvPr>
          <p:cNvCxnSpPr>
            <a:cxnSpLocks/>
          </p:cNvCxnSpPr>
          <p:nvPr/>
        </p:nvCxnSpPr>
        <p:spPr>
          <a:xfrm>
            <a:off x="3962066" y="1964890"/>
            <a:ext cx="1717064" cy="0"/>
          </a:xfrm>
          <a:prstGeom prst="straightConnector1">
            <a:avLst/>
          </a:prstGeom>
          <a:ln w="76200">
            <a:solidFill>
              <a:schemeClr val="accent4">
                <a:lumMod val="50000"/>
                <a:lumOff val="50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10B2EF7-C288-4E32-8CD4-6C40AB105160}"/>
              </a:ext>
            </a:extLst>
          </p:cNvPr>
          <p:cNvCxnSpPr>
            <a:cxnSpLocks/>
          </p:cNvCxnSpPr>
          <p:nvPr/>
        </p:nvCxnSpPr>
        <p:spPr>
          <a:xfrm flipV="1">
            <a:off x="8853556" y="1964890"/>
            <a:ext cx="2171765" cy="12200"/>
          </a:xfrm>
          <a:prstGeom prst="straightConnector1">
            <a:avLst/>
          </a:prstGeom>
          <a:ln w="76200">
            <a:solidFill>
              <a:schemeClr val="accent4">
                <a:lumMod val="50000"/>
                <a:lumOff val="50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id="{79961BA8-E453-4F7C-B05F-D059678B93F9}"/>
              </a:ext>
            </a:extLst>
          </p:cNvPr>
          <p:cNvCxnSpPr>
            <a:cxnSpLocks/>
          </p:cNvCxnSpPr>
          <p:nvPr/>
        </p:nvCxnSpPr>
        <p:spPr>
          <a:xfrm rot="10800000" flipV="1">
            <a:off x="10396732" y="2934135"/>
            <a:ext cx="1529757" cy="1138279"/>
          </a:xfrm>
          <a:prstGeom prst="bentConnector3">
            <a:avLst>
              <a:gd name="adj1" fmla="val 2679"/>
            </a:avLst>
          </a:prstGeom>
          <a:ln w="76200">
            <a:solidFill>
              <a:schemeClr val="accent4">
                <a:lumMod val="50000"/>
                <a:lumOff val="50000"/>
              </a:schemeClr>
            </a:solidFill>
            <a:prstDash val="dash"/>
            <a:tailEnd type="triangle"/>
          </a:ln>
        </p:spPr>
        <p:style>
          <a:lnRef idx="1">
            <a:schemeClr val="dk1"/>
          </a:lnRef>
          <a:fillRef idx="0">
            <a:schemeClr val="dk1"/>
          </a:fillRef>
          <a:effectRef idx="0">
            <a:schemeClr val="dk1"/>
          </a:effectRef>
          <a:fontRef idx="minor">
            <a:schemeClr val="tx1"/>
          </a:fontRef>
        </p:style>
      </p:cxnSp>
      <p:grpSp>
        <p:nvGrpSpPr>
          <p:cNvPr id="94" name="Group 93">
            <a:extLst>
              <a:ext uri="{FF2B5EF4-FFF2-40B4-BE49-F238E27FC236}">
                <a16:creationId xmlns:a16="http://schemas.microsoft.com/office/drawing/2014/main" id="{B03CB41E-2A9F-4304-8BEE-57AAAA132C1B}"/>
              </a:ext>
            </a:extLst>
          </p:cNvPr>
          <p:cNvGrpSpPr/>
          <p:nvPr/>
        </p:nvGrpSpPr>
        <p:grpSpPr>
          <a:xfrm>
            <a:off x="7251636" y="3630083"/>
            <a:ext cx="2514221" cy="936664"/>
            <a:chOff x="7029923" y="3377819"/>
            <a:chExt cx="2514221" cy="936664"/>
          </a:xfrm>
        </p:grpSpPr>
        <p:grpSp>
          <p:nvGrpSpPr>
            <p:cNvPr id="41" name="Group 40">
              <a:extLst>
                <a:ext uri="{FF2B5EF4-FFF2-40B4-BE49-F238E27FC236}">
                  <a16:creationId xmlns:a16="http://schemas.microsoft.com/office/drawing/2014/main" id="{7F96360C-BC6C-42CE-8566-03E541B8C9E2}"/>
                </a:ext>
              </a:extLst>
            </p:cNvPr>
            <p:cNvGrpSpPr/>
            <p:nvPr/>
          </p:nvGrpSpPr>
          <p:grpSpPr>
            <a:xfrm>
              <a:off x="8369062" y="3377819"/>
              <a:ext cx="1175082" cy="936664"/>
              <a:chOff x="7179467" y="3196702"/>
              <a:chExt cx="1175082" cy="936664"/>
            </a:xfrm>
          </p:grpSpPr>
          <p:pic>
            <p:nvPicPr>
              <p:cNvPr id="16" name="Graphic 15" descr="Table">
                <a:extLst>
                  <a:ext uri="{FF2B5EF4-FFF2-40B4-BE49-F238E27FC236}">
                    <a16:creationId xmlns:a16="http://schemas.microsoft.com/office/drawing/2014/main" id="{89E7C259-90AC-4492-93B4-32F41C6067E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179467" y="3639033"/>
                <a:ext cx="494333" cy="494333"/>
              </a:xfrm>
              <a:prstGeom prst="rect">
                <a:avLst/>
              </a:prstGeom>
            </p:spPr>
          </p:pic>
          <p:pic>
            <p:nvPicPr>
              <p:cNvPr id="17" name="Graphic 16" descr="Table">
                <a:extLst>
                  <a:ext uri="{FF2B5EF4-FFF2-40B4-BE49-F238E27FC236}">
                    <a16:creationId xmlns:a16="http://schemas.microsoft.com/office/drawing/2014/main" id="{EC092583-28A6-4FD2-81E7-D678B2D6B8C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99212" y="3196702"/>
                <a:ext cx="494333" cy="494333"/>
              </a:xfrm>
              <a:prstGeom prst="rect">
                <a:avLst/>
              </a:prstGeom>
            </p:spPr>
          </p:pic>
          <p:pic>
            <p:nvPicPr>
              <p:cNvPr id="18" name="Graphic 17" descr="Table">
                <a:extLst>
                  <a:ext uri="{FF2B5EF4-FFF2-40B4-BE49-F238E27FC236}">
                    <a16:creationId xmlns:a16="http://schemas.microsoft.com/office/drawing/2014/main" id="{78BE550F-ADA3-4AB4-B708-B0A6F749A5E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60216" y="3639032"/>
                <a:ext cx="494333" cy="494333"/>
              </a:xfrm>
              <a:prstGeom prst="rect">
                <a:avLst/>
              </a:prstGeom>
            </p:spPr>
          </p:pic>
        </p:grpSp>
        <p:pic>
          <p:nvPicPr>
            <p:cNvPr id="24" name="Graphic 23" descr="Filter">
              <a:extLst>
                <a:ext uri="{FF2B5EF4-FFF2-40B4-BE49-F238E27FC236}">
                  <a16:creationId xmlns:a16="http://schemas.microsoft.com/office/drawing/2014/main" id="{78D0F64E-5C81-4F2C-B6EC-21AF980D84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7029923" y="3453593"/>
              <a:ext cx="494333" cy="494333"/>
            </a:xfrm>
            <a:prstGeom prst="rect">
              <a:avLst/>
            </a:prstGeom>
          </p:spPr>
        </p:pic>
        <p:pic>
          <p:nvPicPr>
            <p:cNvPr id="60" name="Graphic 59" descr="Add">
              <a:extLst>
                <a:ext uri="{FF2B5EF4-FFF2-40B4-BE49-F238E27FC236}">
                  <a16:creationId xmlns:a16="http://schemas.microsoft.com/office/drawing/2014/main" id="{F96857C0-BD36-461F-850C-799DD0857D6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566033" y="3624985"/>
              <a:ext cx="541451" cy="541451"/>
            </a:xfrm>
            <a:prstGeom prst="rect">
              <a:avLst/>
            </a:prstGeom>
          </p:spPr>
        </p:pic>
      </p:grpSp>
      <p:sp>
        <p:nvSpPr>
          <p:cNvPr id="67" name="Title 4">
            <a:extLst>
              <a:ext uri="{FF2B5EF4-FFF2-40B4-BE49-F238E27FC236}">
                <a16:creationId xmlns:a16="http://schemas.microsoft.com/office/drawing/2014/main" id="{7E813257-5784-4F10-BF85-DE8E59236B91}"/>
              </a:ext>
            </a:extLst>
          </p:cNvPr>
          <p:cNvSpPr txBox="1">
            <a:spLocks/>
          </p:cNvSpPr>
          <p:nvPr/>
        </p:nvSpPr>
        <p:spPr>
          <a:xfrm>
            <a:off x="2557588" y="1415371"/>
            <a:ext cx="480901" cy="387798"/>
          </a:xfrm>
          <a:prstGeom prst="rect">
            <a:avLst/>
          </a:prstGeom>
          <a:solidFill>
            <a:schemeClr val="bg1"/>
          </a:solidFill>
          <a:ln>
            <a:noFill/>
          </a:ln>
        </p:spPr>
        <p:txBody>
          <a:bodyPr wrap="square" lIns="0" tIns="0" rIns="0" bIns="0">
            <a:spAutoFit/>
          </a:bodyPr>
          <a:lstStyle>
            <a:lvl1pPr algn="l" defTabSz="1005840" rtl="0" eaLnBrk="1" latinLnBrk="0" hangingPunct="1">
              <a:lnSpc>
                <a:spcPct val="90000"/>
              </a:lnSpc>
              <a:spcBef>
                <a:spcPct val="0"/>
              </a:spcBef>
              <a:buNone/>
              <a:defRPr lang="en-US" sz="2800" b="0" i="0" kern="1200" cap="none" spc="-100" baseline="0" dirty="0">
                <a:solidFill>
                  <a:schemeClr val="tx1"/>
                </a:solidFill>
                <a:latin typeface="+mj-lt"/>
                <a:ea typeface="+mj-ea"/>
                <a:cs typeface="+mj-cs"/>
              </a:defRPr>
            </a:lvl1pPr>
          </a:lstStyle>
          <a:p>
            <a:r>
              <a:rPr lang="en-US" dirty="0"/>
              <a:t>🤨</a:t>
            </a:r>
          </a:p>
        </p:txBody>
      </p:sp>
      <p:pic>
        <p:nvPicPr>
          <p:cNvPr id="69" name="Graphic 68" descr="Programmer">
            <a:extLst>
              <a:ext uri="{FF2B5EF4-FFF2-40B4-BE49-F238E27FC236}">
                <a16:creationId xmlns:a16="http://schemas.microsoft.com/office/drawing/2014/main" id="{FBA26C6C-0908-4293-9473-7979B106FC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9935" y="3231154"/>
            <a:ext cx="1215000" cy="1215000"/>
          </a:xfrm>
          <a:prstGeom prst="rect">
            <a:avLst/>
          </a:prstGeom>
        </p:spPr>
      </p:pic>
      <p:sp>
        <p:nvSpPr>
          <p:cNvPr id="5" name="Title 4">
            <a:extLst>
              <a:ext uri="{FF2B5EF4-FFF2-40B4-BE49-F238E27FC236}">
                <a16:creationId xmlns:a16="http://schemas.microsoft.com/office/drawing/2014/main" id="{5C2AC2D9-1054-4B69-9D62-664436DA7E09}"/>
              </a:ext>
            </a:extLst>
          </p:cNvPr>
          <p:cNvSpPr>
            <a:spLocks noGrp="1"/>
          </p:cNvSpPr>
          <p:nvPr>
            <p:ph type="title"/>
          </p:nvPr>
        </p:nvSpPr>
        <p:spPr>
          <a:xfrm>
            <a:off x="1176984" y="3427446"/>
            <a:ext cx="480901" cy="387798"/>
          </a:xfrm>
          <a:solidFill>
            <a:schemeClr val="bg1"/>
          </a:solidFill>
          <a:ln>
            <a:noFill/>
          </a:ln>
        </p:spPr>
        <p:txBody>
          <a:bodyPr/>
          <a:lstStyle/>
          <a:p>
            <a:r>
              <a:rPr lang="en-US" dirty="0"/>
              <a:t>🤔</a:t>
            </a:r>
          </a:p>
        </p:txBody>
      </p:sp>
      <p:cxnSp>
        <p:nvCxnSpPr>
          <p:cNvPr id="70" name="Straight Arrow Connector 69">
            <a:extLst>
              <a:ext uri="{FF2B5EF4-FFF2-40B4-BE49-F238E27FC236}">
                <a16:creationId xmlns:a16="http://schemas.microsoft.com/office/drawing/2014/main" id="{201F69D8-71A1-4183-B654-4C2545614427}"/>
              </a:ext>
            </a:extLst>
          </p:cNvPr>
          <p:cNvCxnSpPr>
            <a:cxnSpLocks/>
          </p:cNvCxnSpPr>
          <p:nvPr/>
        </p:nvCxnSpPr>
        <p:spPr>
          <a:xfrm flipH="1">
            <a:off x="3997404" y="4007314"/>
            <a:ext cx="2131486" cy="15013"/>
          </a:xfrm>
          <a:prstGeom prst="straightConnector1">
            <a:avLst/>
          </a:prstGeom>
          <a:ln w="76200">
            <a:solidFill>
              <a:schemeClr val="accent4">
                <a:lumMod val="50000"/>
                <a:lumOff val="50000"/>
              </a:schemeClr>
            </a:solidFill>
            <a:prstDash val="dash"/>
            <a:tailEnd type="triangle"/>
          </a:ln>
        </p:spPr>
        <p:style>
          <a:lnRef idx="1">
            <a:schemeClr val="dk1"/>
          </a:lnRef>
          <a:fillRef idx="0">
            <a:schemeClr val="dk1"/>
          </a:fillRef>
          <a:effectRef idx="0">
            <a:schemeClr val="dk1"/>
          </a:effectRef>
          <a:fontRef idx="minor">
            <a:schemeClr val="tx1"/>
          </a:fontRef>
        </p:style>
      </p:cxnSp>
      <p:grpSp>
        <p:nvGrpSpPr>
          <p:cNvPr id="81" name="Group 80">
            <a:extLst>
              <a:ext uri="{FF2B5EF4-FFF2-40B4-BE49-F238E27FC236}">
                <a16:creationId xmlns:a16="http://schemas.microsoft.com/office/drawing/2014/main" id="{5B45E898-035E-4E3A-869D-8DAE8D730636}"/>
              </a:ext>
            </a:extLst>
          </p:cNvPr>
          <p:cNvGrpSpPr/>
          <p:nvPr/>
        </p:nvGrpSpPr>
        <p:grpSpPr>
          <a:xfrm>
            <a:off x="2792864" y="5706982"/>
            <a:ext cx="1175082" cy="936664"/>
            <a:chOff x="7179467" y="3196702"/>
            <a:chExt cx="1175082" cy="936664"/>
          </a:xfrm>
        </p:grpSpPr>
        <p:pic>
          <p:nvPicPr>
            <p:cNvPr id="82" name="Graphic 81" descr="Table">
              <a:extLst>
                <a:ext uri="{FF2B5EF4-FFF2-40B4-BE49-F238E27FC236}">
                  <a16:creationId xmlns:a16="http://schemas.microsoft.com/office/drawing/2014/main" id="{02412E56-3F1C-46E5-AA19-9EED7593D4D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179467" y="3639033"/>
              <a:ext cx="494333" cy="494333"/>
            </a:xfrm>
            <a:prstGeom prst="rect">
              <a:avLst/>
            </a:prstGeom>
          </p:spPr>
        </p:pic>
        <p:pic>
          <p:nvPicPr>
            <p:cNvPr id="83" name="Graphic 82" descr="Table">
              <a:extLst>
                <a:ext uri="{FF2B5EF4-FFF2-40B4-BE49-F238E27FC236}">
                  <a16:creationId xmlns:a16="http://schemas.microsoft.com/office/drawing/2014/main" id="{6620D530-2498-48B0-923E-67959829A5B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499212" y="3196702"/>
              <a:ext cx="494333" cy="494333"/>
            </a:xfrm>
            <a:prstGeom prst="rect">
              <a:avLst/>
            </a:prstGeom>
          </p:spPr>
        </p:pic>
        <p:pic>
          <p:nvPicPr>
            <p:cNvPr id="84" name="Graphic 83" descr="Table">
              <a:extLst>
                <a:ext uri="{FF2B5EF4-FFF2-40B4-BE49-F238E27FC236}">
                  <a16:creationId xmlns:a16="http://schemas.microsoft.com/office/drawing/2014/main" id="{ABF04E59-0874-4AD6-A97F-62A28F68B1E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60216" y="3639032"/>
              <a:ext cx="494333" cy="494333"/>
            </a:xfrm>
            <a:prstGeom prst="rect">
              <a:avLst/>
            </a:prstGeom>
          </p:spPr>
        </p:pic>
      </p:grpSp>
      <p:pic>
        <p:nvPicPr>
          <p:cNvPr id="89" name="Graphic 88" descr="Add">
            <a:extLst>
              <a:ext uri="{FF2B5EF4-FFF2-40B4-BE49-F238E27FC236}">
                <a16:creationId xmlns:a16="http://schemas.microsoft.com/office/drawing/2014/main" id="{7BC3BCDC-3C90-48D6-BA89-FA06F915F11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175969" y="5922659"/>
            <a:ext cx="541451" cy="541451"/>
          </a:xfrm>
          <a:prstGeom prst="rect">
            <a:avLst/>
          </a:prstGeom>
        </p:spPr>
      </p:pic>
      <p:sp>
        <p:nvSpPr>
          <p:cNvPr id="95" name="Rectangle: Rounded Corners 94">
            <a:extLst>
              <a:ext uri="{FF2B5EF4-FFF2-40B4-BE49-F238E27FC236}">
                <a16:creationId xmlns:a16="http://schemas.microsoft.com/office/drawing/2014/main" id="{27493DC9-5435-4995-BCD7-779B806D8399}"/>
              </a:ext>
            </a:extLst>
          </p:cNvPr>
          <p:cNvSpPr/>
          <p:nvPr/>
        </p:nvSpPr>
        <p:spPr>
          <a:xfrm>
            <a:off x="6580224" y="3369352"/>
            <a:ext cx="3520289" cy="1455942"/>
          </a:xfrm>
          <a:prstGeom prst="round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Rounded Corners 95">
            <a:extLst>
              <a:ext uri="{FF2B5EF4-FFF2-40B4-BE49-F238E27FC236}">
                <a16:creationId xmlns:a16="http://schemas.microsoft.com/office/drawing/2014/main" id="{2CCCC005-C307-40A4-BB6D-FE80E492DF88}"/>
              </a:ext>
            </a:extLst>
          </p:cNvPr>
          <p:cNvSpPr/>
          <p:nvPr/>
        </p:nvSpPr>
        <p:spPr>
          <a:xfrm>
            <a:off x="2680281" y="5485101"/>
            <a:ext cx="3520289" cy="1455942"/>
          </a:xfrm>
          <a:prstGeom prst="round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Graphic 96" descr="Filter">
            <a:extLst>
              <a:ext uri="{FF2B5EF4-FFF2-40B4-BE49-F238E27FC236}">
                <a16:creationId xmlns:a16="http://schemas.microsoft.com/office/drawing/2014/main" id="{8C1FB563-DE58-43C7-906A-936BD756AE9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6755585" y="3704624"/>
            <a:ext cx="494333" cy="494333"/>
          </a:xfrm>
          <a:prstGeom prst="rect">
            <a:avLst/>
          </a:prstGeom>
        </p:spPr>
      </p:pic>
      <p:pic>
        <p:nvPicPr>
          <p:cNvPr id="98" name="Graphic 97" descr="Filter">
            <a:extLst>
              <a:ext uri="{FF2B5EF4-FFF2-40B4-BE49-F238E27FC236}">
                <a16:creationId xmlns:a16="http://schemas.microsoft.com/office/drawing/2014/main" id="{09A64D8F-FC5B-4E3D-BC0F-BC9A615F84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6997195" y="4152294"/>
            <a:ext cx="494333" cy="494333"/>
          </a:xfrm>
          <a:prstGeom prst="rect">
            <a:avLst/>
          </a:prstGeom>
        </p:spPr>
      </p:pic>
      <p:pic>
        <p:nvPicPr>
          <p:cNvPr id="99" name="Graphic 98" descr="Filter">
            <a:extLst>
              <a:ext uri="{FF2B5EF4-FFF2-40B4-BE49-F238E27FC236}">
                <a16:creationId xmlns:a16="http://schemas.microsoft.com/office/drawing/2014/main" id="{A392CD60-57DE-4F15-AF0A-5EECB0B13E6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4925443" y="5714866"/>
            <a:ext cx="494333" cy="494333"/>
          </a:xfrm>
          <a:prstGeom prst="rect">
            <a:avLst/>
          </a:prstGeom>
        </p:spPr>
      </p:pic>
      <p:pic>
        <p:nvPicPr>
          <p:cNvPr id="100" name="Graphic 99" descr="Filter">
            <a:extLst>
              <a:ext uri="{FF2B5EF4-FFF2-40B4-BE49-F238E27FC236}">
                <a16:creationId xmlns:a16="http://schemas.microsoft.com/office/drawing/2014/main" id="{41B86805-74C5-4009-83A4-11A1477021F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5469453" y="5722125"/>
            <a:ext cx="494333" cy="494333"/>
          </a:xfrm>
          <a:prstGeom prst="rect">
            <a:avLst/>
          </a:prstGeom>
        </p:spPr>
      </p:pic>
      <p:pic>
        <p:nvPicPr>
          <p:cNvPr id="101" name="Graphic 100" descr="Filter">
            <a:extLst>
              <a:ext uri="{FF2B5EF4-FFF2-40B4-BE49-F238E27FC236}">
                <a16:creationId xmlns:a16="http://schemas.microsoft.com/office/drawing/2014/main" id="{FD8E71F9-B517-4530-94C1-EE29D9949C6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flipH="1">
            <a:off x="5471461" y="6361867"/>
            <a:ext cx="494333" cy="494333"/>
          </a:xfrm>
          <a:prstGeom prst="rect">
            <a:avLst/>
          </a:prstGeom>
        </p:spPr>
      </p:pic>
      <p:pic>
        <p:nvPicPr>
          <p:cNvPr id="102" name="Graphic 101" descr="Filter">
            <a:extLst>
              <a:ext uri="{FF2B5EF4-FFF2-40B4-BE49-F238E27FC236}">
                <a16:creationId xmlns:a16="http://schemas.microsoft.com/office/drawing/2014/main" id="{DC40A064-70CD-40E2-BD50-718AE3F2C3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4945683" y="6361867"/>
            <a:ext cx="494333" cy="494333"/>
          </a:xfrm>
          <a:prstGeom prst="rect">
            <a:avLst/>
          </a:prstGeom>
        </p:spPr>
      </p:pic>
      <p:sp>
        <p:nvSpPr>
          <p:cNvPr id="104" name="Title 4">
            <a:extLst>
              <a:ext uri="{FF2B5EF4-FFF2-40B4-BE49-F238E27FC236}">
                <a16:creationId xmlns:a16="http://schemas.microsoft.com/office/drawing/2014/main" id="{2F8843A7-BD1B-4ACB-9486-509926CF9205}"/>
              </a:ext>
            </a:extLst>
          </p:cNvPr>
          <p:cNvSpPr txBox="1">
            <a:spLocks/>
          </p:cNvSpPr>
          <p:nvPr/>
        </p:nvSpPr>
        <p:spPr>
          <a:xfrm>
            <a:off x="10242867" y="5687878"/>
            <a:ext cx="480901" cy="387798"/>
          </a:xfrm>
          <a:prstGeom prst="rect">
            <a:avLst/>
          </a:prstGeom>
          <a:solidFill>
            <a:schemeClr val="bg1"/>
          </a:solidFill>
          <a:ln>
            <a:noFill/>
          </a:ln>
        </p:spPr>
        <p:txBody>
          <a:bodyPr wrap="none" lIns="0" tIns="0" rIns="0" bIns="0">
            <a:spAutoFit/>
          </a:bodyPr>
          <a:lstStyle>
            <a:lvl1pPr algn="l" defTabSz="1005840" rtl="0" eaLnBrk="1" latinLnBrk="0" hangingPunct="1">
              <a:lnSpc>
                <a:spcPct val="90000"/>
              </a:lnSpc>
              <a:spcBef>
                <a:spcPct val="0"/>
              </a:spcBef>
              <a:buNone/>
              <a:defRPr lang="en-US" sz="2800" b="0" i="0" kern="1200" cap="none" spc="-100" baseline="0" dirty="0">
                <a:solidFill>
                  <a:schemeClr val="tx1"/>
                </a:solidFill>
                <a:latin typeface="+mj-lt"/>
                <a:ea typeface="+mj-ea"/>
                <a:cs typeface="+mj-cs"/>
              </a:defRPr>
            </a:lvl1pPr>
          </a:lstStyle>
          <a:p>
            <a:r>
              <a:rPr lang="en-US" dirty="0"/>
              <a:t>😎</a:t>
            </a:r>
          </a:p>
        </p:txBody>
      </p:sp>
      <p:cxnSp>
        <p:nvCxnSpPr>
          <p:cNvPr id="106" name="Connector: Elbow 105">
            <a:extLst>
              <a:ext uri="{FF2B5EF4-FFF2-40B4-BE49-F238E27FC236}">
                <a16:creationId xmlns:a16="http://schemas.microsoft.com/office/drawing/2014/main" id="{C899172C-39D2-425C-9585-1594F8E925B3}"/>
              </a:ext>
            </a:extLst>
          </p:cNvPr>
          <p:cNvCxnSpPr>
            <a:cxnSpLocks/>
          </p:cNvCxnSpPr>
          <p:nvPr/>
        </p:nvCxnSpPr>
        <p:spPr>
          <a:xfrm rot="16200000" flipH="1">
            <a:off x="1165025" y="4927889"/>
            <a:ext cx="1347100" cy="1063562"/>
          </a:xfrm>
          <a:prstGeom prst="bentConnector2">
            <a:avLst/>
          </a:prstGeom>
          <a:ln w="76200">
            <a:solidFill>
              <a:schemeClr val="accent4">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9B6FB42-40FF-4028-B9F6-83640928AD4F}"/>
              </a:ext>
            </a:extLst>
          </p:cNvPr>
          <p:cNvCxnSpPr>
            <a:cxnSpLocks/>
          </p:cNvCxnSpPr>
          <p:nvPr/>
        </p:nvCxnSpPr>
        <p:spPr>
          <a:xfrm>
            <a:off x="6600494" y="6217918"/>
            <a:ext cx="704217" cy="9878"/>
          </a:xfrm>
          <a:prstGeom prst="straightConnector1">
            <a:avLst/>
          </a:prstGeom>
          <a:ln w="76200">
            <a:solidFill>
              <a:schemeClr val="accent4">
                <a:lumMod val="50000"/>
                <a:lumOff val="50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668E9D8C-F19F-42B5-8DFB-48715B5A8120}"/>
              </a:ext>
            </a:extLst>
          </p:cNvPr>
          <p:cNvCxnSpPr>
            <a:cxnSpLocks/>
          </p:cNvCxnSpPr>
          <p:nvPr/>
        </p:nvCxnSpPr>
        <p:spPr>
          <a:xfrm>
            <a:off x="8919146" y="6216458"/>
            <a:ext cx="846711" cy="0"/>
          </a:xfrm>
          <a:prstGeom prst="straightConnector1">
            <a:avLst/>
          </a:prstGeom>
          <a:ln w="76200">
            <a:solidFill>
              <a:schemeClr val="accent4">
                <a:lumMod val="50000"/>
                <a:lumOff val="5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119" name="Title 4">
            <a:extLst>
              <a:ext uri="{FF2B5EF4-FFF2-40B4-BE49-F238E27FC236}">
                <a16:creationId xmlns:a16="http://schemas.microsoft.com/office/drawing/2014/main" id="{888B5E79-B8A9-4769-AF1F-BBE591323B1B}"/>
              </a:ext>
            </a:extLst>
          </p:cNvPr>
          <p:cNvSpPr txBox="1">
            <a:spLocks/>
          </p:cNvSpPr>
          <p:nvPr/>
        </p:nvSpPr>
        <p:spPr>
          <a:xfrm>
            <a:off x="551139" y="536400"/>
            <a:ext cx="5594801" cy="387798"/>
          </a:xfrm>
          <a:prstGeom prst="rect">
            <a:avLst/>
          </a:prstGeom>
        </p:spPr>
        <p:txBody>
          <a:bodyPr wrap="none" lIns="0" tIns="0" rIns="0" bIns="0">
            <a:spAutoFit/>
          </a:bodyPr>
          <a:lstStyle>
            <a:lvl1pPr algn="l" defTabSz="1005840" rtl="0" eaLnBrk="1" latinLnBrk="0" hangingPunct="1">
              <a:lnSpc>
                <a:spcPct val="90000"/>
              </a:lnSpc>
              <a:spcBef>
                <a:spcPct val="0"/>
              </a:spcBef>
              <a:buNone/>
              <a:defRPr lang="en-US" sz="2800" b="0" i="0" kern="1200" cap="none" spc="-100" baseline="0" dirty="0">
                <a:solidFill>
                  <a:schemeClr val="tx1"/>
                </a:solidFill>
                <a:latin typeface="+mj-lt"/>
                <a:ea typeface="+mj-ea"/>
                <a:cs typeface="+mj-cs"/>
              </a:defRPr>
            </a:lvl1pPr>
          </a:lstStyle>
          <a:p>
            <a:r>
              <a:rPr lang="en-US" b="1" dirty="0"/>
              <a:t>A typical work scenario for a data analyst</a:t>
            </a:r>
            <a:endParaRPr lang="en-US" b="1" i="1" dirty="0"/>
          </a:p>
        </p:txBody>
      </p:sp>
      <p:sp>
        <p:nvSpPr>
          <p:cNvPr id="3" name="TextBox 2">
            <a:extLst>
              <a:ext uri="{FF2B5EF4-FFF2-40B4-BE49-F238E27FC236}">
                <a16:creationId xmlns:a16="http://schemas.microsoft.com/office/drawing/2014/main" id="{3E89425B-6A75-42A3-ABD1-518D0496B6B8}"/>
              </a:ext>
            </a:extLst>
          </p:cNvPr>
          <p:cNvSpPr txBox="1"/>
          <p:nvPr/>
        </p:nvSpPr>
        <p:spPr>
          <a:xfrm>
            <a:off x="5493281" y="6174201"/>
            <a:ext cx="428772" cy="276999"/>
          </a:xfrm>
          <a:prstGeom prst="rect">
            <a:avLst/>
          </a:prstGeom>
          <a:noFill/>
        </p:spPr>
        <p:txBody>
          <a:bodyPr wrap="none" rtlCol="0">
            <a:spAutoFit/>
          </a:bodyPr>
          <a:lstStyle/>
          <a:p>
            <a:r>
              <a:rPr lang="en-US" sz="1200" dirty="0"/>
              <a:t>null</a:t>
            </a:r>
          </a:p>
        </p:txBody>
      </p:sp>
    </p:spTree>
    <p:extLst>
      <p:ext uri="{BB962C8B-B14F-4D97-AF65-F5344CB8AC3E}">
        <p14:creationId xmlns:p14="http://schemas.microsoft.com/office/powerpoint/2010/main" val="279192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05DE6D-0AB8-4B66-AB76-F3FCD10C3592}"/>
              </a:ext>
            </a:extLst>
          </p:cNvPr>
          <p:cNvSpPr>
            <a:spLocks noGrp="1"/>
          </p:cNvSpPr>
          <p:nvPr>
            <p:ph type="sldNum" sz="quarter" idx="4"/>
          </p:nvPr>
        </p:nvSpPr>
        <p:spPr/>
        <p:txBody>
          <a:bodyPr/>
          <a:lstStyle/>
          <a:p>
            <a:fld id="{CEAB91FF-53C6-4BB7-9F21-F7E06594DEC3}" type="slidenum">
              <a:rPr lang="en-US" smtClean="0"/>
              <a:pPr/>
              <a:t>3</a:t>
            </a:fld>
            <a:r>
              <a:rPr lang="en-US"/>
              <a:t>.</a:t>
            </a:r>
            <a:endParaRPr lang="en-US" dirty="0"/>
          </a:p>
        </p:txBody>
      </p:sp>
      <p:sp>
        <p:nvSpPr>
          <p:cNvPr id="5" name="Title 4">
            <a:extLst>
              <a:ext uri="{FF2B5EF4-FFF2-40B4-BE49-F238E27FC236}">
                <a16:creationId xmlns:a16="http://schemas.microsoft.com/office/drawing/2014/main" id="{389421BF-01A9-4489-AF07-EE3B14433DEC}"/>
              </a:ext>
            </a:extLst>
          </p:cNvPr>
          <p:cNvSpPr>
            <a:spLocks noGrp="1"/>
          </p:cNvSpPr>
          <p:nvPr>
            <p:ph type="title"/>
          </p:nvPr>
        </p:nvSpPr>
        <p:spPr>
          <a:xfrm>
            <a:off x="551139" y="536400"/>
            <a:ext cx="5599674" cy="387798"/>
          </a:xfrm>
        </p:spPr>
        <p:txBody>
          <a:bodyPr/>
          <a:lstStyle/>
          <a:p>
            <a:r>
              <a:rPr lang="en-US" b="1" dirty="0"/>
              <a:t>Common shortfalls of standard approach</a:t>
            </a:r>
          </a:p>
        </p:txBody>
      </p:sp>
      <p:cxnSp>
        <p:nvCxnSpPr>
          <p:cNvPr id="7" name="Straight Connector 6">
            <a:extLst>
              <a:ext uri="{FF2B5EF4-FFF2-40B4-BE49-F238E27FC236}">
                <a16:creationId xmlns:a16="http://schemas.microsoft.com/office/drawing/2014/main" id="{E346A29B-B758-4602-8B39-6752F25B139F}"/>
              </a:ext>
            </a:extLst>
          </p:cNvPr>
          <p:cNvCxnSpPr>
            <a:cxnSpLocks/>
          </p:cNvCxnSpPr>
          <p:nvPr/>
        </p:nvCxnSpPr>
        <p:spPr>
          <a:xfrm>
            <a:off x="1542550" y="2446200"/>
            <a:ext cx="9675000" cy="0"/>
          </a:xfrm>
          <a:prstGeom prst="line">
            <a:avLst/>
          </a:prstGeom>
          <a:ln w="28575">
            <a:solidFill>
              <a:schemeClr val="accent3">
                <a:lumMod val="60000"/>
                <a:lumOff val="40000"/>
              </a:schemeClr>
            </a:solidFill>
          </a:ln>
          <a:effectLst>
            <a:glow rad="1397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3939A9F-1971-41ED-B0E1-4CAF2BF7E508}"/>
              </a:ext>
            </a:extLst>
          </p:cNvPr>
          <p:cNvCxnSpPr>
            <a:cxnSpLocks/>
          </p:cNvCxnSpPr>
          <p:nvPr/>
        </p:nvCxnSpPr>
        <p:spPr>
          <a:xfrm>
            <a:off x="6548800" y="1699335"/>
            <a:ext cx="0" cy="4894459"/>
          </a:xfrm>
          <a:prstGeom prst="line">
            <a:avLst/>
          </a:prstGeom>
          <a:ln w="28575">
            <a:solidFill>
              <a:schemeClr val="accent3">
                <a:lumMod val="60000"/>
                <a:lumOff val="40000"/>
              </a:schemeClr>
            </a:solidFill>
          </a:ln>
          <a:effectLst>
            <a:glow rad="1397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D454458-AC3E-4790-9DCE-C61D732E7604}"/>
              </a:ext>
            </a:extLst>
          </p:cNvPr>
          <p:cNvCxnSpPr>
            <a:cxnSpLocks/>
          </p:cNvCxnSpPr>
          <p:nvPr/>
        </p:nvCxnSpPr>
        <p:spPr>
          <a:xfrm>
            <a:off x="1542550" y="3631042"/>
            <a:ext cx="9675000" cy="0"/>
          </a:xfrm>
          <a:prstGeom prst="line">
            <a:avLst/>
          </a:prstGeom>
          <a:ln w="28575">
            <a:solidFill>
              <a:schemeClr val="accent3">
                <a:lumMod val="60000"/>
                <a:lumOff val="40000"/>
              </a:schemeClr>
            </a:solidFill>
          </a:ln>
          <a:effectLst>
            <a:glow rad="1397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pic>
        <p:nvPicPr>
          <p:cNvPr id="19" name="Graphic 18" descr="Close">
            <a:extLst>
              <a:ext uri="{FF2B5EF4-FFF2-40B4-BE49-F238E27FC236}">
                <a16:creationId xmlns:a16="http://schemas.microsoft.com/office/drawing/2014/main" id="{A622F3EE-6B2B-42A6-B43A-529EB5E606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40311" y="1808519"/>
            <a:ext cx="465364" cy="465364"/>
          </a:xfrm>
          <a:prstGeom prst="rect">
            <a:avLst/>
          </a:prstGeom>
        </p:spPr>
      </p:pic>
      <p:cxnSp>
        <p:nvCxnSpPr>
          <p:cNvPr id="24" name="Straight Connector 23">
            <a:extLst>
              <a:ext uri="{FF2B5EF4-FFF2-40B4-BE49-F238E27FC236}">
                <a16:creationId xmlns:a16="http://schemas.microsoft.com/office/drawing/2014/main" id="{A277F252-2F1A-4FED-AD53-F098EE42973A}"/>
              </a:ext>
            </a:extLst>
          </p:cNvPr>
          <p:cNvCxnSpPr>
            <a:cxnSpLocks/>
          </p:cNvCxnSpPr>
          <p:nvPr/>
        </p:nvCxnSpPr>
        <p:spPr>
          <a:xfrm>
            <a:off x="1542550" y="4815884"/>
            <a:ext cx="9675000" cy="0"/>
          </a:xfrm>
          <a:prstGeom prst="line">
            <a:avLst/>
          </a:prstGeom>
          <a:ln w="28575">
            <a:solidFill>
              <a:schemeClr val="accent3">
                <a:lumMod val="60000"/>
                <a:lumOff val="40000"/>
              </a:schemeClr>
            </a:solidFill>
          </a:ln>
          <a:effectLst>
            <a:glow rad="1397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B08CD53-6DCA-4C94-9AE6-A3A432BB0F94}"/>
              </a:ext>
            </a:extLst>
          </p:cNvPr>
          <p:cNvCxnSpPr>
            <a:cxnSpLocks/>
          </p:cNvCxnSpPr>
          <p:nvPr/>
        </p:nvCxnSpPr>
        <p:spPr>
          <a:xfrm>
            <a:off x="1542550" y="6000727"/>
            <a:ext cx="9675000" cy="0"/>
          </a:xfrm>
          <a:prstGeom prst="line">
            <a:avLst/>
          </a:prstGeom>
          <a:ln w="28575">
            <a:solidFill>
              <a:schemeClr val="accent3">
                <a:lumMod val="60000"/>
                <a:lumOff val="40000"/>
              </a:schemeClr>
            </a:solidFill>
          </a:ln>
          <a:effectLst>
            <a:glow rad="1397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pic>
        <p:nvPicPr>
          <p:cNvPr id="15" name="Graphic 14" descr="Close">
            <a:extLst>
              <a:ext uri="{FF2B5EF4-FFF2-40B4-BE49-F238E27FC236}">
                <a16:creationId xmlns:a16="http://schemas.microsoft.com/office/drawing/2014/main" id="{756811B2-AF95-40E0-A469-71C024EF81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40311" y="2840637"/>
            <a:ext cx="465364" cy="465364"/>
          </a:xfrm>
          <a:prstGeom prst="rect">
            <a:avLst/>
          </a:prstGeom>
        </p:spPr>
      </p:pic>
      <p:pic>
        <p:nvPicPr>
          <p:cNvPr id="16" name="Graphic 15" descr="Close">
            <a:extLst>
              <a:ext uri="{FF2B5EF4-FFF2-40B4-BE49-F238E27FC236}">
                <a16:creationId xmlns:a16="http://schemas.microsoft.com/office/drawing/2014/main" id="{DB4FA3CE-652C-44B4-BB95-FFCA6BEE82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40311" y="4025478"/>
            <a:ext cx="465364" cy="465364"/>
          </a:xfrm>
          <a:prstGeom prst="rect">
            <a:avLst/>
          </a:prstGeom>
        </p:spPr>
      </p:pic>
      <p:pic>
        <p:nvPicPr>
          <p:cNvPr id="17" name="Graphic 16" descr="Close">
            <a:extLst>
              <a:ext uri="{FF2B5EF4-FFF2-40B4-BE49-F238E27FC236}">
                <a16:creationId xmlns:a16="http://schemas.microsoft.com/office/drawing/2014/main" id="{6A8F8976-7CDC-46C7-B740-7936523949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40311" y="5210319"/>
            <a:ext cx="465364" cy="465364"/>
          </a:xfrm>
          <a:prstGeom prst="rect">
            <a:avLst/>
          </a:prstGeom>
        </p:spPr>
      </p:pic>
      <p:sp>
        <p:nvSpPr>
          <p:cNvPr id="3" name="TextBox 2">
            <a:extLst>
              <a:ext uri="{FF2B5EF4-FFF2-40B4-BE49-F238E27FC236}">
                <a16:creationId xmlns:a16="http://schemas.microsoft.com/office/drawing/2014/main" id="{091A89C8-717F-4CA2-8559-41929713DE4D}"/>
              </a:ext>
            </a:extLst>
          </p:cNvPr>
          <p:cNvSpPr txBox="1"/>
          <p:nvPr/>
        </p:nvSpPr>
        <p:spPr>
          <a:xfrm>
            <a:off x="2678800" y="1808519"/>
            <a:ext cx="5713489" cy="411459"/>
          </a:xfrm>
          <a:prstGeom prst="rect">
            <a:avLst/>
          </a:prstGeom>
          <a:noFill/>
        </p:spPr>
        <p:txBody>
          <a:bodyPr wrap="square" rtlCol="0">
            <a:spAutoFit/>
          </a:bodyPr>
          <a:lstStyle/>
          <a:p>
            <a:pPr>
              <a:lnSpc>
                <a:spcPct val="150000"/>
              </a:lnSpc>
              <a:buClr>
                <a:schemeClr val="tx2"/>
              </a:buClr>
            </a:pPr>
            <a:r>
              <a:rPr lang="en-US" sz="1600" b="1" dirty="0"/>
              <a:t>Reusable code</a:t>
            </a:r>
          </a:p>
        </p:txBody>
      </p:sp>
      <p:sp>
        <p:nvSpPr>
          <p:cNvPr id="18" name="TextBox 17">
            <a:extLst>
              <a:ext uri="{FF2B5EF4-FFF2-40B4-BE49-F238E27FC236}">
                <a16:creationId xmlns:a16="http://schemas.microsoft.com/office/drawing/2014/main" id="{C2E76790-259B-4661-9D35-822DBF6677FD}"/>
              </a:ext>
            </a:extLst>
          </p:cNvPr>
          <p:cNvSpPr txBox="1"/>
          <p:nvPr/>
        </p:nvSpPr>
        <p:spPr>
          <a:xfrm>
            <a:off x="2678800" y="2806200"/>
            <a:ext cx="5713489" cy="411459"/>
          </a:xfrm>
          <a:prstGeom prst="rect">
            <a:avLst/>
          </a:prstGeom>
          <a:noFill/>
        </p:spPr>
        <p:txBody>
          <a:bodyPr wrap="square" rtlCol="0">
            <a:spAutoFit/>
          </a:bodyPr>
          <a:lstStyle/>
          <a:p>
            <a:pPr>
              <a:lnSpc>
                <a:spcPct val="150000"/>
              </a:lnSpc>
              <a:buClr>
                <a:schemeClr val="tx2"/>
              </a:buClr>
            </a:pPr>
            <a:r>
              <a:rPr lang="en-US" sz="1600" b="1" dirty="0"/>
              <a:t>Version control</a:t>
            </a:r>
          </a:p>
        </p:txBody>
      </p:sp>
      <p:sp>
        <p:nvSpPr>
          <p:cNvPr id="20" name="TextBox 19">
            <a:extLst>
              <a:ext uri="{FF2B5EF4-FFF2-40B4-BE49-F238E27FC236}">
                <a16:creationId xmlns:a16="http://schemas.microsoft.com/office/drawing/2014/main" id="{A98D6E00-6914-49E0-98EF-C69C761E1523}"/>
              </a:ext>
            </a:extLst>
          </p:cNvPr>
          <p:cNvSpPr txBox="1"/>
          <p:nvPr/>
        </p:nvSpPr>
        <p:spPr>
          <a:xfrm>
            <a:off x="2678800" y="4014741"/>
            <a:ext cx="5713489" cy="411459"/>
          </a:xfrm>
          <a:prstGeom prst="rect">
            <a:avLst/>
          </a:prstGeom>
          <a:noFill/>
        </p:spPr>
        <p:txBody>
          <a:bodyPr wrap="square" rtlCol="0">
            <a:spAutoFit/>
          </a:bodyPr>
          <a:lstStyle/>
          <a:p>
            <a:pPr>
              <a:lnSpc>
                <a:spcPct val="150000"/>
              </a:lnSpc>
              <a:buClr>
                <a:schemeClr val="tx2"/>
              </a:buClr>
            </a:pPr>
            <a:r>
              <a:rPr lang="en-US" sz="1600" b="1" dirty="0"/>
              <a:t>Data quality</a:t>
            </a:r>
          </a:p>
        </p:txBody>
      </p:sp>
      <p:sp>
        <p:nvSpPr>
          <p:cNvPr id="21" name="TextBox 20">
            <a:extLst>
              <a:ext uri="{FF2B5EF4-FFF2-40B4-BE49-F238E27FC236}">
                <a16:creationId xmlns:a16="http://schemas.microsoft.com/office/drawing/2014/main" id="{A1B5EEFA-3B2E-4C63-806C-09F2BC6897E9}"/>
              </a:ext>
            </a:extLst>
          </p:cNvPr>
          <p:cNvSpPr txBox="1"/>
          <p:nvPr/>
        </p:nvSpPr>
        <p:spPr>
          <a:xfrm>
            <a:off x="2678800" y="5184741"/>
            <a:ext cx="5713489" cy="411459"/>
          </a:xfrm>
          <a:prstGeom prst="rect">
            <a:avLst/>
          </a:prstGeom>
          <a:noFill/>
        </p:spPr>
        <p:txBody>
          <a:bodyPr wrap="square" rtlCol="0">
            <a:spAutoFit/>
          </a:bodyPr>
          <a:lstStyle/>
          <a:p>
            <a:pPr>
              <a:lnSpc>
                <a:spcPct val="150000"/>
              </a:lnSpc>
              <a:buClr>
                <a:schemeClr val="tx2"/>
              </a:buClr>
            </a:pPr>
            <a:r>
              <a:rPr lang="en-US" sz="1600" b="1" dirty="0"/>
              <a:t>Documentation</a:t>
            </a:r>
          </a:p>
        </p:txBody>
      </p:sp>
    </p:spTree>
    <p:extLst>
      <p:ext uri="{BB962C8B-B14F-4D97-AF65-F5344CB8AC3E}">
        <p14:creationId xmlns:p14="http://schemas.microsoft.com/office/powerpoint/2010/main" val="108730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A9D321-872C-4D2F-B8CA-A41EBD517CF0}"/>
              </a:ext>
            </a:extLst>
          </p:cNvPr>
          <p:cNvSpPr>
            <a:spLocks noGrp="1"/>
          </p:cNvSpPr>
          <p:nvPr>
            <p:ph type="body" sz="quarter" idx="11"/>
          </p:nvPr>
        </p:nvSpPr>
        <p:spPr>
          <a:xfrm>
            <a:off x="565413" y="1681200"/>
            <a:ext cx="10528387" cy="4465091"/>
          </a:xfrm>
        </p:spPr>
        <p:txBody>
          <a:bodyPr/>
          <a:lstStyle/>
          <a:p>
            <a:pPr marL="342900" indent="-342900">
              <a:lnSpc>
                <a:spcPct val="150000"/>
              </a:lnSpc>
              <a:buClr>
                <a:schemeClr val="tx2"/>
              </a:buClr>
              <a:buFont typeface="Arial" panose="020B0604020202020204" pitchFamily="34" charset="0"/>
              <a:buChar char="•"/>
            </a:pPr>
            <a:r>
              <a:rPr lang="en-US" sz="1600" b="1" dirty="0"/>
              <a:t>Transforming large volumes of data efficiently</a:t>
            </a:r>
          </a:p>
          <a:p>
            <a:pPr marL="342900" indent="-342900">
              <a:lnSpc>
                <a:spcPct val="150000"/>
              </a:lnSpc>
              <a:buClr>
                <a:schemeClr val="tx2"/>
              </a:buClr>
              <a:buFont typeface="Arial" panose="020B0604020202020204" pitchFamily="34" charset="0"/>
              <a:buChar char="•"/>
            </a:pPr>
            <a:endParaRPr lang="en-US" sz="1600" b="1" dirty="0"/>
          </a:p>
          <a:p>
            <a:pPr marL="342900" indent="-342900">
              <a:lnSpc>
                <a:spcPct val="150000"/>
              </a:lnSpc>
              <a:buClr>
                <a:schemeClr val="tx2"/>
              </a:buClr>
              <a:buFont typeface="Arial" panose="020B0604020202020204" pitchFamily="34" charset="0"/>
              <a:buChar char="•"/>
            </a:pPr>
            <a:r>
              <a:rPr lang="en-US" sz="1600" b="1" dirty="0"/>
              <a:t>Modular &amp; reusable code</a:t>
            </a:r>
            <a:endParaRPr lang="en-US" sz="1600" dirty="0"/>
          </a:p>
          <a:p>
            <a:pPr marL="342900" indent="-342900">
              <a:lnSpc>
                <a:spcPct val="150000"/>
              </a:lnSpc>
              <a:buClr>
                <a:schemeClr val="tx2"/>
              </a:buClr>
              <a:buFont typeface="Arial" panose="020B0604020202020204" pitchFamily="34" charset="0"/>
              <a:buChar char="•"/>
            </a:pPr>
            <a:endParaRPr lang="en-US" sz="1600" b="1" dirty="0"/>
          </a:p>
          <a:p>
            <a:pPr marL="342900" indent="-342900">
              <a:lnSpc>
                <a:spcPct val="150000"/>
              </a:lnSpc>
              <a:buClr>
                <a:schemeClr val="tx2"/>
              </a:buClr>
              <a:buFont typeface="Arial" panose="020B0604020202020204" pitchFamily="34" charset="0"/>
              <a:buChar char="•"/>
            </a:pPr>
            <a:r>
              <a:rPr lang="en-US" sz="1600" b="1" dirty="0"/>
              <a:t>Automating data quality testing</a:t>
            </a:r>
            <a:endParaRPr lang="en-US" sz="1600" dirty="0"/>
          </a:p>
          <a:p>
            <a:pPr marL="342900" indent="-342900">
              <a:lnSpc>
                <a:spcPct val="150000"/>
              </a:lnSpc>
              <a:buClr>
                <a:schemeClr val="tx2"/>
              </a:buClr>
              <a:buFont typeface="Arial" panose="020B0604020202020204" pitchFamily="34" charset="0"/>
              <a:buChar char="•"/>
            </a:pPr>
            <a:endParaRPr lang="en-US" sz="1600" dirty="0"/>
          </a:p>
          <a:p>
            <a:pPr marL="342900" indent="-342900">
              <a:lnSpc>
                <a:spcPct val="150000"/>
              </a:lnSpc>
              <a:buClr>
                <a:schemeClr val="tx2"/>
              </a:buClr>
              <a:buFont typeface="Arial" panose="020B0604020202020204" pitchFamily="34" charset="0"/>
              <a:buChar char="•"/>
            </a:pPr>
            <a:r>
              <a:rPr lang="en-US" sz="1600" b="1" dirty="0"/>
              <a:t>Version control </a:t>
            </a:r>
          </a:p>
          <a:p>
            <a:pPr marL="342900" indent="-342900">
              <a:lnSpc>
                <a:spcPct val="150000"/>
              </a:lnSpc>
              <a:buClr>
                <a:schemeClr val="tx2"/>
              </a:buClr>
              <a:buFont typeface="Arial" panose="020B0604020202020204" pitchFamily="34" charset="0"/>
              <a:buChar char="•"/>
            </a:pPr>
            <a:endParaRPr lang="en-US" sz="1600" b="1" dirty="0"/>
          </a:p>
          <a:p>
            <a:pPr marL="342900" indent="-342900">
              <a:lnSpc>
                <a:spcPct val="150000"/>
              </a:lnSpc>
              <a:buClr>
                <a:schemeClr val="tx2"/>
              </a:buClr>
              <a:buFont typeface="Arial" panose="020B0604020202020204" pitchFamily="34" charset="0"/>
              <a:buChar char="•"/>
            </a:pPr>
            <a:r>
              <a:rPr lang="en-US" sz="1600" b="1" dirty="0"/>
              <a:t>Documentation</a:t>
            </a:r>
          </a:p>
          <a:p>
            <a:pPr>
              <a:lnSpc>
                <a:spcPct val="150000"/>
              </a:lnSpc>
              <a:buClr>
                <a:schemeClr val="tx2"/>
              </a:buClr>
            </a:pPr>
            <a:endParaRPr lang="en-US" sz="1600" dirty="0"/>
          </a:p>
          <a:p>
            <a:pPr>
              <a:lnSpc>
                <a:spcPct val="150000"/>
              </a:lnSpc>
              <a:buClr>
                <a:schemeClr val="tx2"/>
              </a:buClr>
            </a:pPr>
            <a:r>
              <a:rPr lang="en-US" sz="1600" dirty="0"/>
              <a:t>This makes </a:t>
            </a:r>
            <a:r>
              <a:rPr lang="en-US" sz="1600" dirty="0" err="1"/>
              <a:t>dbt</a:t>
            </a:r>
            <a:r>
              <a:rPr lang="en-US" sz="1600" dirty="0"/>
              <a:t> a transformative tool that can improve efficiency and productivity, enhance data quality and trust, and allow for better collaboration and transparency, providing a framework for </a:t>
            </a:r>
            <a:r>
              <a:rPr lang="en-US" sz="1600" b="1" dirty="0">
                <a:solidFill>
                  <a:srgbClr val="000000"/>
                </a:solidFill>
              </a:rPr>
              <a:t>a better analytics process.</a:t>
            </a:r>
          </a:p>
          <a:p>
            <a:pPr>
              <a:lnSpc>
                <a:spcPct val="150000"/>
              </a:lnSpc>
              <a:buClr>
                <a:schemeClr val="tx2"/>
              </a:buClr>
            </a:pPr>
            <a:endParaRPr lang="en-US" sz="1600" dirty="0"/>
          </a:p>
          <a:p>
            <a:pPr marL="342900" indent="-342900">
              <a:lnSpc>
                <a:spcPct val="150000"/>
              </a:lnSpc>
              <a:buClr>
                <a:schemeClr val="tx2"/>
              </a:buClr>
              <a:buFont typeface="Arial" panose="020B0604020202020204" pitchFamily="34" charset="0"/>
              <a:buChar char="•"/>
            </a:pPr>
            <a:endParaRPr lang="en-US" sz="1600" b="1" dirty="0"/>
          </a:p>
        </p:txBody>
      </p:sp>
      <p:sp>
        <p:nvSpPr>
          <p:cNvPr id="4" name="Slide Number Placeholder 3">
            <a:extLst>
              <a:ext uri="{FF2B5EF4-FFF2-40B4-BE49-F238E27FC236}">
                <a16:creationId xmlns:a16="http://schemas.microsoft.com/office/drawing/2014/main" id="{373CD10A-FD48-43CB-A638-C8B118E00419}"/>
              </a:ext>
            </a:extLst>
          </p:cNvPr>
          <p:cNvSpPr>
            <a:spLocks noGrp="1"/>
          </p:cNvSpPr>
          <p:nvPr>
            <p:ph type="sldNum" sz="quarter" idx="4"/>
          </p:nvPr>
        </p:nvSpPr>
        <p:spPr/>
        <p:txBody>
          <a:bodyPr/>
          <a:lstStyle/>
          <a:p>
            <a:fld id="{CEAB91FF-53C6-4BB7-9F21-F7E06594DEC3}" type="slidenum">
              <a:rPr lang="en-US" smtClean="0"/>
              <a:pPr/>
              <a:t>4</a:t>
            </a:fld>
            <a:r>
              <a:rPr lang="en-US"/>
              <a:t>.</a:t>
            </a:r>
            <a:endParaRPr lang="en-US" dirty="0"/>
          </a:p>
        </p:txBody>
      </p:sp>
      <p:sp>
        <p:nvSpPr>
          <p:cNvPr id="5" name="Title 4">
            <a:extLst>
              <a:ext uri="{FF2B5EF4-FFF2-40B4-BE49-F238E27FC236}">
                <a16:creationId xmlns:a16="http://schemas.microsoft.com/office/drawing/2014/main" id="{2D9FE41C-86D8-4FAA-B6AB-AC5FE5A4683C}"/>
              </a:ext>
            </a:extLst>
          </p:cNvPr>
          <p:cNvSpPr>
            <a:spLocks noGrp="1"/>
          </p:cNvSpPr>
          <p:nvPr>
            <p:ph type="title"/>
          </p:nvPr>
        </p:nvSpPr>
        <p:spPr>
          <a:xfrm>
            <a:off x="551139" y="536400"/>
            <a:ext cx="7191841" cy="387798"/>
          </a:xfrm>
        </p:spPr>
        <p:txBody>
          <a:bodyPr/>
          <a:lstStyle/>
          <a:p>
            <a:r>
              <a:rPr lang="en-US" b="1" dirty="0" err="1"/>
              <a:t>dbt</a:t>
            </a:r>
            <a:r>
              <a:rPr lang="en-US" b="1" dirty="0"/>
              <a:t>: What it is and how it addresses these shortfalls?</a:t>
            </a:r>
          </a:p>
        </p:txBody>
      </p:sp>
      <p:sp>
        <p:nvSpPr>
          <p:cNvPr id="6" name="TextBox 5">
            <a:extLst>
              <a:ext uri="{FF2B5EF4-FFF2-40B4-BE49-F238E27FC236}">
                <a16:creationId xmlns:a16="http://schemas.microsoft.com/office/drawing/2014/main" id="{3124E7B5-3911-46C4-9609-096AD575AB23}"/>
              </a:ext>
            </a:extLst>
          </p:cNvPr>
          <p:cNvSpPr txBox="1"/>
          <p:nvPr/>
        </p:nvSpPr>
        <p:spPr>
          <a:xfrm>
            <a:off x="11588800" y="6766200"/>
            <a:ext cx="630000" cy="276999"/>
          </a:xfrm>
          <a:prstGeom prst="rect">
            <a:avLst/>
          </a:prstGeom>
          <a:noFill/>
        </p:spPr>
        <p:txBody>
          <a:bodyPr wrap="square" rtlCol="0">
            <a:spAutoFit/>
          </a:bodyPr>
          <a:lstStyle/>
          <a:p>
            <a:r>
              <a:rPr lang="en-US" sz="1200" dirty="0">
                <a:hlinkClick r:id="rId3"/>
              </a:rPr>
              <a:t>source</a:t>
            </a:r>
            <a:endParaRPr lang="en-US" sz="1200" dirty="0"/>
          </a:p>
        </p:txBody>
      </p:sp>
    </p:spTree>
    <p:extLst>
      <p:ext uri="{BB962C8B-B14F-4D97-AF65-F5344CB8AC3E}">
        <p14:creationId xmlns:p14="http://schemas.microsoft.com/office/powerpoint/2010/main" val="346681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4FE2B4-C01A-4FC6-9AA7-CE4826396D2A}"/>
              </a:ext>
            </a:extLst>
          </p:cNvPr>
          <p:cNvSpPr>
            <a:spLocks noGrp="1"/>
          </p:cNvSpPr>
          <p:nvPr>
            <p:ph type="body" sz="quarter" idx="11"/>
          </p:nvPr>
        </p:nvSpPr>
        <p:spPr>
          <a:xfrm>
            <a:off x="546484" y="1751586"/>
            <a:ext cx="10528387" cy="4465091"/>
          </a:xfrm>
        </p:spPr>
        <p:txBody>
          <a:bodyPr/>
          <a:lstStyle/>
          <a:p>
            <a:pPr>
              <a:lnSpc>
                <a:spcPct val="100000"/>
              </a:lnSpc>
              <a:buClr>
                <a:schemeClr val="tx2"/>
              </a:buClr>
            </a:pPr>
            <a:r>
              <a:rPr lang="en-US" sz="1600" dirty="0"/>
              <a:t>We will create several models to imitate the matching query. The models will be split into 3 phases:</a:t>
            </a:r>
          </a:p>
          <a:p>
            <a:pPr marL="342900" indent="-342900">
              <a:lnSpc>
                <a:spcPct val="100000"/>
              </a:lnSpc>
              <a:buClr>
                <a:schemeClr val="tx2"/>
              </a:buClr>
              <a:buFont typeface="Arial" panose="020B0604020202020204" pitchFamily="34" charset="0"/>
              <a:buChar char="•"/>
            </a:pPr>
            <a:endParaRPr lang="en-US" sz="1600" dirty="0"/>
          </a:p>
          <a:p>
            <a:pPr marL="342900" indent="-342900">
              <a:lnSpc>
                <a:spcPct val="100000"/>
              </a:lnSpc>
              <a:buClr>
                <a:schemeClr val="tx2"/>
              </a:buClr>
              <a:buFont typeface="Arial" panose="020B0604020202020204" pitchFamily="34" charset="0"/>
              <a:buChar char="•"/>
            </a:pPr>
            <a:r>
              <a:rPr lang="en-US" sz="1600" dirty="0"/>
              <a:t>Staging: This is where we type cast the raw data into appropriate data types</a:t>
            </a:r>
          </a:p>
          <a:p>
            <a:pPr marL="342900" indent="-342900">
              <a:lnSpc>
                <a:spcPct val="100000"/>
              </a:lnSpc>
              <a:buClr>
                <a:schemeClr val="tx2"/>
              </a:buClr>
              <a:buFont typeface="Arial" panose="020B0604020202020204" pitchFamily="34" charset="0"/>
              <a:buChar char="•"/>
            </a:pPr>
            <a:endParaRPr lang="en-US" sz="1600" dirty="0"/>
          </a:p>
          <a:p>
            <a:pPr marL="342900" indent="-342900">
              <a:lnSpc>
                <a:spcPct val="100000"/>
              </a:lnSpc>
              <a:buClr>
                <a:schemeClr val="tx2"/>
              </a:buClr>
              <a:buFont typeface="Arial" panose="020B0604020202020204" pitchFamily="34" charset="0"/>
              <a:buChar char="•"/>
            </a:pPr>
            <a:r>
              <a:rPr lang="en-US" sz="1600" dirty="0"/>
              <a:t>Core: This is where we join the data from the staging phase to create a source of truth table</a:t>
            </a:r>
          </a:p>
          <a:p>
            <a:pPr marL="342900" indent="-342900">
              <a:lnSpc>
                <a:spcPct val="100000"/>
              </a:lnSpc>
              <a:buClr>
                <a:schemeClr val="tx2"/>
              </a:buClr>
              <a:buFont typeface="Arial" panose="020B0604020202020204" pitchFamily="34" charset="0"/>
              <a:buChar char="•"/>
            </a:pPr>
            <a:endParaRPr lang="en-US" sz="1600" dirty="0"/>
          </a:p>
          <a:p>
            <a:pPr marL="342900" indent="-342900">
              <a:lnSpc>
                <a:spcPct val="100000"/>
              </a:lnSpc>
              <a:buClr>
                <a:schemeClr val="tx2"/>
              </a:buClr>
              <a:buFont typeface="Arial" panose="020B0604020202020204" pitchFamily="34" charset="0"/>
              <a:buChar char="•"/>
            </a:pPr>
            <a:r>
              <a:rPr lang="en-US" sz="1600" dirty="0"/>
              <a:t>Reporting: This is where we create data artifacts that can be used for building dashboards</a:t>
            </a:r>
          </a:p>
          <a:p>
            <a:pPr marL="342900" indent="-342900">
              <a:lnSpc>
                <a:spcPct val="100000"/>
              </a:lnSpc>
              <a:buClr>
                <a:schemeClr val="tx2"/>
              </a:buClr>
              <a:buFont typeface="Arial" panose="020B0604020202020204" pitchFamily="34" charset="0"/>
              <a:buChar char="•"/>
            </a:pPr>
            <a:endParaRPr lang="en-US" sz="1600" dirty="0"/>
          </a:p>
          <a:p>
            <a:pPr>
              <a:lnSpc>
                <a:spcPct val="100000"/>
              </a:lnSpc>
              <a:buClr>
                <a:schemeClr val="tx2"/>
              </a:buClr>
            </a:pPr>
            <a:r>
              <a:rPr lang="en-US" sz="1600" dirty="0"/>
              <a:t>By splitting the processing into phases, each with its own directory, we create </a:t>
            </a:r>
            <a:r>
              <a:rPr lang="en-US" sz="1600" b="1" dirty="0"/>
              <a:t>a modular simplified matching query that is easier to understand and debug. </a:t>
            </a:r>
            <a:r>
              <a:rPr lang="en-US" sz="1600" dirty="0" err="1"/>
              <a:t>dbt</a:t>
            </a:r>
            <a:r>
              <a:rPr lang="en-US" sz="1600" dirty="0"/>
              <a:t> also allows us to generate data lineage charts like this: </a:t>
            </a:r>
          </a:p>
          <a:p>
            <a:pPr>
              <a:lnSpc>
                <a:spcPct val="100000"/>
              </a:lnSpc>
              <a:buClr>
                <a:schemeClr val="tx2"/>
              </a:buClr>
            </a:pPr>
            <a:endParaRPr lang="en-US" sz="1600" b="1" dirty="0"/>
          </a:p>
          <a:p>
            <a:pPr>
              <a:lnSpc>
                <a:spcPct val="100000"/>
              </a:lnSpc>
              <a:buClr>
                <a:schemeClr val="tx2"/>
              </a:buClr>
            </a:pPr>
            <a:endParaRPr lang="en-US" sz="1600" dirty="0"/>
          </a:p>
          <a:p>
            <a:pPr marL="342900" indent="-342900">
              <a:lnSpc>
                <a:spcPct val="100000"/>
              </a:lnSpc>
              <a:buClr>
                <a:schemeClr val="tx2"/>
              </a:buClr>
              <a:buFont typeface="Arial" panose="020B0604020202020204" pitchFamily="34" charset="0"/>
              <a:buChar char="•"/>
            </a:pPr>
            <a:endParaRPr lang="en-US" sz="1600" dirty="0"/>
          </a:p>
        </p:txBody>
      </p:sp>
      <p:sp>
        <p:nvSpPr>
          <p:cNvPr id="4" name="Slide Number Placeholder 3">
            <a:extLst>
              <a:ext uri="{FF2B5EF4-FFF2-40B4-BE49-F238E27FC236}">
                <a16:creationId xmlns:a16="http://schemas.microsoft.com/office/drawing/2014/main" id="{A4E9F8BA-B572-4E1F-AABB-36121AB506BD}"/>
              </a:ext>
            </a:extLst>
          </p:cNvPr>
          <p:cNvSpPr>
            <a:spLocks noGrp="1"/>
          </p:cNvSpPr>
          <p:nvPr>
            <p:ph type="sldNum" sz="quarter" idx="4"/>
          </p:nvPr>
        </p:nvSpPr>
        <p:spPr/>
        <p:txBody>
          <a:bodyPr/>
          <a:lstStyle/>
          <a:p>
            <a:fld id="{CEAB91FF-53C6-4BB7-9F21-F7E06594DEC3}" type="slidenum">
              <a:rPr lang="en-US" smtClean="0"/>
              <a:pPr/>
              <a:t>5</a:t>
            </a:fld>
            <a:r>
              <a:rPr lang="en-US"/>
              <a:t>.</a:t>
            </a:r>
            <a:endParaRPr lang="en-US" dirty="0"/>
          </a:p>
        </p:txBody>
      </p:sp>
      <p:sp>
        <p:nvSpPr>
          <p:cNvPr id="5" name="Title 4">
            <a:extLst>
              <a:ext uri="{FF2B5EF4-FFF2-40B4-BE49-F238E27FC236}">
                <a16:creationId xmlns:a16="http://schemas.microsoft.com/office/drawing/2014/main" id="{5AF4088C-542A-4D53-B3A1-05A3F84E5D5E}"/>
              </a:ext>
            </a:extLst>
          </p:cNvPr>
          <p:cNvSpPr>
            <a:spLocks noGrp="1"/>
          </p:cNvSpPr>
          <p:nvPr>
            <p:ph type="title"/>
          </p:nvPr>
        </p:nvSpPr>
        <p:spPr>
          <a:xfrm>
            <a:off x="551139" y="536400"/>
            <a:ext cx="5718040" cy="387798"/>
          </a:xfrm>
        </p:spPr>
        <p:txBody>
          <a:bodyPr/>
          <a:lstStyle/>
          <a:p>
            <a:r>
              <a:rPr lang="en-US" b="1" dirty="0" err="1"/>
              <a:t>dbt</a:t>
            </a:r>
            <a:r>
              <a:rPr lang="en-US" b="1" dirty="0"/>
              <a:t> in action 1: Matching query simplified</a:t>
            </a:r>
          </a:p>
        </p:txBody>
      </p:sp>
      <p:grpSp>
        <p:nvGrpSpPr>
          <p:cNvPr id="3" name="Group 2">
            <a:extLst>
              <a:ext uri="{FF2B5EF4-FFF2-40B4-BE49-F238E27FC236}">
                <a16:creationId xmlns:a16="http://schemas.microsoft.com/office/drawing/2014/main" id="{52FAC1B2-85E0-42B6-A724-C5FB2EAF2EC0}"/>
              </a:ext>
            </a:extLst>
          </p:cNvPr>
          <p:cNvGrpSpPr/>
          <p:nvPr/>
        </p:nvGrpSpPr>
        <p:grpSpPr>
          <a:xfrm>
            <a:off x="1230142" y="4886887"/>
            <a:ext cx="11357316" cy="1294313"/>
            <a:chOff x="1356484" y="4269318"/>
            <a:chExt cx="11357316" cy="1294313"/>
          </a:xfrm>
        </p:grpSpPr>
        <p:pic>
          <p:nvPicPr>
            <p:cNvPr id="6" name="Picture 5">
              <a:extLst>
                <a:ext uri="{FF2B5EF4-FFF2-40B4-BE49-F238E27FC236}">
                  <a16:creationId xmlns:a16="http://schemas.microsoft.com/office/drawing/2014/main" id="{C47F0D64-3DD6-4B6D-9282-AEEAE3F0FA1F}"/>
                </a:ext>
              </a:extLst>
            </p:cNvPr>
            <p:cNvPicPr>
              <a:picLocks noChangeAspect="1"/>
            </p:cNvPicPr>
            <p:nvPr/>
          </p:nvPicPr>
          <p:blipFill>
            <a:blip r:embed="rId3"/>
            <a:stretch>
              <a:fillRect/>
            </a:stretch>
          </p:blipFill>
          <p:spPr>
            <a:xfrm>
              <a:off x="1356484" y="4269318"/>
              <a:ext cx="4697316" cy="1162032"/>
            </a:xfrm>
            <a:prstGeom prst="rect">
              <a:avLst/>
            </a:prstGeom>
          </p:spPr>
        </p:pic>
        <p:pic>
          <p:nvPicPr>
            <p:cNvPr id="7" name="Picture 6">
              <a:extLst>
                <a:ext uri="{FF2B5EF4-FFF2-40B4-BE49-F238E27FC236}">
                  <a16:creationId xmlns:a16="http://schemas.microsoft.com/office/drawing/2014/main" id="{1385BBB3-3717-4C7F-A93D-8DF3581533FA}"/>
                </a:ext>
              </a:extLst>
            </p:cNvPr>
            <p:cNvPicPr>
              <a:picLocks noChangeAspect="1"/>
            </p:cNvPicPr>
            <p:nvPr/>
          </p:nvPicPr>
          <p:blipFill>
            <a:blip r:embed="rId4"/>
            <a:stretch>
              <a:fillRect/>
            </a:stretch>
          </p:blipFill>
          <p:spPr>
            <a:xfrm>
              <a:off x="7448800" y="4269318"/>
              <a:ext cx="5265000" cy="1294313"/>
            </a:xfrm>
            <a:prstGeom prst="rect">
              <a:avLst/>
            </a:prstGeom>
          </p:spPr>
        </p:pic>
        <p:sp>
          <p:nvSpPr>
            <p:cNvPr id="8" name="Arrow: Right 7">
              <a:extLst>
                <a:ext uri="{FF2B5EF4-FFF2-40B4-BE49-F238E27FC236}">
                  <a16:creationId xmlns:a16="http://schemas.microsoft.com/office/drawing/2014/main" id="{B77BB7DF-4015-4787-862B-D59F28D422A2}"/>
                </a:ext>
              </a:extLst>
            </p:cNvPr>
            <p:cNvSpPr/>
            <p:nvPr/>
          </p:nvSpPr>
          <p:spPr>
            <a:xfrm>
              <a:off x="6458800" y="4580333"/>
              <a:ext cx="720000" cy="54000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ABDF5B00-871F-4919-B721-84F7DD021459}"/>
              </a:ext>
            </a:extLst>
          </p:cNvPr>
          <p:cNvSpPr txBox="1"/>
          <p:nvPr/>
        </p:nvSpPr>
        <p:spPr>
          <a:xfrm>
            <a:off x="10823800" y="6766200"/>
            <a:ext cx="1395000" cy="276999"/>
          </a:xfrm>
          <a:prstGeom prst="rect">
            <a:avLst/>
          </a:prstGeom>
          <a:noFill/>
        </p:spPr>
        <p:txBody>
          <a:bodyPr wrap="square" rtlCol="0">
            <a:spAutoFit/>
          </a:bodyPr>
          <a:lstStyle/>
          <a:p>
            <a:r>
              <a:rPr lang="en-US" sz="1200" dirty="0">
                <a:hlinkClick r:id="rId5"/>
              </a:rPr>
              <a:t>Source</a:t>
            </a:r>
            <a:r>
              <a:rPr lang="en-US" sz="1200" dirty="0"/>
              <a:t>, </a:t>
            </a:r>
            <a:r>
              <a:rPr lang="en-US" sz="1200" dirty="0">
                <a:hlinkClick r:id="rId6"/>
              </a:rPr>
              <a:t>demo link</a:t>
            </a:r>
            <a:endParaRPr lang="en-US" sz="1200" dirty="0"/>
          </a:p>
        </p:txBody>
      </p:sp>
    </p:spTree>
    <p:extLst>
      <p:ext uri="{BB962C8B-B14F-4D97-AF65-F5344CB8AC3E}">
        <p14:creationId xmlns:p14="http://schemas.microsoft.com/office/powerpoint/2010/main" val="309992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4FE2B4-C01A-4FC6-9AA7-CE4826396D2A}"/>
              </a:ext>
            </a:extLst>
          </p:cNvPr>
          <p:cNvSpPr>
            <a:spLocks noGrp="1"/>
          </p:cNvSpPr>
          <p:nvPr>
            <p:ph type="body" sz="quarter" idx="11"/>
          </p:nvPr>
        </p:nvSpPr>
        <p:spPr>
          <a:xfrm>
            <a:off x="546484" y="1751586"/>
            <a:ext cx="10528387" cy="4465091"/>
          </a:xfrm>
        </p:spPr>
        <p:txBody>
          <a:bodyPr/>
          <a:lstStyle/>
          <a:p>
            <a:pPr marL="342900" indent="-342900">
              <a:lnSpc>
                <a:spcPct val="100000"/>
              </a:lnSpc>
              <a:buClr>
                <a:schemeClr val="tx2"/>
              </a:buClr>
              <a:buFont typeface="Arial" panose="020B0604020202020204" pitchFamily="34" charset="0"/>
              <a:buChar char="•"/>
            </a:pPr>
            <a:r>
              <a:rPr lang="en-US" sz="1600" b="1" dirty="0"/>
              <a:t>Documentation:</a:t>
            </a:r>
            <a:r>
              <a:rPr lang="en-US" sz="1600" dirty="0"/>
              <a:t> We add documentation to the </a:t>
            </a:r>
            <a:r>
              <a:rPr lang="en-US" sz="1600" dirty="0" err="1"/>
              <a:t>schema.yml</a:t>
            </a:r>
            <a:r>
              <a:rPr lang="en-US" sz="1600" dirty="0"/>
              <a:t> file, including descriptions and data types. That way our data dictionaries sit where the data is.</a:t>
            </a:r>
          </a:p>
          <a:p>
            <a:pPr marL="342900" indent="-342900">
              <a:lnSpc>
                <a:spcPct val="100000"/>
              </a:lnSpc>
              <a:buClr>
                <a:schemeClr val="tx2"/>
              </a:buClr>
              <a:buFont typeface="Arial" panose="020B0604020202020204" pitchFamily="34" charset="0"/>
              <a:buChar char="•"/>
            </a:pPr>
            <a:endParaRPr lang="en-US" sz="1600" dirty="0"/>
          </a:p>
          <a:p>
            <a:pPr marL="342900" indent="-342900">
              <a:lnSpc>
                <a:spcPct val="150000"/>
              </a:lnSpc>
              <a:buClr>
                <a:schemeClr val="tx2"/>
              </a:buClr>
              <a:buFont typeface="Arial" panose="020B0604020202020204" pitchFamily="34" charset="0"/>
              <a:buChar char="•"/>
            </a:pPr>
            <a:r>
              <a:rPr lang="en-US" sz="1600" b="1" dirty="0"/>
              <a:t>Tests:</a:t>
            </a:r>
            <a:r>
              <a:rPr lang="en-US" sz="1600" dirty="0"/>
              <a:t> Tests are also defined in the </a:t>
            </a:r>
            <a:r>
              <a:rPr lang="en-US" sz="1600" dirty="0" err="1"/>
              <a:t>schema.yml</a:t>
            </a:r>
            <a:r>
              <a:rPr lang="en-US" sz="1600" dirty="0"/>
              <a:t> file. </a:t>
            </a:r>
            <a:r>
              <a:rPr lang="en-US" sz="1600" dirty="0" err="1"/>
              <a:t>dbt</a:t>
            </a:r>
            <a:r>
              <a:rPr lang="en-US" sz="1600" dirty="0"/>
              <a:t> provides generic and bespoke tests.</a:t>
            </a:r>
          </a:p>
          <a:p>
            <a:pPr marL="846900" lvl="1" indent="-342900">
              <a:lnSpc>
                <a:spcPct val="150000"/>
              </a:lnSpc>
              <a:buClr>
                <a:schemeClr val="tx2"/>
              </a:buClr>
              <a:buFont typeface="Arial" panose="020B0604020202020204" pitchFamily="34" charset="0"/>
              <a:buChar char="•"/>
            </a:pPr>
            <a:r>
              <a:rPr lang="en-US" sz="1600" i="1" dirty="0"/>
              <a:t>Generic tests – </a:t>
            </a:r>
            <a:r>
              <a:rPr lang="en-US" sz="1600" dirty="0"/>
              <a:t>Tests that can be performed out-of-the-box. There are 4 types:</a:t>
            </a:r>
          </a:p>
          <a:p>
            <a:pPr marL="1350900" lvl="2" indent="-342900">
              <a:lnSpc>
                <a:spcPct val="150000"/>
              </a:lnSpc>
              <a:buClr>
                <a:schemeClr val="tx2"/>
              </a:buClr>
              <a:buFont typeface="Arial" panose="020B0604020202020204" pitchFamily="34" charset="0"/>
              <a:buChar char="•"/>
            </a:pPr>
            <a:r>
              <a:rPr lang="en-US" sz="1600" dirty="0"/>
              <a:t>Unique</a:t>
            </a:r>
          </a:p>
          <a:p>
            <a:pPr marL="1350900" lvl="2" indent="-342900">
              <a:lnSpc>
                <a:spcPct val="150000"/>
              </a:lnSpc>
              <a:buClr>
                <a:schemeClr val="tx2"/>
              </a:buClr>
              <a:buFont typeface="Arial" panose="020B0604020202020204" pitchFamily="34" charset="0"/>
              <a:buChar char="•"/>
            </a:pPr>
            <a:r>
              <a:rPr lang="en-US" sz="1600" dirty="0"/>
              <a:t>Not null</a:t>
            </a:r>
          </a:p>
          <a:p>
            <a:pPr marL="1350900" lvl="2" indent="-342900">
              <a:lnSpc>
                <a:spcPct val="150000"/>
              </a:lnSpc>
              <a:buClr>
                <a:schemeClr val="tx2"/>
              </a:buClr>
              <a:buFont typeface="Arial" panose="020B0604020202020204" pitchFamily="34" charset="0"/>
              <a:buChar char="•"/>
            </a:pPr>
            <a:r>
              <a:rPr lang="en-US" sz="1600" dirty="0"/>
              <a:t>Accepted values</a:t>
            </a:r>
          </a:p>
          <a:p>
            <a:pPr marL="1350900" lvl="2" indent="-342900">
              <a:lnSpc>
                <a:spcPct val="150000"/>
              </a:lnSpc>
              <a:buClr>
                <a:schemeClr val="tx2"/>
              </a:buClr>
              <a:buFont typeface="Arial" panose="020B0604020202020204" pitchFamily="34" charset="0"/>
              <a:buChar char="•"/>
            </a:pPr>
            <a:r>
              <a:rPr lang="en-US" sz="1600" dirty="0"/>
              <a:t>Relationships </a:t>
            </a:r>
          </a:p>
          <a:p>
            <a:pPr marL="846900" lvl="1" indent="-342900">
              <a:lnSpc>
                <a:spcPct val="150000"/>
              </a:lnSpc>
              <a:buClr>
                <a:schemeClr val="tx2"/>
              </a:buClr>
              <a:buFont typeface="Arial" panose="020B0604020202020204" pitchFamily="34" charset="0"/>
              <a:buChar char="•"/>
            </a:pPr>
            <a:r>
              <a:rPr lang="en-US" sz="1600" i="1" dirty="0"/>
              <a:t>Bespoke tests - </a:t>
            </a:r>
            <a:r>
              <a:rPr lang="en-US" sz="1600" dirty="0"/>
              <a:t>These are custom queries created under the test directory. The test succeeds if the query does not return any rows.</a:t>
            </a:r>
          </a:p>
          <a:p>
            <a:pPr marL="846900" lvl="1" indent="-342900">
              <a:lnSpc>
                <a:spcPct val="150000"/>
              </a:lnSpc>
              <a:buClr>
                <a:schemeClr val="tx2"/>
              </a:buClr>
              <a:buFont typeface="Arial" panose="020B0604020202020204" pitchFamily="34" charset="0"/>
              <a:buChar char="•"/>
            </a:pPr>
            <a:endParaRPr lang="en-US" sz="1600" dirty="0"/>
          </a:p>
          <a:p>
            <a:pPr marL="342900" indent="-342900">
              <a:lnSpc>
                <a:spcPct val="150000"/>
              </a:lnSpc>
              <a:buClr>
                <a:schemeClr val="tx2"/>
              </a:buClr>
              <a:buFont typeface="Arial" panose="020B0604020202020204" pitchFamily="34" charset="0"/>
              <a:buChar char="•"/>
            </a:pPr>
            <a:r>
              <a:rPr lang="en-US" sz="1600" b="1" dirty="0"/>
              <a:t>Version control:</a:t>
            </a:r>
            <a:r>
              <a:rPr lang="en-US" sz="1600" dirty="0"/>
              <a:t> Having the tests and documentation in the same file makes it easy to version control them, along with our </a:t>
            </a:r>
            <a:r>
              <a:rPr lang="en-US" sz="1600" dirty="0" err="1"/>
              <a:t>sql</a:t>
            </a:r>
            <a:r>
              <a:rPr lang="en-US" sz="1600" dirty="0"/>
              <a:t> models, using tools such as git. No need to track changes like this </a:t>
            </a:r>
            <a:r>
              <a:rPr lang="en-US" sz="1600" dirty="0">
                <a:sym typeface="Wingdings" panose="05000000000000000000" pitchFamily="2" charset="2"/>
              </a:rPr>
              <a:t></a:t>
            </a:r>
            <a:endParaRPr lang="en-US" sz="1600" dirty="0"/>
          </a:p>
        </p:txBody>
      </p:sp>
      <p:sp>
        <p:nvSpPr>
          <p:cNvPr id="4" name="Slide Number Placeholder 3">
            <a:extLst>
              <a:ext uri="{FF2B5EF4-FFF2-40B4-BE49-F238E27FC236}">
                <a16:creationId xmlns:a16="http://schemas.microsoft.com/office/drawing/2014/main" id="{A4E9F8BA-B572-4E1F-AABB-36121AB506BD}"/>
              </a:ext>
            </a:extLst>
          </p:cNvPr>
          <p:cNvSpPr>
            <a:spLocks noGrp="1"/>
          </p:cNvSpPr>
          <p:nvPr>
            <p:ph type="sldNum" sz="quarter" idx="4"/>
          </p:nvPr>
        </p:nvSpPr>
        <p:spPr/>
        <p:txBody>
          <a:bodyPr/>
          <a:lstStyle/>
          <a:p>
            <a:fld id="{CEAB91FF-53C6-4BB7-9F21-F7E06594DEC3}" type="slidenum">
              <a:rPr lang="en-US" smtClean="0"/>
              <a:pPr/>
              <a:t>6</a:t>
            </a:fld>
            <a:r>
              <a:rPr lang="en-US"/>
              <a:t>.</a:t>
            </a:r>
            <a:endParaRPr lang="en-US" dirty="0"/>
          </a:p>
        </p:txBody>
      </p:sp>
      <p:sp>
        <p:nvSpPr>
          <p:cNvPr id="5" name="Title 4">
            <a:extLst>
              <a:ext uri="{FF2B5EF4-FFF2-40B4-BE49-F238E27FC236}">
                <a16:creationId xmlns:a16="http://schemas.microsoft.com/office/drawing/2014/main" id="{5AF4088C-542A-4D53-B3A1-05A3F84E5D5E}"/>
              </a:ext>
            </a:extLst>
          </p:cNvPr>
          <p:cNvSpPr>
            <a:spLocks noGrp="1"/>
          </p:cNvSpPr>
          <p:nvPr>
            <p:ph type="title"/>
          </p:nvPr>
        </p:nvSpPr>
        <p:spPr>
          <a:xfrm>
            <a:off x="551139" y="536400"/>
            <a:ext cx="8185126" cy="387798"/>
          </a:xfrm>
        </p:spPr>
        <p:txBody>
          <a:bodyPr/>
          <a:lstStyle/>
          <a:p>
            <a:r>
              <a:rPr lang="en-US" b="1" dirty="0" err="1"/>
              <a:t>dbt</a:t>
            </a:r>
            <a:r>
              <a:rPr lang="en-US" b="1" dirty="0"/>
              <a:t> in action 2: Documentation, testing, and version control </a:t>
            </a:r>
          </a:p>
        </p:txBody>
      </p:sp>
      <p:sp>
        <p:nvSpPr>
          <p:cNvPr id="9" name="TextBox 8">
            <a:extLst>
              <a:ext uri="{FF2B5EF4-FFF2-40B4-BE49-F238E27FC236}">
                <a16:creationId xmlns:a16="http://schemas.microsoft.com/office/drawing/2014/main" id="{ABDF5B00-871F-4919-B721-84F7DD021459}"/>
              </a:ext>
            </a:extLst>
          </p:cNvPr>
          <p:cNvSpPr txBox="1"/>
          <p:nvPr/>
        </p:nvSpPr>
        <p:spPr>
          <a:xfrm>
            <a:off x="11588800" y="6766200"/>
            <a:ext cx="630000" cy="276999"/>
          </a:xfrm>
          <a:prstGeom prst="rect">
            <a:avLst/>
          </a:prstGeom>
          <a:noFill/>
        </p:spPr>
        <p:txBody>
          <a:bodyPr wrap="square" rtlCol="0">
            <a:spAutoFit/>
          </a:bodyPr>
          <a:lstStyle/>
          <a:p>
            <a:r>
              <a:rPr lang="en-US" sz="1200" dirty="0">
                <a:hlinkClick r:id="rId3"/>
              </a:rPr>
              <a:t>source</a:t>
            </a:r>
            <a:endParaRPr lang="en-US" sz="1200" dirty="0"/>
          </a:p>
        </p:txBody>
      </p:sp>
      <p:pic>
        <p:nvPicPr>
          <p:cNvPr id="7" name="Picture 6">
            <a:extLst>
              <a:ext uri="{FF2B5EF4-FFF2-40B4-BE49-F238E27FC236}">
                <a16:creationId xmlns:a16="http://schemas.microsoft.com/office/drawing/2014/main" id="{EF59D0EC-901C-4125-828B-66C8E6603CE9}"/>
              </a:ext>
            </a:extLst>
          </p:cNvPr>
          <p:cNvPicPr>
            <a:picLocks noChangeAspect="1"/>
          </p:cNvPicPr>
          <p:nvPr/>
        </p:nvPicPr>
        <p:blipFill>
          <a:blip r:embed="rId4"/>
          <a:stretch>
            <a:fillRect/>
          </a:stretch>
        </p:blipFill>
        <p:spPr>
          <a:xfrm>
            <a:off x="8933800" y="6249027"/>
            <a:ext cx="2025000" cy="1311343"/>
          </a:xfrm>
          <a:prstGeom prst="rect">
            <a:avLst/>
          </a:prstGeom>
        </p:spPr>
      </p:pic>
    </p:spTree>
    <p:extLst>
      <p:ext uri="{BB962C8B-B14F-4D97-AF65-F5344CB8AC3E}">
        <p14:creationId xmlns:p14="http://schemas.microsoft.com/office/powerpoint/2010/main" val="381902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BB439B-641C-44BA-BD4F-1F3EF31EAE93}"/>
              </a:ext>
            </a:extLst>
          </p:cNvPr>
          <p:cNvSpPr>
            <a:spLocks noGrp="1"/>
          </p:cNvSpPr>
          <p:nvPr>
            <p:ph type="body" sz="quarter" idx="11"/>
          </p:nvPr>
        </p:nvSpPr>
        <p:spPr>
          <a:xfrm>
            <a:off x="546484" y="1751586"/>
            <a:ext cx="12527316" cy="4465091"/>
          </a:xfrm>
        </p:spPr>
        <p:txBody>
          <a:bodyPr/>
          <a:lstStyle/>
          <a:p>
            <a:pPr marL="342900" indent="-342900">
              <a:lnSpc>
                <a:spcPct val="200000"/>
              </a:lnSpc>
              <a:buClr>
                <a:schemeClr val="tx2"/>
              </a:buClr>
              <a:buFont typeface="+mj-lt"/>
              <a:buAutoNum type="arabicPeriod"/>
            </a:pPr>
            <a:r>
              <a:rPr lang="en-US" sz="1600" dirty="0" err="1">
                <a:latin typeface="Times New Roman" panose="02020603050405020304" pitchFamily="18" charset="0"/>
                <a:cs typeface="Times New Roman" panose="02020603050405020304" pitchFamily="18" charset="0"/>
              </a:rPr>
              <a:t>profiles.yml</a:t>
            </a:r>
            <a:r>
              <a:rPr lang="en-US" sz="1600" dirty="0"/>
              <a:t>: Contains the profile settings, including database connection settings (host, user, password). Can accept multiple profiles. Is typically stored outside the </a:t>
            </a:r>
            <a:r>
              <a:rPr lang="en-US" sz="1600" dirty="0" err="1"/>
              <a:t>dbt</a:t>
            </a:r>
            <a:r>
              <a:rPr lang="en-US" sz="1600" dirty="0"/>
              <a:t> project directory. </a:t>
            </a:r>
          </a:p>
          <a:p>
            <a:pPr marL="342900" indent="-342900">
              <a:lnSpc>
                <a:spcPct val="200000"/>
              </a:lnSpc>
              <a:buClr>
                <a:schemeClr val="tx2"/>
              </a:buClr>
              <a:buFont typeface="+mj-lt"/>
              <a:buAutoNum type="arabicPeriod"/>
            </a:pPr>
            <a:r>
              <a:rPr lang="en-US" sz="1600" dirty="0" err="1">
                <a:latin typeface="Times New Roman" panose="02020603050405020304" pitchFamily="18" charset="0"/>
                <a:cs typeface="Times New Roman" panose="02020603050405020304" pitchFamily="18" charset="0"/>
              </a:rPr>
              <a:t>dbt_project.yml</a:t>
            </a:r>
            <a:r>
              <a:rPr lang="en-US" sz="1600" dirty="0"/>
              <a:t>: Defines the </a:t>
            </a:r>
            <a:r>
              <a:rPr lang="en-US" sz="1600" dirty="0" err="1"/>
              <a:t>dbt</a:t>
            </a:r>
            <a:r>
              <a:rPr lang="en-US" sz="1600" dirty="0"/>
              <a:t> project configuration, including the project directories and model configurations (ex. materialization settings).</a:t>
            </a:r>
          </a:p>
          <a:p>
            <a:pPr marL="342900" indent="-342900">
              <a:lnSpc>
                <a:spcPct val="200000"/>
              </a:lnSpc>
              <a:buClr>
                <a:schemeClr val="tx2"/>
              </a:buClr>
              <a:buFont typeface="+mj-lt"/>
              <a:buAutoNum type="arabicPeriod"/>
            </a:pPr>
            <a:r>
              <a:rPr lang="en-US" sz="1600" dirty="0" err="1">
                <a:latin typeface="Times New Roman" panose="02020603050405020304" pitchFamily="18" charset="0"/>
                <a:cs typeface="Times New Roman" panose="02020603050405020304" pitchFamily="18" charset="0"/>
              </a:rPr>
              <a:t>schema.yml</a:t>
            </a:r>
            <a:r>
              <a:rPr lang="en-US" sz="1600" dirty="0"/>
              <a:t>: Contains the definitions of the sources, models, and tests that </a:t>
            </a:r>
            <a:r>
              <a:rPr lang="en-US" sz="1600" dirty="0" err="1"/>
              <a:t>dbt</a:t>
            </a:r>
            <a:r>
              <a:rPr lang="en-US" sz="1600" dirty="0"/>
              <a:t> will run when compiling the models. </a:t>
            </a:r>
          </a:p>
          <a:p>
            <a:pPr marL="342900" indent="-342900">
              <a:lnSpc>
                <a:spcPct val="200000"/>
              </a:lnSpc>
              <a:buClr>
                <a:schemeClr val="tx2"/>
              </a:buClr>
              <a:buFont typeface="+mj-lt"/>
              <a:buAutoNum type="arabicPeriod"/>
            </a:pPr>
            <a:endParaRPr lang="en-US" sz="1600" dirty="0"/>
          </a:p>
          <a:p>
            <a:pPr marL="342900" indent="-342900">
              <a:lnSpc>
                <a:spcPct val="150000"/>
              </a:lnSpc>
              <a:buClr>
                <a:schemeClr val="tx2"/>
              </a:buClr>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dbt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init</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t> Initiates a project and creates / modifies the </a:t>
            </a:r>
            <a:r>
              <a:rPr lang="en-US" sz="1600" dirty="0" err="1"/>
              <a:t>profiles.yml</a:t>
            </a:r>
            <a:r>
              <a:rPr lang="en-US" sz="1600" dirty="0"/>
              <a:t> configuration file</a:t>
            </a:r>
          </a:p>
          <a:p>
            <a:pPr marL="342900" indent="-342900">
              <a:lnSpc>
                <a:spcPct val="150000"/>
              </a:lnSpc>
              <a:buClr>
                <a:schemeClr val="tx2"/>
              </a:buClr>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dbt</a:t>
            </a:r>
            <a:r>
              <a:rPr lang="en-US" sz="1600" dirty="0">
                <a:latin typeface="Times New Roman" panose="02020603050405020304" pitchFamily="18" charset="0"/>
                <a:cs typeface="Times New Roman" panose="02020603050405020304" pitchFamily="18" charset="0"/>
              </a:rPr>
              <a:t> debug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t> Tests database connections</a:t>
            </a:r>
          </a:p>
          <a:p>
            <a:pPr marL="342900" indent="-342900">
              <a:lnSpc>
                <a:spcPct val="150000"/>
              </a:lnSpc>
              <a:buClr>
                <a:schemeClr val="tx2"/>
              </a:buClr>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dbt</a:t>
            </a:r>
            <a:r>
              <a:rPr lang="en-US" sz="1600" dirty="0">
                <a:latin typeface="Times New Roman" panose="02020603050405020304" pitchFamily="18" charset="0"/>
                <a:cs typeface="Times New Roman" panose="02020603050405020304" pitchFamily="18" charset="0"/>
              </a:rPr>
              <a:t> build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t> Builds the </a:t>
            </a:r>
            <a:r>
              <a:rPr lang="en-US" sz="1600" dirty="0" err="1"/>
              <a:t>dbt</a:t>
            </a:r>
            <a:r>
              <a:rPr lang="en-US" sz="1600" dirty="0"/>
              <a:t> models</a:t>
            </a:r>
          </a:p>
          <a:p>
            <a:pPr marL="342900" indent="-342900">
              <a:lnSpc>
                <a:spcPct val="150000"/>
              </a:lnSpc>
              <a:buClr>
                <a:schemeClr val="tx2"/>
              </a:buClr>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dbt</a:t>
            </a:r>
            <a:r>
              <a:rPr lang="en-US" sz="1600" dirty="0">
                <a:latin typeface="Times New Roman" panose="02020603050405020304" pitchFamily="18" charset="0"/>
                <a:cs typeface="Times New Roman" panose="02020603050405020304" pitchFamily="18" charset="0"/>
              </a:rPr>
              <a:t> test </a:t>
            </a:r>
            <a:r>
              <a:rPr lang="en-US" sz="1600" dirty="0">
                <a:sym typeface="Wingdings" panose="05000000000000000000" pitchFamily="2" charset="2"/>
              </a:rPr>
              <a:t></a:t>
            </a:r>
            <a:r>
              <a:rPr lang="en-US" sz="1600" dirty="0"/>
              <a:t> Runs tests defined on the data to ensure its integrity</a:t>
            </a:r>
          </a:p>
          <a:p>
            <a:pPr marL="342900" indent="-342900">
              <a:lnSpc>
                <a:spcPct val="150000"/>
              </a:lnSpc>
              <a:buClr>
                <a:schemeClr val="tx2"/>
              </a:buClr>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dbt</a:t>
            </a:r>
            <a:r>
              <a:rPr lang="en-US" sz="1600" dirty="0">
                <a:latin typeface="Times New Roman" panose="02020603050405020304" pitchFamily="18" charset="0"/>
                <a:cs typeface="Times New Roman" panose="02020603050405020304" pitchFamily="18" charset="0"/>
              </a:rPr>
              <a:t> docs generate/serve</a:t>
            </a:r>
            <a:r>
              <a:rPr lang="en-US" sz="1600" dirty="0"/>
              <a:t> </a:t>
            </a:r>
            <a:r>
              <a:rPr lang="en-US" sz="1600" dirty="0">
                <a:sym typeface="Wingdings" panose="05000000000000000000" pitchFamily="2" charset="2"/>
              </a:rPr>
              <a:t></a:t>
            </a:r>
            <a:r>
              <a:rPr lang="en-US" sz="1600" dirty="0"/>
              <a:t> Generates documentation for the project</a:t>
            </a:r>
          </a:p>
          <a:p>
            <a:pPr marL="342900" indent="-342900">
              <a:lnSpc>
                <a:spcPct val="150000"/>
              </a:lnSpc>
              <a:buClr>
                <a:schemeClr val="tx2"/>
              </a:buClr>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dbt</a:t>
            </a:r>
            <a:r>
              <a:rPr lang="en-US" sz="1600" dirty="0">
                <a:latin typeface="Times New Roman" panose="02020603050405020304" pitchFamily="18" charset="0"/>
                <a:cs typeface="Times New Roman" panose="02020603050405020304" pitchFamily="18" charset="0"/>
              </a:rPr>
              <a:t> deps </a:t>
            </a:r>
            <a:r>
              <a:rPr lang="en-US" sz="1600" dirty="0">
                <a:sym typeface="Wingdings" panose="05000000000000000000" pitchFamily="2" charset="2"/>
              </a:rPr>
              <a:t></a:t>
            </a:r>
            <a:r>
              <a:rPr lang="en-US" sz="1600" dirty="0"/>
              <a:t> Downloads and installs package dependencies</a:t>
            </a:r>
          </a:p>
          <a:p>
            <a:endParaRPr lang="en-US" sz="1600" dirty="0"/>
          </a:p>
          <a:p>
            <a:endParaRPr lang="en-US" sz="1600" dirty="0"/>
          </a:p>
          <a:p>
            <a:pPr marL="342900" indent="-342900">
              <a:lnSpc>
                <a:spcPct val="200000"/>
              </a:lnSpc>
              <a:buClr>
                <a:schemeClr val="tx2"/>
              </a:buClr>
              <a:buFont typeface="+mj-lt"/>
              <a:buAutoNum type="arabicPeriod"/>
            </a:pPr>
            <a:endParaRPr lang="en-US" sz="1600" dirty="0"/>
          </a:p>
          <a:p>
            <a:endParaRPr lang="en-US" sz="1600" dirty="0"/>
          </a:p>
        </p:txBody>
      </p:sp>
      <p:sp>
        <p:nvSpPr>
          <p:cNvPr id="3" name="Text Placeholder 2">
            <a:extLst>
              <a:ext uri="{FF2B5EF4-FFF2-40B4-BE49-F238E27FC236}">
                <a16:creationId xmlns:a16="http://schemas.microsoft.com/office/drawing/2014/main" id="{1925C981-4F2E-4675-AAFC-0504B1799EB4}"/>
              </a:ext>
            </a:extLst>
          </p:cNvPr>
          <p:cNvSpPr>
            <a:spLocks noGrp="1"/>
          </p:cNvSpPr>
          <p:nvPr>
            <p:ph type="body" sz="quarter" idx="10"/>
          </p:nvPr>
        </p:nvSpPr>
        <p:spPr>
          <a:xfrm>
            <a:off x="546484" y="4278674"/>
            <a:ext cx="1340110" cy="263727"/>
          </a:xfrm>
        </p:spPr>
        <p:txBody>
          <a:bodyPr/>
          <a:lstStyle/>
          <a:p>
            <a:r>
              <a:rPr lang="en-US" sz="1600" dirty="0" err="1">
                <a:latin typeface="Proxima Nova light (Body)"/>
              </a:rPr>
              <a:t>dbt</a:t>
            </a:r>
            <a:r>
              <a:rPr lang="en-US" sz="1600" dirty="0">
                <a:latin typeface="Proxima Nova light (Body)"/>
              </a:rPr>
              <a:t> commands</a:t>
            </a:r>
          </a:p>
        </p:txBody>
      </p:sp>
      <p:sp>
        <p:nvSpPr>
          <p:cNvPr id="4" name="Slide Number Placeholder 3">
            <a:extLst>
              <a:ext uri="{FF2B5EF4-FFF2-40B4-BE49-F238E27FC236}">
                <a16:creationId xmlns:a16="http://schemas.microsoft.com/office/drawing/2014/main" id="{E2E5E3BE-9236-4920-8C3B-34A96AAB2F4D}"/>
              </a:ext>
            </a:extLst>
          </p:cNvPr>
          <p:cNvSpPr>
            <a:spLocks noGrp="1"/>
          </p:cNvSpPr>
          <p:nvPr>
            <p:ph type="sldNum" sz="quarter" idx="4"/>
          </p:nvPr>
        </p:nvSpPr>
        <p:spPr/>
        <p:txBody>
          <a:bodyPr/>
          <a:lstStyle/>
          <a:p>
            <a:fld id="{CEAB91FF-53C6-4BB7-9F21-F7E06594DEC3}" type="slidenum">
              <a:rPr lang="en-US" smtClean="0"/>
              <a:pPr/>
              <a:t>7</a:t>
            </a:fld>
            <a:r>
              <a:rPr lang="en-US"/>
              <a:t>.</a:t>
            </a:r>
            <a:endParaRPr lang="en-US" dirty="0"/>
          </a:p>
        </p:txBody>
      </p:sp>
      <p:sp>
        <p:nvSpPr>
          <p:cNvPr id="5" name="Title 4">
            <a:extLst>
              <a:ext uri="{FF2B5EF4-FFF2-40B4-BE49-F238E27FC236}">
                <a16:creationId xmlns:a16="http://schemas.microsoft.com/office/drawing/2014/main" id="{10B68400-4C43-4F18-A9C4-64E867AA9F14}"/>
              </a:ext>
            </a:extLst>
          </p:cNvPr>
          <p:cNvSpPr>
            <a:spLocks noGrp="1"/>
          </p:cNvSpPr>
          <p:nvPr>
            <p:ph type="title"/>
          </p:nvPr>
        </p:nvSpPr>
        <p:spPr>
          <a:xfrm>
            <a:off x="551139" y="536400"/>
            <a:ext cx="6224076" cy="387798"/>
          </a:xfrm>
        </p:spPr>
        <p:txBody>
          <a:bodyPr/>
          <a:lstStyle/>
          <a:p>
            <a:r>
              <a:rPr lang="en-US" b="1" dirty="0"/>
              <a:t>Appendix: </a:t>
            </a:r>
            <a:r>
              <a:rPr lang="en-US" b="1" dirty="0" err="1"/>
              <a:t>dbt</a:t>
            </a:r>
            <a:r>
              <a:rPr lang="en-US" b="1" dirty="0"/>
              <a:t> configurations and commands </a:t>
            </a:r>
          </a:p>
        </p:txBody>
      </p:sp>
      <p:sp>
        <p:nvSpPr>
          <p:cNvPr id="6" name="Text Placeholder 2">
            <a:extLst>
              <a:ext uri="{FF2B5EF4-FFF2-40B4-BE49-F238E27FC236}">
                <a16:creationId xmlns:a16="http://schemas.microsoft.com/office/drawing/2014/main" id="{FC9785E7-DFAB-49B7-B3F1-72CCECC57726}"/>
              </a:ext>
            </a:extLst>
          </p:cNvPr>
          <p:cNvSpPr txBox="1">
            <a:spLocks/>
          </p:cNvSpPr>
          <p:nvPr/>
        </p:nvSpPr>
        <p:spPr>
          <a:xfrm>
            <a:off x="529679" y="1462473"/>
            <a:ext cx="2162323" cy="263727"/>
          </a:xfrm>
          <a:prstGeom prst="rect">
            <a:avLst/>
          </a:prstGeom>
        </p:spPr>
        <p:txBody>
          <a:bodyPr wrap="none" lIns="0" tIns="0" rIns="0" bIns="0" anchor="t" anchorCtr="0">
            <a:spAutoFit/>
          </a:bodyPr>
          <a:lstStyle>
            <a:lvl1pPr marL="0" indent="0" algn="l" defTabSz="1018824" rtl="0" eaLnBrk="1" latinLnBrk="0" hangingPunct="1">
              <a:lnSpc>
                <a:spcPct val="120000"/>
              </a:lnSpc>
              <a:spcBef>
                <a:spcPts val="1100"/>
              </a:spcBef>
              <a:buFont typeface="Arial" panose="020B0604020202020204" pitchFamily="34" charset="0"/>
              <a:buNone/>
              <a:defRPr lang="en-US" sz="1500" b="0" kern="1200" spc="0" baseline="0" dirty="0" smtClean="0">
                <a:solidFill>
                  <a:schemeClr val="tx2"/>
                </a:solidFill>
                <a:latin typeface="+mj-lt"/>
                <a:ea typeface="+mn-ea"/>
                <a:cs typeface="+mn-cs"/>
              </a:defRPr>
            </a:lvl1pPr>
            <a:lvl2pPr marL="50292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2pPr>
            <a:lvl3pPr marL="100584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3pPr>
            <a:lvl4pPr marL="150876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4pPr>
            <a:lvl5pPr marL="2011680" indent="0" algn="l" defTabSz="1005840" rtl="0" eaLnBrk="1" latinLnBrk="0" hangingPunct="1">
              <a:lnSpc>
                <a:spcPct val="90000"/>
              </a:lnSpc>
              <a:spcBef>
                <a:spcPts val="550"/>
              </a:spcBef>
              <a:buFont typeface="Arial" panose="020B0604020202020204" pitchFamily="34" charset="0"/>
              <a:buNone/>
              <a:defRPr sz="10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en-US" sz="1600" dirty="0">
                <a:latin typeface="Proxima Nova light (Body)"/>
              </a:rPr>
              <a:t>Main Configuration Files</a:t>
            </a:r>
          </a:p>
        </p:txBody>
      </p:sp>
    </p:spTree>
    <p:extLst>
      <p:ext uri="{BB962C8B-B14F-4D97-AF65-F5344CB8AC3E}">
        <p14:creationId xmlns:p14="http://schemas.microsoft.com/office/powerpoint/2010/main" val="180090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1390-EF55-4589-8752-4052B5172AB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92445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ne Line Heading Layouts">
  <a:themeElements>
    <a:clrScheme name="Afiniti">
      <a:dk1>
        <a:srgbClr val="020A20"/>
      </a:dk1>
      <a:lt1>
        <a:srgbClr val="FFFFFF"/>
      </a:lt1>
      <a:dk2>
        <a:srgbClr val="E6264A"/>
      </a:dk2>
      <a:lt2>
        <a:srgbClr val="494B65"/>
      </a:lt2>
      <a:accent1>
        <a:srgbClr val="F1F4FF"/>
      </a:accent1>
      <a:accent2>
        <a:srgbClr val="E22848"/>
      </a:accent2>
      <a:accent3>
        <a:srgbClr val="838788"/>
      </a:accent3>
      <a:accent4>
        <a:srgbClr val="333132"/>
      </a:accent4>
      <a:accent5>
        <a:srgbClr val="484B64"/>
      </a:accent5>
      <a:accent6>
        <a:srgbClr val="E1EDF6"/>
      </a:accent6>
      <a:hlink>
        <a:srgbClr val="C00000"/>
      </a:hlink>
      <a:folHlink>
        <a:srgbClr val="838788"/>
      </a:folHlink>
    </a:clrScheme>
    <a:fontScheme name="Afiniti 2.0">
      <a:majorFont>
        <a:latin typeface="Josefin Sans"/>
        <a:ea typeface=""/>
        <a:cs typeface=""/>
      </a:majorFont>
      <a:minorFont>
        <a:latin typeface="Proxima Nov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757AB7FA-9DF8-3C4E-9542-C638F080AD1E}" vid="{EBFC1DFC-9BAA-DE45-83CC-C3D1D64D7DB7}"/>
    </a:ext>
  </a:extLst>
</a:theme>
</file>

<file path=ppt/theme/theme2.xml><?xml version="1.0" encoding="utf-8"?>
<a:theme xmlns:a="http://schemas.openxmlformats.org/drawingml/2006/main" name="Two Lines Heading Layouts">
  <a:themeElements>
    <a:clrScheme name="Afiniti">
      <a:dk1>
        <a:srgbClr val="020A20"/>
      </a:dk1>
      <a:lt1>
        <a:srgbClr val="FFFFFF"/>
      </a:lt1>
      <a:dk2>
        <a:srgbClr val="E6264A"/>
      </a:dk2>
      <a:lt2>
        <a:srgbClr val="494B65"/>
      </a:lt2>
      <a:accent1>
        <a:srgbClr val="F1F4FF"/>
      </a:accent1>
      <a:accent2>
        <a:srgbClr val="E22848"/>
      </a:accent2>
      <a:accent3>
        <a:srgbClr val="838788"/>
      </a:accent3>
      <a:accent4>
        <a:srgbClr val="333132"/>
      </a:accent4>
      <a:accent5>
        <a:srgbClr val="484B64"/>
      </a:accent5>
      <a:accent6>
        <a:srgbClr val="E1EDF6"/>
      </a:accent6>
      <a:hlink>
        <a:srgbClr val="C00000"/>
      </a:hlink>
      <a:folHlink>
        <a:srgbClr val="838788"/>
      </a:folHlink>
    </a:clrScheme>
    <a:fontScheme name="Afiniti 2.0">
      <a:majorFont>
        <a:latin typeface="Josefin Sans"/>
        <a:ea typeface=""/>
        <a:cs typeface=""/>
      </a:majorFont>
      <a:minorFont>
        <a:latin typeface="Proxima Nov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757AB7FA-9DF8-3C4E-9542-C638F080AD1E}" vid="{82C4C5A0-9107-B243-852B-4988F932AF00}"/>
    </a:ext>
  </a:extLst>
</a:theme>
</file>

<file path=ppt/theme/theme3.xml><?xml version="1.0" encoding="utf-8"?>
<a:theme xmlns:a="http://schemas.openxmlformats.org/drawingml/2006/main" name="1_One Line Heading Layouts">
  <a:themeElements>
    <a:clrScheme name="Afiniti">
      <a:dk1>
        <a:srgbClr val="020A20"/>
      </a:dk1>
      <a:lt1>
        <a:srgbClr val="FFFFFF"/>
      </a:lt1>
      <a:dk2>
        <a:srgbClr val="E6264A"/>
      </a:dk2>
      <a:lt2>
        <a:srgbClr val="494B65"/>
      </a:lt2>
      <a:accent1>
        <a:srgbClr val="F1F4FF"/>
      </a:accent1>
      <a:accent2>
        <a:srgbClr val="E22848"/>
      </a:accent2>
      <a:accent3>
        <a:srgbClr val="838788"/>
      </a:accent3>
      <a:accent4>
        <a:srgbClr val="333132"/>
      </a:accent4>
      <a:accent5>
        <a:srgbClr val="484B64"/>
      </a:accent5>
      <a:accent6>
        <a:srgbClr val="E1EDF6"/>
      </a:accent6>
      <a:hlink>
        <a:srgbClr val="C00000"/>
      </a:hlink>
      <a:folHlink>
        <a:srgbClr val="838788"/>
      </a:folHlink>
    </a:clrScheme>
    <a:fontScheme name="Afiniti 2.0">
      <a:majorFont>
        <a:latin typeface="Josefin Sans"/>
        <a:ea typeface=""/>
        <a:cs typeface=""/>
      </a:majorFont>
      <a:minorFont>
        <a:latin typeface="Proxima Nov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757AB7FA-9DF8-3C4E-9542-C638F080AD1E}" vid="{EBFC1DFC-9BAA-DE45-83CC-C3D1D64D7DB7}"/>
    </a:ext>
  </a:extLst>
</a:theme>
</file>

<file path=ppt/theme/theme4.xml><?xml version="1.0" encoding="utf-8"?>
<a:theme xmlns:a="http://schemas.openxmlformats.org/drawingml/2006/main" name="1_Two Lines Heading Layouts">
  <a:themeElements>
    <a:clrScheme name="Afiniti">
      <a:dk1>
        <a:srgbClr val="020A20"/>
      </a:dk1>
      <a:lt1>
        <a:srgbClr val="FFFFFF"/>
      </a:lt1>
      <a:dk2>
        <a:srgbClr val="E6264A"/>
      </a:dk2>
      <a:lt2>
        <a:srgbClr val="494B65"/>
      </a:lt2>
      <a:accent1>
        <a:srgbClr val="F1F4FF"/>
      </a:accent1>
      <a:accent2>
        <a:srgbClr val="E22848"/>
      </a:accent2>
      <a:accent3>
        <a:srgbClr val="838788"/>
      </a:accent3>
      <a:accent4>
        <a:srgbClr val="333132"/>
      </a:accent4>
      <a:accent5>
        <a:srgbClr val="484B64"/>
      </a:accent5>
      <a:accent6>
        <a:srgbClr val="E1EDF6"/>
      </a:accent6>
      <a:hlink>
        <a:srgbClr val="C00000"/>
      </a:hlink>
      <a:folHlink>
        <a:srgbClr val="838788"/>
      </a:folHlink>
    </a:clrScheme>
    <a:fontScheme name="Afiniti 2.0">
      <a:majorFont>
        <a:latin typeface="Josefin Sans"/>
        <a:ea typeface=""/>
        <a:cs typeface=""/>
      </a:majorFont>
      <a:minorFont>
        <a:latin typeface="Proxima Nov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757AB7FA-9DF8-3C4E-9542-C638F080AD1E}" vid="{82C4C5A0-9107-B243-852B-4988F932AF0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One Line Heading Layouts</Template>
  <TotalTime>35942</TotalTime>
  <Words>1188</Words>
  <Application>Microsoft Office PowerPoint</Application>
  <PresentationFormat>Custom</PresentationFormat>
  <Paragraphs>130</Paragraphs>
  <Slides>8</Slides>
  <Notes>4</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26" baseType="lpstr">
      <vt:lpstr>Arial</vt:lpstr>
      <vt:lpstr>Calibri</vt:lpstr>
      <vt:lpstr>Josefin Sans</vt:lpstr>
      <vt:lpstr>Josefin Sans Thin</vt:lpstr>
      <vt:lpstr>JosefinSans-SemiBold</vt:lpstr>
      <vt:lpstr>Proxima Nova light</vt:lpstr>
      <vt:lpstr>Proxima Nova light (Body)</vt:lpstr>
      <vt:lpstr>Proxima Nova Rg</vt:lpstr>
      <vt:lpstr>Proxima Nova Semibold</vt:lpstr>
      <vt:lpstr>ProximaNova-Light</vt:lpstr>
      <vt:lpstr>ProximaNova-Semibold</vt:lpstr>
      <vt:lpstr>Times New Roman</vt:lpstr>
      <vt:lpstr>Wingdings</vt:lpstr>
      <vt:lpstr>One Line Heading Layouts</vt:lpstr>
      <vt:lpstr>Two Lines Heading Layouts</vt:lpstr>
      <vt:lpstr>1_One Line Heading Layouts</vt:lpstr>
      <vt:lpstr>1_Two Lines Heading Layouts</vt:lpstr>
      <vt:lpstr>think-cell Slide</vt:lpstr>
      <vt:lpstr>Introduction to data build tool (dbt)</vt:lpstr>
      <vt:lpstr>🤔</vt:lpstr>
      <vt:lpstr>Common shortfalls of standard approach</vt:lpstr>
      <vt:lpstr>dbt: What it is and how it addresses these shortfalls?</vt:lpstr>
      <vt:lpstr>dbt in action 1: Matching query simplified</vt:lpstr>
      <vt:lpstr>dbt in action 2: Documentation, testing, and version control </vt:lpstr>
      <vt:lpstr>Appendix: dbt configurations and commands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September QBR</dc:title>
  <dc:subject/>
  <dc:creator>Isabel Wilson</dc:creator>
  <cp:keywords/>
  <dc:description/>
  <cp:lastModifiedBy>Sonbol, Mina</cp:lastModifiedBy>
  <cp:revision>871</cp:revision>
  <cp:lastPrinted>2019-04-30T19:02:55Z</cp:lastPrinted>
  <dcterms:created xsi:type="dcterms:W3CDTF">2021-09-08T12:33:01Z</dcterms:created>
  <dcterms:modified xsi:type="dcterms:W3CDTF">2024-07-03T00:53:14Z</dcterms:modified>
  <cp:category/>
</cp:coreProperties>
</file>