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96C4"/>
    <a:srgbClr val="79589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B2A9F-EC8E-496F-92FD-DD140166E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0E399A-2F6B-4222-8DE0-9795C8A9D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469194-C9E2-4C1B-8B1B-BA2906D7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E93F5C-B3BE-4E24-A2DB-197BD65E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39742-08DC-4742-A624-16437B0D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6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63C23-7EAF-41BD-9C7C-6058F93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C0FCD0-826D-4423-93D2-3D31A9D18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41AF02-40BC-4BAE-860C-BA97C664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53ED-41A8-465A-A667-07F9F7C8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45C6EC-1DE4-4C55-9CB0-9F5F6958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1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804085-A2E3-40D1-A618-C30DE42BA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AD6950-E7DF-4C38-9979-8316CFB0B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84B5C5-F023-4625-9E2E-0007EA7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42159-0EEE-4146-BAB6-98DABBC4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2FD0B9-778C-4F1D-ABD8-D0F35FD3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6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43DB6-031B-4C4B-A94C-7E349D23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A21E0-2076-4B3C-88DC-8F0B116D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5250D-FCA1-442F-8B50-74A3453B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0A2748-4F49-4FD5-A915-B65C3CB8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502B29-B5E7-4B50-AC1D-A9A73B73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3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2D7E2-A60A-4118-943A-0857671D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1BCC6-9B6C-4029-B957-938060DA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0F0B53-FA7D-44A4-9992-C4B033F0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A2CD40-89EB-4D50-97AF-52CA62C9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03A44D-B374-4419-8870-5656FD53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EED46-00F0-490F-9966-D690E421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F0EF0-5FB0-4C4D-A812-5B2D5A522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8B993B-A2BF-4AE1-9748-66B0633F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4E5772-13EE-4F0B-9129-34B59797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F21401-035C-4F9F-AA14-EBF01CCD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A56AB0-DE7B-4309-8F04-C62E5789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7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B05BF-0647-4D80-ACA6-294F4E81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945B3B-D2E0-4466-B63C-71DE1B11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3C12D2-D731-43F9-91B8-3211904BA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BC263A-57E7-4F29-AEE2-BB183E599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332C80-C589-42F5-9F1E-E82904984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B8390C-C198-4F9A-817D-17F33C9E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EEF75F-12C2-4E5C-9949-25A7FF00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A64F17-112A-4324-89DD-D725EFBA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34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4DCE8-9DE7-49E3-8680-F2A078CD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78A5E2-5645-4917-832C-1F4897DD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7A1C56-E581-4836-87E6-2E27CF39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7826A8-C9A1-4173-818C-2FF36607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10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E819DC-1879-4047-B8B3-B5E49EBD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530D5-85F1-4B3B-8A1A-F2D30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3D87F8-C0C2-4AF5-A4AE-BC164625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32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DA16D-369F-41BA-A09B-493E8801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D49C9-4C5F-4893-A995-92D341E1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43CEC1-49CC-47B8-805A-DCBE783B2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124009-85EF-4383-98F7-98609644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553CE5-7E74-4088-AC07-CA160746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E575C-35E1-482A-95A7-7623BD31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23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51F59-7184-4F3C-80AA-9B2D699E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851155-902B-436C-9F18-2B482262C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D61FF4-0529-4650-95F0-7051900E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4D2607-7C5A-4D32-910F-3FB2373F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09C206-62A4-48D9-B33C-FEACB51F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167519-8680-4D08-AF5E-19515262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05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136EC-EC0B-4A14-9BE4-B4359A33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946D60-2CE3-49F5-A814-FBB61FC8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5806EA-6094-4903-A9A3-9A4476ECC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FFD56-7EEF-4684-B24E-FAEC70E98570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1FF0B7-2909-4889-95E5-7FE1A6CC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E95B5B-959D-46F4-A190-FAFC44C56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5900-997B-4C05-BA65-6C0650378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6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5AC2F-8D50-41AD-8044-FF5180A97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654"/>
            <a:ext cx="9144000" cy="1159020"/>
          </a:xfrm>
        </p:spPr>
        <p:txBody>
          <a:bodyPr>
            <a:normAutofit/>
          </a:bodyPr>
          <a:lstStyle/>
          <a:p>
            <a:r>
              <a:rPr lang="ru-RU" dirty="0" err="1">
                <a:latin typeface="Bahnschrift Light" panose="020B0502040204020203" pitchFamily="34" charset="0"/>
              </a:rPr>
              <a:t>Сокращатель</a:t>
            </a:r>
            <a:r>
              <a:rPr lang="ru-RU" dirty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</a:rPr>
              <a:t>URL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116B891-313F-429E-954F-DDEDC42F0964}"/>
              </a:ext>
            </a:extLst>
          </p:cNvPr>
          <p:cNvSpPr/>
          <p:nvPr/>
        </p:nvSpPr>
        <p:spPr>
          <a:xfrm>
            <a:off x="7499927" y="1237673"/>
            <a:ext cx="3879273" cy="4821381"/>
          </a:xfrm>
          <a:prstGeom prst="roundRect">
            <a:avLst/>
          </a:prstGeom>
          <a:solidFill>
            <a:srgbClr val="AC96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D00C930-7975-4674-A855-B9F78141E3AC}"/>
              </a:ext>
            </a:extLst>
          </p:cNvPr>
          <p:cNvSpPr/>
          <p:nvPr/>
        </p:nvSpPr>
        <p:spPr>
          <a:xfrm>
            <a:off x="7943272" y="1632742"/>
            <a:ext cx="3038763" cy="1159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PostgreSQL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97EE4D1-AA62-470D-A13E-1EAFB5811DC4}"/>
              </a:ext>
            </a:extLst>
          </p:cNvPr>
          <p:cNvSpPr/>
          <p:nvPr/>
        </p:nvSpPr>
        <p:spPr>
          <a:xfrm>
            <a:off x="7943273" y="3352800"/>
            <a:ext cx="3038763" cy="2401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Spring app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10" name="Рисунок 9" descr="Мужской профиль контур">
            <a:extLst>
              <a:ext uri="{FF2B5EF4-FFF2-40B4-BE49-F238E27FC236}">
                <a16:creationId xmlns:a16="http://schemas.microsoft.com/office/drawing/2014/main" id="{7C43216C-0338-4EB5-8691-A81712967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00" y="3207327"/>
            <a:ext cx="2692400" cy="269240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3EE58E2-9128-4097-BF25-D2078DD5B92A}"/>
              </a:ext>
            </a:extLst>
          </p:cNvPr>
          <p:cNvCxnSpPr>
            <a:cxnSpLocks/>
          </p:cNvCxnSpPr>
          <p:nvPr/>
        </p:nvCxnSpPr>
        <p:spPr>
          <a:xfrm>
            <a:off x="3505200" y="4950692"/>
            <a:ext cx="443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346CE3-FBB3-4AA8-8CA2-526E34A9FF58}"/>
              </a:ext>
            </a:extLst>
          </p:cNvPr>
          <p:cNvCxnSpPr>
            <a:cxnSpLocks/>
          </p:cNvCxnSpPr>
          <p:nvPr/>
        </p:nvCxnSpPr>
        <p:spPr>
          <a:xfrm flipV="1">
            <a:off x="9596582" y="2791762"/>
            <a:ext cx="0" cy="5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A2402FF-FB6E-4C22-B90E-B06B4F0249F8}"/>
              </a:ext>
            </a:extLst>
          </p:cNvPr>
          <p:cNvCxnSpPr>
            <a:cxnSpLocks/>
          </p:cNvCxnSpPr>
          <p:nvPr/>
        </p:nvCxnSpPr>
        <p:spPr>
          <a:xfrm>
            <a:off x="9328726" y="2791762"/>
            <a:ext cx="0" cy="56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59C0D1-8DC8-499D-AF9D-DF449984F29E}"/>
              </a:ext>
            </a:extLst>
          </p:cNvPr>
          <p:cNvSpPr txBox="1"/>
          <p:nvPr/>
        </p:nvSpPr>
        <p:spPr>
          <a:xfrm>
            <a:off x="3505200" y="4618307"/>
            <a:ext cx="174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GET /</a:t>
            </a:r>
            <a:r>
              <a:rPr lang="en-US" dirty="0" err="1">
                <a:latin typeface="Bahnschrift Light" panose="020B0502040204020203" pitchFamily="34" charset="0"/>
              </a:rPr>
              <a:t>short_url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57C23DD-19BF-4B6B-BDDB-E630B50401BD}"/>
              </a:ext>
            </a:extLst>
          </p:cNvPr>
          <p:cNvCxnSpPr>
            <a:cxnSpLocks/>
          </p:cNvCxnSpPr>
          <p:nvPr/>
        </p:nvCxnSpPr>
        <p:spPr>
          <a:xfrm flipH="1">
            <a:off x="3505200" y="5126182"/>
            <a:ext cx="443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A15FA0-ADDE-4AD2-895B-760DAD34AEFA}"/>
              </a:ext>
            </a:extLst>
          </p:cNvPr>
          <p:cNvSpPr txBox="1"/>
          <p:nvPr/>
        </p:nvSpPr>
        <p:spPr>
          <a:xfrm>
            <a:off x="5567219" y="5126181"/>
            <a:ext cx="20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302 </a:t>
            </a:r>
            <a:r>
              <a:rPr lang="en-US" dirty="0" err="1">
                <a:latin typeface="Bahnschrift Light" panose="020B0502040204020203" pitchFamily="34" charset="0"/>
              </a:rPr>
              <a:t>forward_url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F0FA5BE-C9E3-4AAE-BA85-0D4E41C39948}"/>
              </a:ext>
            </a:extLst>
          </p:cNvPr>
          <p:cNvCxnSpPr>
            <a:cxnSpLocks/>
          </p:cNvCxnSpPr>
          <p:nvPr/>
        </p:nvCxnSpPr>
        <p:spPr>
          <a:xfrm>
            <a:off x="3512126" y="3934753"/>
            <a:ext cx="443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FDF51B-B8C0-4385-8685-B234945016FE}"/>
              </a:ext>
            </a:extLst>
          </p:cNvPr>
          <p:cNvSpPr txBox="1"/>
          <p:nvPr/>
        </p:nvSpPr>
        <p:spPr>
          <a:xfrm>
            <a:off x="3512125" y="3602368"/>
            <a:ext cx="206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POST </a:t>
            </a:r>
            <a:r>
              <a:rPr lang="en-US" dirty="0" err="1">
                <a:latin typeface="Bahnschrift Light" panose="020B0502040204020203" pitchFamily="34" charset="0"/>
              </a:rPr>
              <a:t>forward_url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C3B0948-CC44-42C3-807E-763051452B9F}"/>
              </a:ext>
            </a:extLst>
          </p:cNvPr>
          <p:cNvCxnSpPr>
            <a:cxnSpLocks/>
          </p:cNvCxnSpPr>
          <p:nvPr/>
        </p:nvCxnSpPr>
        <p:spPr>
          <a:xfrm flipH="1">
            <a:off x="3512126" y="4110243"/>
            <a:ext cx="443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439194-6B35-42A7-9DAB-67A12367E657}"/>
              </a:ext>
            </a:extLst>
          </p:cNvPr>
          <p:cNvSpPr txBox="1"/>
          <p:nvPr/>
        </p:nvSpPr>
        <p:spPr>
          <a:xfrm>
            <a:off x="5574145" y="4110242"/>
            <a:ext cx="20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200 </a:t>
            </a:r>
            <a:r>
              <a:rPr lang="en-US" dirty="0" err="1">
                <a:latin typeface="Bahnschrift Light" panose="020B0502040204020203" pitchFamily="34" charset="0"/>
              </a:rPr>
              <a:t>short_url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03F201-CF0C-441C-84CE-1CDCC0916C9D}"/>
              </a:ext>
            </a:extLst>
          </p:cNvPr>
          <p:cNvSpPr txBox="1"/>
          <p:nvPr/>
        </p:nvSpPr>
        <p:spPr>
          <a:xfrm rot="5400000">
            <a:off x="9167093" y="3386755"/>
            <a:ext cx="482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HEROKU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3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497A0-88A0-4074-B5B5-23E2AEA1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Алгоритм создания коротких </a:t>
            </a:r>
            <a:r>
              <a:rPr lang="en-US" dirty="0">
                <a:latin typeface="Bahnschrift Light" panose="020B0502040204020203" pitchFamily="34" charset="0"/>
              </a:rPr>
              <a:t>URL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AEB325-EB53-4545-A591-653F91222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07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Bahnschrift Light" panose="020B0502040204020203" pitchFamily="34" charset="0"/>
                  </a:rPr>
                  <a:t>BASE62 = 0-9a-zA-Z</a:t>
                </a:r>
              </a:p>
              <a:p>
                <a:pPr marL="0" indent="0">
                  <a:buNone/>
                </a:pPr>
                <a:endParaRPr lang="ru-RU" dirty="0">
                  <a:latin typeface="Bahnschrift Ligh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Bahnschrift Light" panose="020B0502040204020203" pitchFamily="34" charset="0"/>
                  </a:rPr>
                  <a:t>Счётчик переводится в 62-ую систему счисления. При исчерпании всех вариантов длина строки увеличивается на единицу: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ru-R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... 10</a:t>
                </a:r>
                <a:r>
                  <a:rPr lang="en-US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=a</a:t>
                </a:r>
                <a:r>
                  <a:rPr lang="en-US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... 61</a:t>
                </a:r>
                <a:r>
                  <a:rPr lang="en-US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=Z</a:t>
                </a:r>
                <a:r>
                  <a:rPr lang="en-US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...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</a:t>
                </a:r>
                <a:r>
                  <a:rPr lang="ru-R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 789</a:t>
                </a:r>
                <a:r>
                  <a:rPr lang="en-US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=cJ</a:t>
                </a:r>
                <a:r>
                  <a:rPr lang="en-US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...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dirty="0">
                  <a:latin typeface="Bahnschrift Light" panose="020B0502040204020203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>
                    <a:latin typeface="Bahnschrift Light" panose="020B0502040204020203" pitchFamily="34" charset="0"/>
                  </a:rPr>
                  <a:t>Для длины 5 имеем пул в 62</a:t>
                </a:r>
                <a:r>
                  <a:rPr lang="ru-RU" baseline="30000" dirty="0">
                    <a:latin typeface="Bahnschrift Light" panose="020B0502040204020203" pitchFamily="34" charset="0"/>
                  </a:rPr>
                  <a:t>5</a:t>
                </a:r>
                <a:r>
                  <a:rPr lang="ru-RU" dirty="0"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ru-RU" dirty="0">
                    <a:latin typeface="Bahnschrift Light" panose="020B0502040204020203" pitchFamily="34" charset="0"/>
                  </a:rPr>
                  <a:t> 9 * 10</a:t>
                </a:r>
                <a:r>
                  <a:rPr lang="ru-RU" baseline="30000" dirty="0">
                    <a:latin typeface="Bahnschrift Light" panose="020B0502040204020203" pitchFamily="34" charset="0"/>
                  </a:rPr>
                  <a:t>8</a:t>
                </a:r>
                <a:r>
                  <a:rPr lang="ru-RU" dirty="0">
                    <a:latin typeface="Bahnschrift Light" panose="020B0502040204020203" pitchFamily="34" charset="0"/>
                  </a:rPr>
                  <a:t> ссылок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baseline="-25000" dirty="0">
                  <a:latin typeface="Bahnschrift Light" panose="020B0502040204020203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AEB325-EB53-4545-A591-653F91222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0739"/>
              </a:xfrm>
              <a:blipFill>
                <a:blip r:embed="rId2"/>
                <a:stretch>
                  <a:fillRect l="-1217" t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505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81</Words>
  <Application>Microsoft Office PowerPoint</Application>
  <PresentationFormat>Широкоэкранный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Cambria Math</vt:lpstr>
      <vt:lpstr>Courier New</vt:lpstr>
      <vt:lpstr>Тема Office</vt:lpstr>
      <vt:lpstr>Сокращатель URL</vt:lpstr>
      <vt:lpstr>Алгоритм создания коротких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Укоротитель ссылок</dc:title>
  <dc:creator>Варданян Геворг Гайкович</dc:creator>
  <cp:lastModifiedBy>Варданян Геворг Гайкович</cp:lastModifiedBy>
  <cp:revision>9</cp:revision>
  <dcterms:created xsi:type="dcterms:W3CDTF">2021-05-18T10:13:20Z</dcterms:created>
  <dcterms:modified xsi:type="dcterms:W3CDTF">2021-05-18T13:15:26Z</dcterms:modified>
</cp:coreProperties>
</file>