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5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741" autoAdjust="0"/>
  </p:normalViewPr>
  <p:slideViewPr>
    <p:cSldViewPr snapToGrid="0">
      <p:cViewPr varScale="1">
        <p:scale>
          <a:sx n="84" d="100"/>
          <a:sy n="8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EA82C-9988-47C4-8ECC-9A377D5BD1F3}" type="doc">
      <dgm:prSet loTypeId="urn:microsoft.com/office/officeart/2005/8/layout/cycle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848FC-5DB0-4109-A321-B886E61CD4C7}">
      <dgm:prSet phldrT="[Text]" custT="1"/>
      <dgm:spPr/>
      <dgm:t>
        <a:bodyPr/>
        <a:lstStyle/>
        <a:p>
          <a:pPr algn="ctr"/>
          <a:r>
            <a:rPr lang="en-US" sz="1050" b="1" dirty="0"/>
            <a:t>If B.R == 1</a:t>
          </a:r>
        </a:p>
      </dgm:t>
    </dgm:pt>
    <dgm:pt modelId="{E030A6F3-9CE7-4ACC-A9CA-2FE68BA70C78}" type="parTrans" cxnId="{1ABD085B-B98D-44FA-A9FA-C5994C592FC2}">
      <dgm:prSet/>
      <dgm:spPr/>
      <dgm:t>
        <a:bodyPr/>
        <a:lstStyle/>
        <a:p>
          <a:endParaRPr lang="en-US"/>
        </a:p>
      </dgm:t>
    </dgm:pt>
    <dgm:pt modelId="{C719ADCA-1D9A-41F2-9BCD-0AB103186F40}" type="sibTrans" cxnId="{1ABD085B-B98D-44FA-A9FA-C5994C592FC2}">
      <dgm:prSet/>
      <dgm:spPr/>
      <dgm:t>
        <a:bodyPr/>
        <a:lstStyle/>
        <a:p>
          <a:endParaRPr lang="en-US"/>
        </a:p>
      </dgm:t>
    </dgm:pt>
    <dgm:pt modelId="{38A096DC-5C25-4F45-8BD2-393122087E8F}">
      <dgm:prSet phldrT="[Text]" custT="1"/>
      <dgm:spPr/>
      <dgm:t>
        <a:bodyPr/>
        <a:lstStyle/>
        <a:p>
          <a:pPr algn="l"/>
          <a:r>
            <a:rPr lang="en-US" sz="1050" b="1" dirty="0"/>
            <a:t>If Pressed Turn OFF</a:t>
          </a:r>
        </a:p>
      </dgm:t>
    </dgm:pt>
    <dgm:pt modelId="{30789BE1-596B-44EB-94DC-77A978D5212D}" type="parTrans" cxnId="{ED0D2AEE-B94C-4A4A-A5E9-7ECA33432914}">
      <dgm:prSet/>
      <dgm:spPr/>
      <dgm:t>
        <a:bodyPr/>
        <a:lstStyle/>
        <a:p>
          <a:endParaRPr lang="en-US"/>
        </a:p>
      </dgm:t>
    </dgm:pt>
    <dgm:pt modelId="{53004D23-26A3-4A43-BD25-D67B727632C7}" type="sibTrans" cxnId="{ED0D2AEE-B94C-4A4A-A5E9-7ECA33432914}">
      <dgm:prSet/>
      <dgm:spPr/>
      <dgm:t>
        <a:bodyPr/>
        <a:lstStyle/>
        <a:p>
          <a:endParaRPr lang="en-US"/>
        </a:p>
      </dgm:t>
    </dgm:pt>
    <dgm:pt modelId="{AA77C6D2-6DC5-46C4-950D-0258FBEEB9E8}">
      <dgm:prSet phldrT="[Text]" custT="1"/>
      <dgm:spPr/>
      <dgm:t>
        <a:bodyPr/>
        <a:lstStyle/>
        <a:p>
          <a:pPr algn="l"/>
          <a:r>
            <a:rPr lang="en-US" sz="1050" b="1" dirty="0"/>
            <a:t>Else Turn it ON	</a:t>
          </a:r>
        </a:p>
      </dgm:t>
    </dgm:pt>
    <dgm:pt modelId="{4630F525-BF4F-436B-959E-ACECE5F831FA}" type="parTrans" cxnId="{75C6353E-AC53-4FD1-8D32-9E9EAB1F22DC}">
      <dgm:prSet/>
      <dgm:spPr/>
      <dgm:t>
        <a:bodyPr/>
        <a:lstStyle/>
        <a:p>
          <a:endParaRPr lang="en-US"/>
        </a:p>
      </dgm:t>
    </dgm:pt>
    <dgm:pt modelId="{BE74128D-4C8B-48D4-8186-34F1E2571F32}" type="sibTrans" cxnId="{75C6353E-AC53-4FD1-8D32-9E9EAB1F22DC}">
      <dgm:prSet/>
      <dgm:spPr/>
      <dgm:t>
        <a:bodyPr/>
        <a:lstStyle/>
        <a:p>
          <a:endParaRPr lang="en-US"/>
        </a:p>
      </dgm:t>
    </dgm:pt>
    <dgm:pt modelId="{1592686F-2C41-40D6-878B-080474921801}">
      <dgm:prSet phldrT="[Text]" custT="1"/>
      <dgm:spPr/>
      <dgm:t>
        <a:bodyPr/>
        <a:lstStyle/>
        <a:p>
          <a:pPr algn="ctr"/>
          <a:r>
            <a:rPr lang="en-US" sz="1050" b="1" dirty="0"/>
            <a:t>If B.R == 2</a:t>
          </a:r>
        </a:p>
      </dgm:t>
    </dgm:pt>
    <dgm:pt modelId="{183B9DEA-3172-4143-B9F1-8D51C5AF9791}" type="parTrans" cxnId="{3C613B01-E874-435B-BFD5-2801D8867B61}">
      <dgm:prSet/>
      <dgm:spPr/>
      <dgm:t>
        <a:bodyPr/>
        <a:lstStyle/>
        <a:p>
          <a:endParaRPr lang="en-US"/>
        </a:p>
      </dgm:t>
    </dgm:pt>
    <dgm:pt modelId="{966E4597-0C57-46E0-A94D-EE8B7DCDE50C}" type="sibTrans" cxnId="{3C613B01-E874-435B-BFD5-2801D8867B61}">
      <dgm:prSet/>
      <dgm:spPr/>
      <dgm:t>
        <a:bodyPr/>
        <a:lstStyle/>
        <a:p>
          <a:endParaRPr lang="en-US"/>
        </a:p>
      </dgm:t>
    </dgm:pt>
    <dgm:pt modelId="{23D6EB45-A3CB-4AE8-819E-8909379BD04A}">
      <dgm:prSet phldrT="[Text]" custT="1"/>
      <dgm:spPr/>
      <dgm:t>
        <a:bodyPr/>
        <a:lstStyle/>
        <a:p>
          <a:pPr algn="ctr"/>
          <a:r>
            <a:rPr lang="en-US" sz="1050" b="1" dirty="0"/>
            <a:t>If B.R == 3</a:t>
          </a:r>
        </a:p>
      </dgm:t>
    </dgm:pt>
    <dgm:pt modelId="{08E0FA3B-9F37-4E4A-A65A-234062AC342C}" type="parTrans" cxnId="{05F0C7F1-B1B3-4079-B638-EE41A2AD05DC}">
      <dgm:prSet/>
      <dgm:spPr/>
      <dgm:t>
        <a:bodyPr/>
        <a:lstStyle/>
        <a:p>
          <a:endParaRPr lang="en-US"/>
        </a:p>
      </dgm:t>
    </dgm:pt>
    <dgm:pt modelId="{632DE6C1-7225-49C8-8B1C-952368AF83D4}" type="sibTrans" cxnId="{05F0C7F1-B1B3-4079-B638-EE41A2AD05DC}">
      <dgm:prSet/>
      <dgm:spPr/>
      <dgm:t>
        <a:bodyPr/>
        <a:lstStyle/>
        <a:p>
          <a:endParaRPr lang="en-US"/>
        </a:p>
      </dgm:t>
    </dgm:pt>
    <dgm:pt modelId="{ECBDDA70-8BA8-45C1-9930-EF57F08CEE92}">
      <dgm:prSet phldrT="[Text]" custT="1"/>
      <dgm:spPr/>
      <dgm:t>
        <a:bodyPr/>
        <a:lstStyle/>
        <a:p>
          <a:pPr algn="l"/>
          <a:r>
            <a:rPr lang="en-US" sz="1050" b="1" dirty="0"/>
            <a:t>If Pressed Turn OFF</a:t>
          </a:r>
        </a:p>
      </dgm:t>
    </dgm:pt>
    <dgm:pt modelId="{7FCE25C8-850B-4935-8980-F4AF886D5A6F}" type="parTrans" cxnId="{608D94C5-F628-4EC8-82E2-8328818628EA}">
      <dgm:prSet/>
      <dgm:spPr/>
      <dgm:t>
        <a:bodyPr/>
        <a:lstStyle/>
        <a:p>
          <a:endParaRPr lang="en-US"/>
        </a:p>
      </dgm:t>
    </dgm:pt>
    <dgm:pt modelId="{BDAA4084-DA9D-4E16-8B0F-5A5A793158B9}" type="sibTrans" cxnId="{608D94C5-F628-4EC8-82E2-8328818628EA}">
      <dgm:prSet/>
      <dgm:spPr/>
      <dgm:t>
        <a:bodyPr/>
        <a:lstStyle/>
        <a:p>
          <a:endParaRPr lang="en-US"/>
        </a:p>
      </dgm:t>
    </dgm:pt>
    <dgm:pt modelId="{7ECF181F-793C-48E4-A045-838040863DBD}">
      <dgm:prSet custT="1"/>
      <dgm:spPr/>
      <dgm:t>
        <a:bodyPr/>
        <a:lstStyle/>
        <a:p>
          <a:r>
            <a:rPr lang="en-US" sz="1050" b="1" dirty="0"/>
            <a:t>If B.R == 5</a:t>
          </a:r>
        </a:p>
        <a:p>
          <a:r>
            <a:rPr lang="en-US" sz="1050" b="1" dirty="0"/>
            <a:t>DHT11 -&gt; Temperature </a:t>
          </a:r>
        </a:p>
        <a:p>
          <a:r>
            <a:rPr lang="en-US" sz="1000" b="1" dirty="0"/>
            <a:t>(In Celsius &amp; Fahrenheit)</a:t>
          </a:r>
        </a:p>
      </dgm:t>
    </dgm:pt>
    <dgm:pt modelId="{CE56C8ED-F1AE-4008-9051-0D14C353D976}" type="parTrans" cxnId="{D07C2AC8-2AAC-4682-BC26-CEE24B08E93A}">
      <dgm:prSet/>
      <dgm:spPr/>
      <dgm:t>
        <a:bodyPr/>
        <a:lstStyle/>
        <a:p>
          <a:endParaRPr lang="en-US"/>
        </a:p>
      </dgm:t>
    </dgm:pt>
    <dgm:pt modelId="{F2224AFF-6E8A-487F-AB21-94809C4B3F74}" type="sibTrans" cxnId="{D07C2AC8-2AAC-4682-BC26-CEE24B08E93A}">
      <dgm:prSet/>
      <dgm:spPr/>
      <dgm:t>
        <a:bodyPr/>
        <a:lstStyle/>
        <a:p>
          <a:endParaRPr lang="en-US"/>
        </a:p>
      </dgm:t>
    </dgm:pt>
    <dgm:pt modelId="{8CAB3EA9-CE74-4FDB-B1F7-4930675C4D42}">
      <dgm:prSet custT="1"/>
      <dgm:spPr/>
      <dgm:t>
        <a:bodyPr/>
        <a:lstStyle/>
        <a:p>
          <a:r>
            <a:rPr lang="en-US" sz="1050" b="1" dirty="0"/>
            <a:t>If B.R == 6</a:t>
          </a:r>
        </a:p>
        <a:p>
          <a:r>
            <a:rPr lang="en-US" sz="1050" b="1" dirty="0"/>
            <a:t>Buzzer - &gt; Creepy tones! for few seconds.</a:t>
          </a:r>
        </a:p>
      </dgm:t>
    </dgm:pt>
    <dgm:pt modelId="{C780A157-2F06-4C42-AF6C-2DBA90307F31}" type="parTrans" cxnId="{F73A005D-CED6-420C-BDEB-B90D7F0C9A34}">
      <dgm:prSet/>
      <dgm:spPr/>
      <dgm:t>
        <a:bodyPr/>
        <a:lstStyle/>
        <a:p>
          <a:endParaRPr lang="en-US"/>
        </a:p>
      </dgm:t>
    </dgm:pt>
    <dgm:pt modelId="{10327188-3D1F-450A-B262-344F62D2AFB1}" type="sibTrans" cxnId="{F73A005D-CED6-420C-BDEB-B90D7F0C9A34}">
      <dgm:prSet/>
      <dgm:spPr/>
      <dgm:t>
        <a:bodyPr/>
        <a:lstStyle/>
        <a:p>
          <a:endParaRPr lang="en-US"/>
        </a:p>
      </dgm:t>
    </dgm:pt>
    <dgm:pt modelId="{A63E62B2-5F47-41F7-BE48-BCE76F1C7520}">
      <dgm:prSet/>
      <dgm:spPr/>
      <dgm:t>
        <a:bodyPr/>
        <a:lstStyle/>
        <a:p>
          <a:endParaRPr lang="en-US"/>
        </a:p>
      </dgm:t>
    </dgm:pt>
    <dgm:pt modelId="{2F7A560D-B601-4399-9536-428BDADCC4C5}" type="sibTrans" cxnId="{C6D77978-AD62-42B3-896C-F730F69376AE}">
      <dgm:prSet/>
      <dgm:spPr/>
      <dgm:t>
        <a:bodyPr/>
        <a:lstStyle/>
        <a:p>
          <a:endParaRPr lang="en-US"/>
        </a:p>
      </dgm:t>
    </dgm:pt>
    <dgm:pt modelId="{CF244D8F-119D-4C32-9740-A959B2D573B2}" type="parTrans" cxnId="{C6D77978-AD62-42B3-896C-F730F69376AE}">
      <dgm:prSet/>
      <dgm:spPr/>
      <dgm:t>
        <a:bodyPr/>
        <a:lstStyle/>
        <a:p>
          <a:endParaRPr lang="en-US"/>
        </a:p>
      </dgm:t>
    </dgm:pt>
    <dgm:pt modelId="{E54BFB24-5DFE-4D57-A668-6C7B2DDC9219}">
      <dgm:prSet phldrT="[Text]" custT="1"/>
      <dgm:spPr/>
      <dgm:t>
        <a:bodyPr/>
        <a:lstStyle/>
        <a:p>
          <a:pPr algn="l"/>
          <a:r>
            <a:rPr lang="en-US" sz="1050" b="1" dirty="0"/>
            <a:t>If Pressed Turn OFF</a:t>
          </a:r>
        </a:p>
      </dgm:t>
    </dgm:pt>
    <dgm:pt modelId="{DD3757E5-8ECC-4B63-B893-645FE920F30D}" type="sibTrans" cxnId="{2444CC25-FB7E-45BA-8A9C-DF259327EC5A}">
      <dgm:prSet/>
      <dgm:spPr/>
      <dgm:t>
        <a:bodyPr/>
        <a:lstStyle/>
        <a:p>
          <a:endParaRPr lang="en-US"/>
        </a:p>
      </dgm:t>
    </dgm:pt>
    <dgm:pt modelId="{9DCC8EA3-36A0-4272-BF40-0BECCEDE2404}" type="parTrans" cxnId="{2444CC25-FB7E-45BA-8A9C-DF259327EC5A}">
      <dgm:prSet/>
      <dgm:spPr/>
      <dgm:t>
        <a:bodyPr/>
        <a:lstStyle/>
        <a:p>
          <a:endParaRPr lang="en-US"/>
        </a:p>
      </dgm:t>
    </dgm:pt>
    <dgm:pt modelId="{9745A921-8088-4AB7-9F3F-CDAEC6E15262}">
      <dgm:prSet custT="1"/>
      <dgm:spPr/>
      <dgm:t>
        <a:bodyPr/>
        <a:lstStyle/>
        <a:p>
          <a:pPr algn="l"/>
          <a:r>
            <a:rPr lang="en-US" sz="1050" b="1" dirty="0"/>
            <a:t>Else Turn it ON	</a:t>
          </a:r>
        </a:p>
      </dgm:t>
    </dgm:pt>
    <dgm:pt modelId="{5401942D-A86D-45B4-87DC-86FE0E237E87}" type="parTrans" cxnId="{FC268CC4-B0EC-4D94-B33A-EC8E59A4BD31}">
      <dgm:prSet/>
      <dgm:spPr/>
      <dgm:t>
        <a:bodyPr/>
        <a:lstStyle/>
        <a:p>
          <a:endParaRPr lang="en-US"/>
        </a:p>
      </dgm:t>
    </dgm:pt>
    <dgm:pt modelId="{D5B87217-64BC-4769-A14C-38BC0309DF14}" type="sibTrans" cxnId="{FC268CC4-B0EC-4D94-B33A-EC8E59A4BD31}">
      <dgm:prSet/>
      <dgm:spPr/>
      <dgm:t>
        <a:bodyPr/>
        <a:lstStyle/>
        <a:p>
          <a:endParaRPr lang="en-US"/>
        </a:p>
      </dgm:t>
    </dgm:pt>
    <dgm:pt modelId="{0D4305AB-2AD1-414E-BBF6-062ECC48EEC1}">
      <dgm:prSet phldrT="[Text]" custT="1"/>
      <dgm:spPr/>
      <dgm:t>
        <a:bodyPr/>
        <a:lstStyle/>
        <a:p>
          <a:r>
            <a:rPr lang="en-US" sz="1050" b="1" dirty="0"/>
            <a:t>If B.R == 4</a:t>
          </a:r>
        </a:p>
        <a:p>
          <a:r>
            <a:rPr lang="en-US" sz="1050" b="1" dirty="0"/>
            <a:t>DHT11 -&gt; Humidity </a:t>
          </a:r>
        </a:p>
        <a:p>
          <a:r>
            <a:rPr lang="en-US" sz="1050" b="1" dirty="0"/>
            <a:t>(In %)</a:t>
          </a:r>
        </a:p>
      </dgm:t>
    </dgm:pt>
    <dgm:pt modelId="{0D91DADA-ECFF-4502-B7E8-ADCE3ED26C7C}" type="parTrans" cxnId="{80819193-EFA4-446B-98AF-EB34DF29CCB0}">
      <dgm:prSet/>
      <dgm:spPr/>
      <dgm:t>
        <a:bodyPr/>
        <a:lstStyle/>
        <a:p>
          <a:endParaRPr lang="en-US"/>
        </a:p>
      </dgm:t>
    </dgm:pt>
    <dgm:pt modelId="{7331D977-C42D-4BA1-9B29-68109D47DE91}" type="sibTrans" cxnId="{80819193-EFA4-446B-98AF-EB34DF29CCB0}">
      <dgm:prSet/>
      <dgm:spPr/>
      <dgm:t>
        <a:bodyPr/>
        <a:lstStyle/>
        <a:p>
          <a:endParaRPr lang="en-US"/>
        </a:p>
      </dgm:t>
    </dgm:pt>
    <dgm:pt modelId="{F93E8F75-5BED-425D-87B4-E09A361CCF3F}">
      <dgm:prSet custT="1"/>
      <dgm:spPr/>
      <dgm:t>
        <a:bodyPr/>
        <a:lstStyle/>
        <a:p>
          <a:pPr algn="l"/>
          <a:r>
            <a:rPr lang="en-US" sz="1050" b="1" dirty="0"/>
            <a:t>Else Turn it ON</a:t>
          </a:r>
        </a:p>
      </dgm:t>
    </dgm:pt>
    <dgm:pt modelId="{D12A5513-19E7-44A7-B918-CB5A5292D1AA}" type="parTrans" cxnId="{FD1FB613-46B1-4F85-A29F-63F6BBB0CEBE}">
      <dgm:prSet/>
      <dgm:spPr/>
      <dgm:t>
        <a:bodyPr/>
        <a:lstStyle/>
        <a:p>
          <a:endParaRPr lang="en-US"/>
        </a:p>
      </dgm:t>
    </dgm:pt>
    <dgm:pt modelId="{5FE7667A-48E4-4EF8-ABDA-53F72FF4833C}" type="sibTrans" cxnId="{FD1FB613-46B1-4F85-A29F-63F6BBB0CEBE}">
      <dgm:prSet/>
      <dgm:spPr/>
      <dgm:t>
        <a:bodyPr/>
        <a:lstStyle/>
        <a:p>
          <a:endParaRPr lang="en-US"/>
        </a:p>
      </dgm:t>
    </dgm:pt>
    <dgm:pt modelId="{219E4932-9004-4C7F-B450-14F8285DEACD}" type="pres">
      <dgm:prSet presAssocID="{2BEEA82C-9988-47C4-8ECC-9A377D5BD1F3}" presName="Name0" presStyleCnt="0">
        <dgm:presLayoutVars>
          <dgm:dir/>
          <dgm:resizeHandles val="exact"/>
        </dgm:presLayoutVars>
      </dgm:prSet>
      <dgm:spPr/>
    </dgm:pt>
    <dgm:pt modelId="{4A95D88B-084F-4AF0-B48F-4ED89674AB66}" type="pres">
      <dgm:prSet presAssocID="{2BEEA82C-9988-47C4-8ECC-9A377D5BD1F3}" presName="cycle" presStyleCnt="0"/>
      <dgm:spPr/>
    </dgm:pt>
    <dgm:pt modelId="{6AF91087-A86F-4A3B-9C1E-E2C76F6D9218}" type="pres">
      <dgm:prSet presAssocID="{3F7848FC-5DB0-4109-A321-B886E61CD4C7}" presName="nodeFirstNode" presStyleLbl="node1" presStyleIdx="0" presStyleCnt="7">
        <dgm:presLayoutVars>
          <dgm:bulletEnabled val="1"/>
        </dgm:presLayoutVars>
      </dgm:prSet>
      <dgm:spPr/>
    </dgm:pt>
    <dgm:pt modelId="{D324DEB9-0A4B-4A8E-BDD5-9BE93B84221C}" type="pres">
      <dgm:prSet presAssocID="{C719ADCA-1D9A-41F2-9BCD-0AB103186F40}" presName="sibTransFirstNode" presStyleLbl="bgShp" presStyleIdx="0" presStyleCnt="1" custAng="17473396"/>
      <dgm:spPr/>
    </dgm:pt>
    <dgm:pt modelId="{3ACFFEA3-0354-4C61-BCC4-1C00CE36FDC2}" type="pres">
      <dgm:prSet presAssocID="{1592686F-2C41-40D6-878B-080474921801}" presName="nodeFollowingNodes" presStyleLbl="node1" presStyleIdx="1" presStyleCnt="7" custRadScaleRad="100795" custRadScaleInc="5212">
        <dgm:presLayoutVars>
          <dgm:bulletEnabled val="1"/>
        </dgm:presLayoutVars>
      </dgm:prSet>
      <dgm:spPr/>
    </dgm:pt>
    <dgm:pt modelId="{CF541852-A7D2-41C1-8E85-58C6ACDFB56A}" type="pres">
      <dgm:prSet presAssocID="{23D6EB45-A3CB-4AE8-819E-8909379BD04A}" presName="nodeFollowingNodes" presStyleLbl="node1" presStyleIdx="2" presStyleCnt="7" custRadScaleRad="92625" custRadScaleInc="-23658">
        <dgm:presLayoutVars>
          <dgm:bulletEnabled val="1"/>
        </dgm:presLayoutVars>
      </dgm:prSet>
      <dgm:spPr/>
    </dgm:pt>
    <dgm:pt modelId="{5FFFAA36-7F5B-4ADC-A25E-21353A8BAFC4}" type="pres">
      <dgm:prSet presAssocID="{0D4305AB-2AD1-414E-BBF6-062ECC48EEC1}" presName="nodeFollowingNodes" presStyleLbl="node1" presStyleIdx="3" presStyleCnt="7" custRadScaleRad="101019" custRadScaleInc="-43982">
        <dgm:presLayoutVars>
          <dgm:bulletEnabled val="1"/>
        </dgm:presLayoutVars>
      </dgm:prSet>
      <dgm:spPr/>
    </dgm:pt>
    <dgm:pt modelId="{D9E99F59-A7F9-49AB-8E1F-0078A64F76DA}" type="pres">
      <dgm:prSet presAssocID="{7ECF181F-793C-48E4-A045-838040863DBD}" presName="nodeFollowingNodes" presStyleLbl="node1" presStyleIdx="4" presStyleCnt="7" custRadScaleRad="96846" custRadScaleInc="-2644">
        <dgm:presLayoutVars>
          <dgm:bulletEnabled val="1"/>
        </dgm:presLayoutVars>
      </dgm:prSet>
      <dgm:spPr/>
    </dgm:pt>
    <dgm:pt modelId="{94C73428-5E60-40D1-9F81-64F9483AE98B}" type="pres">
      <dgm:prSet presAssocID="{8CAB3EA9-CE74-4FDB-B1F7-4930675C4D42}" presName="nodeFollowingNodes" presStyleLbl="node1" presStyleIdx="5" presStyleCnt="7" custRadScaleRad="104767" custRadScaleInc="-26047">
        <dgm:presLayoutVars>
          <dgm:bulletEnabled val="1"/>
        </dgm:presLayoutVars>
      </dgm:prSet>
      <dgm:spPr/>
    </dgm:pt>
    <dgm:pt modelId="{C5CAC73D-AB4E-43E1-8B7E-8D8DFFC0D31E}" type="pres">
      <dgm:prSet presAssocID="{A63E62B2-5F47-41F7-BE48-BCE76F1C7520}" presName="nodeFollowingNodes" presStyleLbl="node1" presStyleIdx="6" presStyleCnt="7" custScaleX="58434" custScaleY="52908" custRadScaleRad="98533" custRadScaleInc="-39435">
        <dgm:presLayoutVars>
          <dgm:bulletEnabled val="1"/>
        </dgm:presLayoutVars>
      </dgm:prSet>
      <dgm:spPr/>
    </dgm:pt>
  </dgm:ptLst>
  <dgm:cxnLst>
    <dgm:cxn modelId="{3C613B01-E874-435B-BFD5-2801D8867B61}" srcId="{2BEEA82C-9988-47C4-8ECC-9A377D5BD1F3}" destId="{1592686F-2C41-40D6-878B-080474921801}" srcOrd="1" destOrd="0" parTransId="{183B9DEA-3172-4143-B9F1-8D51C5AF9791}" sibTransId="{966E4597-0C57-46E0-A94D-EE8B7DCDE50C}"/>
    <dgm:cxn modelId="{92184F06-477F-47F6-A652-9868D7CF7416}" type="presOf" srcId="{1592686F-2C41-40D6-878B-080474921801}" destId="{3ACFFEA3-0354-4C61-BCC4-1C00CE36FDC2}" srcOrd="0" destOrd="0" presId="urn:microsoft.com/office/officeart/2005/8/layout/cycle3"/>
    <dgm:cxn modelId="{E73A7D07-C573-4179-A80E-D3E04268DCF1}" type="presOf" srcId="{ECBDDA70-8BA8-45C1-9930-EF57F08CEE92}" destId="{CF541852-A7D2-41C1-8E85-58C6ACDFB56A}" srcOrd="0" destOrd="1" presId="urn:microsoft.com/office/officeart/2005/8/layout/cycle3"/>
    <dgm:cxn modelId="{FD1FB613-46B1-4F85-A29F-63F6BBB0CEBE}" srcId="{23D6EB45-A3CB-4AE8-819E-8909379BD04A}" destId="{F93E8F75-5BED-425D-87B4-E09A361CCF3F}" srcOrd="1" destOrd="0" parTransId="{D12A5513-19E7-44A7-B918-CB5A5292D1AA}" sibTransId="{5FE7667A-48E4-4EF8-ABDA-53F72FF4833C}"/>
    <dgm:cxn modelId="{15042817-AC3F-46CE-AD0D-D0117B879DE1}" type="presOf" srcId="{F93E8F75-5BED-425D-87B4-E09A361CCF3F}" destId="{CF541852-A7D2-41C1-8E85-58C6ACDFB56A}" srcOrd="0" destOrd="2" presId="urn:microsoft.com/office/officeart/2005/8/layout/cycle3"/>
    <dgm:cxn modelId="{6F88C817-DCE7-49EB-9B11-168C60875AAB}" type="presOf" srcId="{2BEEA82C-9988-47C4-8ECC-9A377D5BD1F3}" destId="{219E4932-9004-4C7F-B450-14F8285DEACD}" srcOrd="0" destOrd="0" presId="urn:microsoft.com/office/officeart/2005/8/layout/cycle3"/>
    <dgm:cxn modelId="{3275A619-66B4-4988-9F3B-51018F023551}" type="presOf" srcId="{0D4305AB-2AD1-414E-BBF6-062ECC48EEC1}" destId="{5FFFAA36-7F5B-4ADC-A25E-21353A8BAFC4}" srcOrd="0" destOrd="0" presId="urn:microsoft.com/office/officeart/2005/8/layout/cycle3"/>
    <dgm:cxn modelId="{2444CC25-FB7E-45BA-8A9C-DF259327EC5A}" srcId="{1592686F-2C41-40D6-878B-080474921801}" destId="{E54BFB24-5DFE-4D57-A668-6C7B2DDC9219}" srcOrd="0" destOrd="0" parTransId="{9DCC8EA3-36A0-4272-BF40-0BECCEDE2404}" sibTransId="{DD3757E5-8ECC-4B63-B893-645FE920F30D}"/>
    <dgm:cxn modelId="{75C6353E-AC53-4FD1-8D32-9E9EAB1F22DC}" srcId="{3F7848FC-5DB0-4109-A321-B886E61CD4C7}" destId="{AA77C6D2-6DC5-46C4-950D-0258FBEEB9E8}" srcOrd="1" destOrd="0" parTransId="{4630F525-BF4F-436B-959E-ACECE5F831FA}" sibTransId="{BE74128D-4C8B-48D4-8186-34F1E2571F32}"/>
    <dgm:cxn modelId="{1ABD085B-B98D-44FA-A9FA-C5994C592FC2}" srcId="{2BEEA82C-9988-47C4-8ECC-9A377D5BD1F3}" destId="{3F7848FC-5DB0-4109-A321-B886E61CD4C7}" srcOrd="0" destOrd="0" parTransId="{E030A6F3-9CE7-4ACC-A9CA-2FE68BA70C78}" sibTransId="{C719ADCA-1D9A-41F2-9BCD-0AB103186F40}"/>
    <dgm:cxn modelId="{1A29605B-C28C-435B-9D19-9A9C5806605A}" type="presOf" srcId="{C719ADCA-1D9A-41F2-9BCD-0AB103186F40}" destId="{D324DEB9-0A4B-4A8E-BDD5-9BE93B84221C}" srcOrd="0" destOrd="0" presId="urn:microsoft.com/office/officeart/2005/8/layout/cycle3"/>
    <dgm:cxn modelId="{F73A005D-CED6-420C-BDEB-B90D7F0C9A34}" srcId="{2BEEA82C-9988-47C4-8ECC-9A377D5BD1F3}" destId="{8CAB3EA9-CE74-4FDB-B1F7-4930675C4D42}" srcOrd="5" destOrd="0" parTransId="{C780A157-2F06-4C42-AF6C-2DBA90307F31}" sibTransId="{10327188-3D1F-450A-B262-344F62D2AFB1}"/>
    <dgm:cxn modelId="{C6D77978-AD62-42B3-896C-F730F69376AE}" srcId="{2BEEA82C-9988-47C4-8ECC-9A377D5BD1F3}" destId="{A63E62B2-5F47-41F7-BE48-BCE76F1C7520}" srcOrd="6" destOrd="0" parTransId="{CF244D8F-119D-4C32-9740-A959B2D573B2}" sibTransId="{2F7A560D-B601-4399-9536-428BDADCC4C5}"/>
    <dgm:cxn modelId="{6B23525A-C34C-4D3E-B197-BA815EB4142D}" type="presOf" srcId="{8CAB3EA9-CE74-4FDB-B1F7-4930675C4D42}" destId="{94C73428-5E60-40D1-9F81-64F9483AE98B}" srcOrd="0" destOrd="0" presId="urn:microsoft.com/office/officeart/2005/8/layout/cycle3"/>
    <dgm:cxn modelId="{16993484-092C-43E4-966D-2730BC39A22C}" type="presOf" srcId="{A63E62B2-5F47-41F7-BE48-BCE76F1C7520}" destId="{C5CAC73D-AB4E-43E1-8B7E-8D8DFFC0D31E}" srcOrd="0" destOrd="0" presId="urn:microsoft.com/office/officeart/2005/8/layout/cycle3"/>
    <dgm:cxn modelId="{4647DA87-811F-4D58-A09E-D8014A5D25C9}" type="presOf" srcId="{3F7848FC-5DB0-4109-A321-B886E61CD4C7}" destId="{6AF91087-A86F-4A3B-9C1E-E2C76F6D9218}" srcOrd="0" destOrd="0" presId="urn:microsoft.com/office/officeart/2005/8/layout/cycle3"/>
    <dgm:cxn modelId="{771CC98B-7A2A-47B5-975B-5AD48AD15D5F}" type="presOf" srcId="{9745A921-8088-4AB7-9F3F-CDAEC6E15262}" destId="{3ACFFEA3-0354-4C61-BCC4-1C00CE36FDC2}" srcOrd="0" destOrd="2" presId="urn:microsoft.com/office/officeart/2005/8/layout/cycle3"/>
    <dgm:cxn modelId="{80819193-EFA4-446B-98AF-EB34DF29CCB0}" srcId="{2BEEA82C-9988-47C4-8ECC-9A377D5BD1F3}" destId="{0D4305AB-2AD1-414E-BBF6-062ECC48EEC1}" srcOrd="3" destOrd="0" parTransId="{0D91DADA-ECFF-4502-B7E8-ADCE3ED26C7C}" sibTransId="{7331D977-C42D-4BA1-9B29-68109D47DE91}"/>
    <dgm:cxn modelId="{B458C399-30D4-49C4-ABBA-12F50D69C97B}" type="presOf" srcId="{E54BFB24-5DFE-4D57-A668-6C7B2DDC9219}" destId="{3ACFFEA3-0354-4C61-BCC4-1C00CE36FDC2}" srcOrd="0" destOrd="1" presId="urn:microsoft.com/office/officeart/2005/8/layout/cycle3"/>
    <dgm:cxn modelId="{8568C2A3-48B8-4DD3-A205-56D949D69BBB}" type="presOf" srcId="{23D6EB45-A3CB-4AE8-819E-8909379BD04A}" destId="{CF541852-A7D2-41C1-8E85-58C6ACDFB56A}" srcOrd="0" destOrd="0" presId="urn:microsoft.com/office/officeart/2005/8/layout/cycle3"/>
    <dgm:cxn modelId="{56867BA5-C80E-480B-A175-0ED60A0E44A0}" type="presOf" srcId="{7ECF181F-793C-48E4-A045-838040863DBD}" destId="{D9E99F59-A7F9-49AB-8E1F-0078A64F76DA}" srcOrd="0" destOrd="0" presId="urn:microsoft.com/office/officeart/2005/8/layout/cycle3"/>
    <dgm:cxn modelId="{B80B06AC-F5F0-47E9-9438-94509AC3F0CB}" type="presOf" srcId="{AA77C6D2-6DC5-46C4-950D-0258FBEEB9E8}" destId="{6AF91087-A86F-4A3B-9C1E-E2C76F6D9218}" srcOrd="0" destOrd="2" presId="urn:microsoft.com/office/officeart/2005/8/layout/cycle3"/>
    <dgm:cxn modelId="{FC268CC4-B0EC-4D94-B33A-EC8E59A4BD31}" srcId="{1592686F-2C41-40D6-878B-080474921801}" destId="{9745A921-8088-4AB7-9F3F-CDAEC6E15262}" srcOrd="1" destOrd="0" parTransId="{5401942D-A86D-45B4-87DC-86FE0E237E87}" sibTransId="{D5B87217-64BC-4769-A14C-38BC0309DF14}"/>
    <dgm:cxn modelId="{608D94C5-F628-4EC8-82E2-8328818628EA}" srcId="{23D6EB45-A3CB-4AE8-819E-8909379BD04A}" destId="{ECBDDA70-8BA8-45C1-9930-EF57F08CEE92}" srcOrd="0" destOrd="0" parTransId="{7FCE25C8-850B-4935-8980-F4AF886D5A6F}" sibTransId="{BDAA4084-DA9D-4E16-8B0F-5A5A793158B9}"/>
    <dgm:cxn modelId="{D07C2AC8-2AAC-4682-BC26-CEE24B08E93A}" srcId="{2BEEA82C-9988-47C4-8ECC-9A377D5BD1F3}" destId="{7ECF181F-793C-48E4-A045-838040863DBD}" srcOrd="4" destOrd="0" parTransId="{CE56C8ED-F1AE-4008-9051-0D14C353D976}" sibTransId="{F2224AFF-6E8A-487F-AB21-94809C4B3F74}"/>
    <dgm:cxn modelId="{ED0D2AEE-B94C-4A4A-A5E9-7ECA33432914}" srcId="{3F7848FC-5DB0-4109-A321-B886E61CD4C7}" destId="{38A096DC-5C25-4F45-8BD2-393122087E8F}" srcOrd="0" destOrd="0" parTransId="{30789BE1-596B-44EB-94DC-77A978D5212D}" sibTransId="{53004D23-26A3-4A43-BD25-D67B727632C7}"/>
    <dgm:cxn modelId="{05F0C7F1-B1B3-4079-B638-EE41A2AD05DC}" srcId="{2BEEA82C-9988-47C4-8ECC-9A377D5BD1F3}" destId="{23D6EB45-A3CB-4AE8-819E-8909379BD04A}" srcOrd="2" destOrd="0" parTransId="{08E0FA3B-9F37-4E4A-A65A-234062AC342C}" sibTransId="{632DE6C1-7225-49C8-8B1C-952368AF83D4}"/>
    <dgm:cxn modelId="{7CC7DDF3-0709-4515-957B-88269E49ED34}" type="presOf" srcId="{38A096DC-5C25-4F45-8BD2-393122087E8F}" destId="{6AF91087-A86F-4A3B-9C1E-E2C76F6D9218}" srcOrd="0" destOrd="1" presId="urn:microsoft.com/office/officeart/2005/8/layout/cycle3"/>
    <dgm:cxn modelId="{0375E917-80F8-45E1-97C3-696790CE4F0A}" type="presParOf" srcId="{219E4932-9004-4C7F-B450-14F8285DEACD}" destId="{4A95D88B-084F-4AF0-B48F-4ED89674AB66}" srcOrd="0" destOrd="0" presId="urn:microsoft.com/office/officeart/2005/8/layout/cycle3"/>
    <dgm:cxn modelId="{ADF6E8C0-68B2-4F75-B6BD-80A2CA995819}" type="presParOf" srcId="{4A95D88B-084F-4AF0-B48F-4ED89674AB66}" destId="{6AF91087-A86F-4A3B-9C1E-E2C76F6D9218}" srcOrd="0" destOrd="0" presId="urn:microsoft.com/office/officeart/2005/8/layout/cycle3"/>
    <dgm:cxn modelId="{05A97714-F089-4952-866A-321DEB1B040D}" type="presParOf" srcId="{4A95D88B-084F-4AF0-B48F-4ED89674AB66}" destId="{D324DEB9-0A4B-4A8E-BDD5-9BE93B84221C}" srcOrd="1" destOrd="0" presId="urn:microsoft.com/office/officeart/2005/8/layout/cycle3"/>
    <dgm:cxn modelId="{FA2366CF-8E4F-4E58-B88A-C34A6025CBFC}" type="presParOf" srcId="{4A95D88B-084F-4AF0-B48F-4ED89674AB66}" destId="{3ACFFEA3-0354-4C61-BCC4-1C00CE36FDC2}" srcOrd="2" destOrd="0" presId="urn:microsoft.com/office/officeart/2005/8/layout/cycle3"/>
    <dgm:cxn modelId="{C80A8F72-86FC-4A39-8F6C-D31D851A18AA}" type="presParOf" srcId="{4A95D88B-084F-4AF0-B48F-4ED89674AB66}" destId="{CF541852-A7D2-41C1-8E85-58C6ACDFB56A}" srcOrd="3" destOrd="0" presId="urn:microsoft.com/office/officeart/2005/8/layout/cycle3"/>
    <dgm:cxn modelId="{9B98D03E-7858-4C2F-BA6A-15AEBAC4AC5E}" type="presParOf" srcId="{4A95D88B-084F-4AF0-B48F-4ED89674AB66}" destId="{5FFFAA36-7F5B-4ADC-A25E-21353A8BAFC4}" srcOrd="4" destOrd="0" presId="urn:microsoft.com/office/officeart/2005/8/layout/cycle3"/>
    <dgm:cxn modelId="{58EA4BEC-487C-4CA2-A131-E20EF341BE6E}" type="presParOf" srcId="{4A95D88B-084F-4AF0-B48F-4ED89674AB66}" destId="{D9E99F59-A7F9-49AB-8E1F-0078A64F76DA}" srcOrd="5" destOrd="0" presId="urn:microsoft.com/office/officeart/2005/8/layout/cycle3"/>
    <dgm:cxn modelId="{A34AAE7A-5632-4917-89FA-061A3D62253B}" type="presParOf" srcId="{4A95D88B-084F-4AF0-B48F-4ED89674AB66}" destId="{94C73428-5E60-40D1-9F81-64F9483AE98B}" srcOrd="6" destOrd="0" presId="urn:microsoft.com/office/officeart/2005/8/layout/cycle3"/>
    <dgm:cxn modelId="{B5F3D10F-6722-46A6-ABFC-DE19CFEC898C}" type="presParOf" srcId="{4A95D88B-084F-4AF0-B48F-4ED89674AB66}" destId="{C5CAC73D-AB4E-43E1-8B7E-8D8DFFC0D31E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037693-B4FC-4C4A-A5C7-627AA72F2963}" type="doc">
      <dgm:prSet loTypeId="urn:microsoft.com/office/officeart/2005/8/layout/chevronAccent+Icon" loCatId="process" qsTypeId="urn:microsoft.com/office/officeart/2005/8/quickstyle/3d3" qsCatId="3D" csTypeId="urn:microsoft.com/office/officeart/2005/8/colors/accent1_2" csCatId="accent1" phldr="1"/>
      <dgm:spPr/>
    </dgm:pt>
    <dgm:pt modelId="{83B67EBD-6A8F-44CE-8547-BA8621DA442A}">
      <dgm:prSet phldrT="[Text]" custT="1"/>
      <dgm:spPr/>
      <dgm:t>
        <a:bodyPr/>
        <a:lstStyle/>
        <a:p>
          <a:r>
            <a:rPr lang="en-US" sz="1400" dirty="0"/>
            <a:t>B.T “Hello, Welcome”</a:t>
          </a:r>
        </a:p>
        <a:p>
          <a:r>
            <a:rPr lang="en-US" sz="1400" dirty="0"/>
            <a:t>Buzzer 3 sec. (Beeps!)</a:t>
          </a:r>
        </a:p>
      </dgm:t>
    </dgm:pt>
    <dgm:pt modelId="{12D564D9-9A4D-449B-9B23-DB472DD64BDB}" type="parTrans" cxnId="{A897BEF4-FA7E-413C-AD3A-B40079BB8A6F}">
      <dgm:prSet/>
      <dgm:spPr/>
      <dgm:t>
        <a:bodyPr/>
        <a:lstStyle/>
        <a:p>
          <a:endParaRPr lang="en-US"/>
        </a:p>
      </dgm:t>
    </dgm:pt>
    <dgm:pt modelId="{18B56FAA-252C-4CB2-86EC-A041248D384C}" type="sibTrans" cxnId="{A897BEF4-FA7E-413C-AD3A-B40079BB8A6F}">
      <dgm:prSet/>
      <dgm:spPr/>
      <dgm:t>
        <a:bodyPr/>
        <a:lstStyle/>
        <a:p>
          <a:endParaRPr lang="en-US"/>
        </a:p>
      </dgm:t>
    </dgm:pt>
    <dgm:pt modelId="{90DF4609-8745-4268-B46B-948B97E74BB1}">
      <dgm:prSet phldrT="[Text]" custT="1"/>
      <dgm:spPr/>
      <dgm:t>
        <a:bodyPr/>
        <a:lstStyle/>
        <a:p>
          <a:r>
            <a:rPr lang="en-US" sz="1400" dirty="0"/>
            <a:t>B.R (Read input as int)</a:t>
          </a:r>
        </a:p>
        <a:p>
          <a:r>
            <a:rPr lang="en-US" sz="1400" dirty="0"/>
            <a:t>delay 100 </a:t>
          </a:r>
          <a:r>
            <a:rPr lang="en-US" sz="1400" dirty="0" err="1"/>
            <a:t>ms</a:t>
          </a:r>
          <a:endParaRPr lang="en-US" sz="1400" dirty="0"/>
        </a:p>
      </dgm:t>
    </dgm:pt>
    <dgm:pt modelId="{28E6A05A-5985-4F17-9FCC-65BC506C25B9}" type="parTrans" cxnId="{E0286C8D-14F3-4390-BFEB-668260365F86}">
      <dgm:prSet/>
      <dgm:spPr/>
      <dgm:t>
        <a:bodyPr/>
        <a:lstStyle/>
        <a:p>
          <a:endParaRPr lang="en-US"/>
        </a:p>
      </dgm:t>
    </dgm:pt>
    <dgm:pt modelId="{593D75F6-3982-481F-81DE-0B123DC0C0C3}" type="sibTrans" cxnId="{E0286C8D-14F3-4390-BFEB-668260365F86}">
      <dgm:prSet/>
      <dgm:spPr/>
      <dgm:t>
        <a:bodyPr/>
        <a:lstStyle/>
        <a:p>
          <a:endParaRPr lang="en-US"/>
        </a:p>
      </dgm:t>
    </dgm:pt>
    <dgm:pt modelId="{99D50AA8-FF02-45C2-B62C-013AA1BFF6FD}" type="pres">
      <dgm:prSet presAssocID="{02037693-B4FC-4C4A-A5C7-627AA72F2963}" presName="Name0" presStyleCnt="0">
        <dgm:presLayoutVars>
          <dgm:dir/>
          <dgm:resizeHandles val="exact"/>
        </dgm:presLayoutVars>
      </dgm:prSet>
      <dgm:spPr/>
    </dgm:pt>
    <dgm:pt modelId="{A82E1C2C-1733-48F3-BABB-63B5BB064C22}" type="pres">
      <dgm:prSet presAssocID="{83B67EBD-6A8F-44CE-8547-BA8621DA442A}" presName="composite" presStyleCnt="0"/>
      <dgm:spPr/>
    </dgm:pt>
    <dgm:pt modelId="{5A0776D2-E73E-4913-9FBB-D165408C0EB5}" type="pres">
      <dgm:prSet presAssocID="{83B67EBD-6A8F-44CE-8547-BA8621DA442A}" presName="bgChev" presStyleLbl="node1" presStyleIdx="0" presStyleCnt="2"/>
      <dgm:spPr/>
    </dgm:pt>
    <dgm:pt modelId="{EA8F1D11-8B3B-4832-833B-16AFB1919AAC}" type="pres">
      <dgm:prSet presAssocID="{83B67EBD-6A8F-44CE-8547-BA8621DA442A}" presName="txNode" presStyleLbl="fgAcc1" presStyleIdx="0" presStyleCnt="2" custLinFactNeighborX="-9306" custLinFactNeighborY="-10165">
        <dgm:presLayoutVars>
          <dgm:bulletEnabled val="1"/>
        </dgm:presLayoutVars>
      </dgm:prSet>
      <dgm:spPr/>
    </dgm:pt>
    <dgm:pt modelId="{EEF277C0-EB9B-4BCD-8437-924343BD684E}" type="pres">
      <dgm:prSet presAssocID="{18B56FAA-252C-4CB2-86EC-A041248D384C}" presName="compositeSpace" presStyleCnt="0"/>
      <dgm:spPr/>
    </dgm:pt>
    <dgm:pt modelId="{C9B27D77-3D4B-4C09-A2D4-E0105914192A}" type="pres">
      <dgm:prSet presAssocID="{90DF4609-8745-4268-B46B-948B97E74BB1}" presName="composite" presStyleCnt="0"/>
      <dgm:spPr/>
    </dgm:pt>
    <dgm:pt modelId="{91705158-A6FE-4F42-BDE8-38576007CFCD}" type="pres">
      <dgm:prSet presAssocID="{90DF4609-8745-4268-B46B-948B97E74BB1}" presName="bgChev" presStyleLbl="node1" presStyleIdx="1" presStyleCnt="2"/>
      <dgm:spPr/>
    </dgm:pt>
    <dgm:pt modelId="{B341F4FC-8265-4976-8FBF-4C57E7CF5926}" type="pres">
      <dgm:prSet presAssocID="{90DF4609-8745-4268-B46B-948B97E74BB1}" presName="txNode" presStyleLbl="fgAcc1" presStyleIdx="1" presStyleCnt="2" custLinFactNeighborX="-8118" custLinFactNeighborY="-9759">
        <dgm:presLayoutVars>
          <dgm:bulletEnabled val="1"/>
        </dgm:presLayoutVars>
      </dgm:prSet>
      <dgm:spPr/>
    </dgm:pt>
  </dgm:ptLst>
  <dgm:cxnLst>
    <dgm:cxn modelId="{26BEF20D-4C3A-4166-925B-266A557810B3}" type="presOf" srcId="{02037693-B4FC-4C4A-A5C7-627AA72F2963}" destId="{99D50AA8-FF02-45C2-B62C-013AA1BFF6FD}" srcOrd="0" destOrd="0" presId="urn:microsoft.com/office/officeart/2005/8/layout/chevronAccent+Icon"/>
    <dgm:cxn modelId="{ECDC024E-71DC-4DA3-9DCA-6243A6E151C3}" type="presOf" srcId="{83B67EBD-6A8F-44CE-8547-BA8621DA442A}" destId="{EA8F1D11-8B3B-4832-833B-16AFB1919AAC}" srcOrd="0" destOrd="0" presId="urn:microsoft.com/office/officeart/2005/8/layout/chevronAccent+Icon"/>
    <dgm:cxn modelId="{004CF18C-293A-4BD2-B194-AAE5AEA324B9}" type="presOf" srcId="{90DF4609-8745-4268-B46B-948B97E74BB1}" destId="{B341F4FC-8265-4976-8FBF-4C57E7CF5926}" srcOrd="0" destOrd="0" presId="urn:microsoft.com/office/officeart/2005/8/layout/chevronAccent+Icon"/>
    <dgm:cxn modelId="{E0286C8D-14F3-4390-BFEB-668260365F86}" srcId="{02037693-B4FC-4C4A-A5C7-627AA72F2963}" destId="{90DF4609-8745-4268-B46B-948B97E74BB1}" srcOrd="1" destOrd="0" parTransId="{28E6A05A-5985-4F17-9FCC-65BC506C25B9}" sibTransId="{593D75F6-3982-481F-81DE-0B123DC0C0C3}"/>
    <dgm:cxn modelId="{A897BEF4-FA7E-413C-AD3A-B40079BB8A6F}" srcId="{02037693-B4FC-4C4A-A5C7-627AA72F2963}" destId="{83B67EBD-6A8F-44CE-8547-BA8621DA442A}" srcOrd="0" destOrd="0" parTransId="{12D564D9-9A4D-449B-9B23-DB472DD64BDB}" sibTransId="{18B56FAA-252C-4CB2-86EC-A041248D384C}"/>
    <dgm:cxn modelId="{C6C034CE-5888-4524-A9D2-CBCF45262D50}" type="presParOf" srcId="{99D50AA8-FF02-45C2-B62C-013AA1BFF6FD}" destId="{A82E1C2C-1733-48F3-BABB-63B5BB064C22}" srcOrd="0" destOrd="0" presId="urn:microsoft.com/office/officeart/2005/8/layout/chevronAccent+Icon"/>
    <dgm:cxn modelId="{E75AFE46-3E42-49DE-95BD-8AB64267D821}" type="presParOf" srcId="{A82E1C2C-1733-48F3-BABB-63B5BB064C22}" destId="{5A0776D2-E73E-4913-9FBB-D165408C0EB5}" srcOrd="0" destOrd="0" presId="urn:microsoft.com/office/officeart/2005/8/layout/chevronAccent+Icon"/>
    <dgm:cxn modelId="{D31234E1-D0A0-4D1C-B7B5-4D4A44062B19}" type="presParOf" srcId="{A82E1C2C-1733-48F3-BABB-63B5BB064C22}" destId="{EA8F1D11-8B3B-4832-833B-16AFB1919AAC}" srcOrd="1" destOrd="0" presId="urn:microsoft.com/office/officeart/2005/8/layout/chevronAccent+Icon"/>
    <dgm:cxn modelId="{E8E3CC6F-6507-4F7F-86CF-DCF6059C1C58}" type="presParOf" srcId="{99D50AA8-FF02-45C2-B62C-013AA1BFF6FD}" destId="{EEF277C0-EB9B-4BCD-8437-924343BD684E}" srcOrd="1" destOrd="0" presId="urn:microsoft.com/office/officeart/2005/8/layout/chevronAccent+Icon"/>
    <dgm:cxn modelId="{207461F7-55B7-4E07-97AC-A5CD683FB722}" type="presParOf" srcId="{99D50AA8-FF02-45C2-B62C-013AA1BFF6FD}" destId="{C9B27D77-3D4B-4C09-A2D4-E0105914192A}" srcOrd="2" destOrd="0" presId="urn:microsoft.com/office/officeart/2005/8/layout/chevronAccent+Icon"/>
    <dgm:cxn modelId="{8F34E7D6-1FCB-464E-B8A5-456441E215AB}" type="presParOf" srcId="{C9B27D77-3D4B-4C09-A2D4-E0105914192A}" destId="{91705158-A6FE-4F42-BDE8-38576007CFCD}" srcOrd="0" destOrd="0" presId="urn:microsoft.com/office/officeart/2005/8/layout/chevronAccent+Icon"/>
    <dgm:cxn modelId="{C08ABA42-D965-4620-96F5-190AA810C7F7}" type="presParOf" srcId="{C9B27D77-3D4B-4C09-A2D4-E0105914192A}" destId="{B341F4FC-8265-4976-8FBF-4C57E7CF592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4DEB9-0A4B-4A8E-BDD5-9BE93B84221C}">
      <dsp:nvSpPr>
        <dsp:cNvPr id="0" name=""/>
        <dsp:cNvSpPr/>
      </dsp:nvSpPr>
      <dsp:spPr>
        <a:xfrm rot="17473396">
          <a:off x="2190216" y="-28021"/>
          <a:ext cx="4760708" cy="4760708"/>
        </a:xfrm>
        <a:prstGeom prst="circularArrow">
          <a:avLst>
            <a:gd name="adj1" fmla="val 5544"/>
            <a:gd name="adj2" fmla="val 330680"/>
            <a:gd name="adj3" fmla="val 14492673"/>
            <a:gd name="adj4" fmla="val 1696345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91087-A86F-4A3B-9C1E-E2C76F6D9218}">
      <dsp:nvSpPr>
        <dsp:cNvPr id="0" name=""/>
        <dsp:cNvSpPr/>
      </dsp:nvSpPr>
      <dsp:spPr>
        <a:xfrm>
          <a:off x="3817364" y="3289"/>
          <a:ext cx="1506413" cy="753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If B.R == 1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If Pressed Turn OFF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Else Turn it ON	</a:t>
          </a:r>
        </a:p>
      </dsp:txBody>
      <dsp:txXfrm>
        <a:off x="3854132" y="40057"/>
        <a:ext cx="1432877" cy="679670"/>
      </dsp:txXfrm>
    </dsp:sp>
    <dsp:sp modelId="{3ACFFEA3-0354-4C61-BCC4-1C00CE36FDC2}">
      <dsp:nvSpPr>
        <dsp:cNvPr id="0" name=""/>
        <dsp:cNvSpPr/>
      </dsp:nvSpPr>
      <dsp:spPr>
        <a:xfrm>
          <a:off x="5468091" y="824140"/>
          <a:ext cx="1506413" cy="753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If B.R == 2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If Pressed Turn OFF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Else Turn it ON	</a:t>
          </a:r>
        </a:p>
      </dsp:txBody>
      <dsp:txXfrm>
        <a:off x="5504859" y="860908"/>
        <a:ext cx="1432877" cy="679670"/>
      </dsp:txXfrm>
    </dsp:sp>
    <dsp:sp modelId="{CF541852-A7D2-41C1-8E85-58C6ACDFB56A}">
      <dsp:nvSpPr>
        <dsp:cNvPr id="0" name=""/>
        <dsp:cNvSpPr/>
      </dsp:nvSpPr>
      <dsp:spPr>
        <a:xfrm>
          <a:off x="5696393" y="2105990"/>
          <a:ext cx="1506413" cy="753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If B.R == 3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If Pressed Turn OFF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Else Turn it ON</a:t>
          </a:r>
        </a:p>
      </dsp:txBody>
      <dsp:txXfrm>
        <a:off x="5733161" y="2142758"/>
        <a:ext cx="1432877" cy="679670"/>
      </dsp:txXfrm>
    </dsp:sp>
    <dsp:sp modelId="{5FFFAA36-7F5B-4ADC-A25E-21353A8BAFC4}">
      <dsp:nvSpPr>
        <dsp:cNvPr id="0" name=""/>
        <dsp:cNvSpPr/>
      </dsp:nvSpPr>
      <dsp:spPr>
        <a:xfrm>
          <a:off x="5280282" y="3470737"/>
          <a:ext cx="1506413" cy="753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If B.R == 4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DHT11 -&gt; Humidity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(In %)</a:t>
          </a:r>
        </a:p>
      </dsp:txBody>
      <dsp:txXfrm>
        <a:off x="5317050" y="3507505"/>
        <a:ext cx="1432877" cy="679670"/>
      </dsp:txXfrm>
    </dsp:sp>
    <dsp:sp modelId="{D9E99F59-A7F9-49AB-8E1F-0078A64F76DA}">
      <dsp:nvSpPr>
        <dsp:cNvPr id="0" name=""/>
        <dsp:cNvSpPr/>
      </dsp:nvSpPr>
      <dsp:spPr>
        <a:xfrm>
          <a:off x="3001262" y="3822189"/>
          <a:ext cx="1506413" cy="753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If B.R == 5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DHT11 -&gt; Temperature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(In Celsius &amp; Fahrenheit)</a:t>
          </a:r>
        </a:p>
      </dsp:txBody>
      <dsp:txXfrm>
        <a:off x="3038030" y="3858957"/>
        <a:ext cx="1432877" cy="679670"/>
      </dsp:txXfrm>
    </dsp:sp>
    <dsp:sp modelId="{94C73428-5E60-40D1-9F81-64F9483AE98B}">
      <dsp:nvSpPr>
        <dsp:cNvPr id="0" name=""/>
        <dsp:cNvSpPr/>
      </dsp:nvSpPr>
      <dsp:spPr>
        <a:xfrm>
          <a:off x="1883146" y="2918110"/>
          <a:ext cx="1506413" cy="753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If B.R == 6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Buzzer - &gt; Creepy tones! for few seconds.</a:t>
          </a:r>
        </a:p>
      </dsp:txBody>
      <dsp:txXfrm>
        <a:off x="1919914" y="2954878"/>
        <a:ext cx="1432877" cy="679670"/>
      </dsp:txXfrm>
    </dsp:sp>
    <dsp:sp modelId="{C5CAC73D-AB4E-43E1-8B7E-8D8DFFC0D31E}">
      <dsp:nvSpPr>
        <dsp:cNvPr id="0" name=""/>
        <dsp:cNvSpPr/>
      </dsp:nvSpPr>
      <dsp:spPr>
        <a:xfrm>
          <a:off x="2260762" y="1499609"/>
          <a:ext cx="880257" cy="39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80215" y="1519062"/>
        <a:ext cx="841351" cy="35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776D2-E73E-4913-9FBB-D165408C0EB5}">
      <dsp:nvSpPr>
        <dsp:cNvPr id="0" name=""/>
        <dsp:cNvSpPr/>
      </dsp:nvSpPr>
      <dsp:spPr>
        <a:xfrm>
          <a:off x="2215" y="1626612"/>
          <a:ext cx="2302068" cy="88859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8F1D11-8B3B-4832-833B-16AFB1919AAC}">
      <dsp:nvSpPr>
        <dsp:cNvPr id="0" name=""/>
        <dsp:cNvSpPr/>
      </dsp:nvSpPr>
      <dsp:spPr>
        <a:xfrm>
          <a:off x="435194" y="1758436"/>
          <a:ext cx="1943969" cy="888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B.T “Hello, Welcome”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Buzzer 3 sec. (Beeps!)</a:t>
          </a:r>
        </a:p>
      </dsp:txBody>
      <dsp:txXfrm>
        <a:off x="461220" y="1784462"/>
        <a:ext cx="1891917" cy="836546"/>
      </dsp:txXfrm>
    </dsp:sp>
    <dsp:sp modelId="{91705158-A6FE-4F42-BDE8-38576007CFCD}">
      <dsp:nvSpPr>
        <dsp:cNvPr id="0" name=""/>
        <dsp:cNvSpPr/>
      </dsp:nvSpPr>
      <dsp:spPr>
        <a:xfrm>
          <a:off x="2631689" y="1626612"/>
          <a:ext cx="2302068" cy="88859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41F4FC-8265-4976-8FBF-4C57E7CF5926}">
      <dsp:nvSpPr>
        <dsp:cNvPr id="0" name=""/>
        <dsp:cNvSpPr/>
      </dsp:nvSpPr>
      <dsp:spPr>
        <a:xfrm>
          <a:off x="3087763" y="1762044"/>
          <a:ext cx="1943969" cy="888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B.R (Read input as int)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delay 100 </a:t>
          </a:r>
          <a:r>
            <a:rPr lang="en-US" sz="1400" kern="1200" dirty="0" err="1"/>
            <a:t>ms</a:t>
          </a:r>
          <a:endParaRPr lang="en-US" sz="1400" kern="1200" dirty="0"/>
        </a:p>
      </dsp:txBody>
      <dsp:txXfrm>
        <a:off x="3113789" y="1788070"/>
        <a:ext cx="1891917" cy="836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AC953-AD64-4966-B72A-A4CA4C96284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EEA86-E83F-4763-A65F-1A0B11B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everyone used Atmega328 I will be quick about it.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temperature and humidity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the surrounding air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will turn on the buzzer for few 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EA86-E83F-4763-A65F-1A0B11B045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my final project implementation and I made this by Fritzing program.</a:t>
            </a:r>
          </a:p>
          <a:p>
            <a:r>
              <a:rPr lang="en-US" dirty="0"/>
              <a:t>Explain the pins:</a:t>
            </a:r>
          </a:p>
          <a:p>
            <a:r>
              <a:rPr lang="en-US" dirty="0"/>
              <a:t>The Black wires are the GND</a:t>
            </a:r>
          </a:p>
          <a:p>
            <a:r>
              <a:rPr lang="en-US" dirty="0"/>
              <a:t>The Yellow wires are the VCC</a:t>
            </a:r>
          </a:p>
          <a:p>
            <a:r>
              <a:rPr lang="en-US" dirty="0"/>
              <a:t>The Bluetooth have connection with atmega328 as TX -&gt; RX and Rx -&gt; Tx</a:t>
            </a:r>
          </a:p>
          <a:p>
            <a:r>
              <a:rPr lang="en-US" dirty="0"/>
              <a:t>And the DHT11 connected to digital p-D6</a:t>
            </a:r>
          </a:p>
          <a:p>
            <a:r>
              <a:rPr lang="en-US" dirty="0"/>
              <a:t>And the Buzzer to P-C0</a:t>
            </a:r>
          </a:p>
          <a:p>
            <a:r>
              <a:rPr lang="en-US" dirty="0"/>
              <a:t>And LEDS to are connected to P-B0 and B1 and B2 </a:t>
            </a:r>
            <a:r>
              <a:rPr lang="en-US" dirty="0" err="1"/>
              <a:t>respectiviy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EA86-E83F-4763-A65F-1A0B11B045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brefly</a:t>
            </a:r>
            <a:r>
              <a:rPr lang="en-US" dirty="0"/>
              <a:t> without explain any library or details </a:t>
            </a:r>
          </a:p>
          <a:p>
            <a:r>
              <a:rPr lang="en-US" dirty="0"/>
              <a:t>Just the main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EA86-E83F-4763-A65F-1A0B11B045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learned a lot.</a:t>
            </a:r>
          </a:p>
          <a:p>
            <a:r>
              <a:rPr lang="en-US" dirty="0"/>
              <a:t>My program was on and Off and a lot of delay.</a:t>
            </a:r>
          </a:p>
          <a:p>
            <a:r>
              <a:rPr lang="en-US" dirty="0"/>
              <a:t>I tried to use ADC and </a:t>
            </a:r>
            <a:r>
              <a:rPr lang="en-US" dirty="0" err="1"/>
              <a:t>FastPWM</a:t>
            </a:r>
            <a:r>
              <a:rPr lang="en-US" dirty="0"/>
              <a:t> and interrupt but it works it doesn’t matter 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EA86-E83F-4763-A65F-1A0B11B045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EA86-E83F-4763-A65F-1A0B11B045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AB08A58-2194-4910-8277-D9AC42A17EA5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6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C971-885A-4B18-B5DC-1582B865F4BA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9A-738F-4F42-9A48-96B6C09D2C42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F300-5BF7-4B87-8F81-9C93C53775A4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EB3B-1F35-4B87-AD30-639D04CF6753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5AE-4C01-4748-A89B-A382C57AFBE5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F99-24F9-48F9-A550-176B2ACB7A35}" type="datetime1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9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16-2DE7-4356-B162-93D565C08C46}" type="datetime1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30B5-9BE9-48E5-A3B0-9B1AADE452AA}" type="datetime1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9DF3-97AD-4CAD-9C28-1D09562DFE2C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38-4328-4688-82FD-5386644FA0F2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6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F39CED-30E9-4C54-90F6-E72508C0E8C9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95AA97-9BA8-4AF8-A854-CB68FD59353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69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FB6A-1BFE-41F1-8738-813E1CC9B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ln w="10160">
                  <a:solidFill>
                    <a:srgbClr val="1482AC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C0C0C0"/>
                </a:highlight>
              </a:rPr>
              <a:t>Weather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945E1-814E-412E-AE2F-3CEC9B992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4698" y="4779390"/>
            <a:ext cx="3563332" cy="177223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>
                  <a:solidFill>
                    <a:srgbClr val="1482AC"/>
                  </a:solidFill>
                </a:ln>
                <a:solidFill>
                  <a:srgbClr val="FFFFFF"/>
                </a:solidFill>
                <a:highlight>
                  <a:srgbClr val="00FF00"/>
                </a:highlight>
              </a:rPr>
              <a:t>Using Atmega328p </a:t>
            </a:r>
            <a:r>
              <a:rPr lang="en-US" sz="1800" b="1" dirty="0">
                <a:ln>
                  <a:solidFill>
                    <a:srgbClr val="1482AC"/>
                  </a:solidFill>
                </a:ln>
                <a:solidFill>
                  <a:srgbClr val="FFFFFF"/>
                </a:solidFill>
                <a:highlight>
                  <a:srgbClr val="00FF00"/>
                </a:highlight>
              </a:rPr>
              <a:t>as weather station with DHT11 sensor</a:t>
            </a:r>
            <a:r>
              <a:rPr lang="en-US" b="1" dirty="0">
                <a:ln>
                  <a:solidFill>
                    <a:srgbClr val="1482AC"/>
                  </a:solidFill>
                </a:ln>
                <a:solidFill>
                  <a:srgbClr val="FFFFFF"/>
                </a:solidFill>
                <a:highlight>
                  <a:srgbClr val="00FF00"/>
                </a:highlight>
              </a:rPr>
              <a:t>, </a:t>
            </a:r>
            <a:r>
              <a:rPr lang="en-US" sz="1800" b="1" dirty="0">
                <a:ln>
                  <a:solidFill>
                    <a:srgbClr val="1482AC"/>
                  </a:solidFill>
                </a:ln>
                <a:solidFill>
                  <a:srgbClr val="FFFFFF"/>
                </a:solidFill>
                <a:highlight>
                  <a:srgbClr val="00FF00"/>
                </a:highlight>
              </a:rPr>
              <a:t>Bluetooth module and Buzzer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6C063-282E-4571-BA32-66482E94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5576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F16F-A1FB-4AD9-BFC2-6F91DB38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BC37-6C6F-4163-8D3A-FF67FB16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PROJECT OVERVIEW 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HARDWARE REQUIRED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2D VIEW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CODE STRUCTURE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TESTING PROJECT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72C80-5D3A-4D04-BB8B-C8401B9D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6022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DEF9-1E8A-45F9-8A67-F5F54641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46BC-E8B1-4AD8-B5F7-DD376D4B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971532" cy="402336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Microcontroller Atmega328P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DHT11 sensor to get current Temperature and Humidity values.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Bluetooth module (as Slave) to transmit and receive data (USART).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Buzzer and LEDs are optional (controlled by Bluetooth).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Bluetooth receives integer value form Master Bluetooth module (only 1,2,3,4,5, &amp; 6).</a:t>
            </a:r>
          </a:p>
          <a:p>
            <a:pPr marL="0" indent="0">
              <a:buClrTx/>
              <a:buNone/>
            </a:pPr>
            <a:endParaRPr lang="en-US" dirty="0"/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569E8-279F-47C9-8E57-71A38CC4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0323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39FC-CD88-44FE-833A-958FECB7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6B552-C463-4A6F-827B-0557901D2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57" y="1753785"/>
            <a:ext cx="2165542" cy="21655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63DD3-C468-476F-B4E4-5A30CC2AB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80" y="3973882"/>
            <a:ext cx="2236610" cy="2236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37C28-F498-45A2-82CF-9F546D57E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8722">
            <a:off x="1849027" y="4165185"/>
            <a:ext cx="1799246" cy="1799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E0B48C-532F-4B20-8116-69230C51A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59" y="1684846"/>
            <a:ext cx="2139321" cy="2181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A88DA-847A-4F5F-BF61-24FF426B4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54" y="3973882"/>
            <a:ext cx="2181851" cy="21818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CB8DFE-DB08-4EF7-9CFC-BDAF77574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43" y="1684846"/>
            <a:ext cx="2181001" cy="2181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EF1110-3DF2-41A3-A2DF-FEC8528203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96" y="4181147"/>
            <a:ext cx="1783284" cy="17832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66B883-A05D-4614-AA06-5535937BA8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17" y="1706392"/>
            <a:ext cx="2181001" cy="2181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8D0E8C-DA6D-44C2-9D40-76728A199D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59" y="1684847"/>
            <a:ext cx="2181851" cy="21818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B60D330-06F1-4C68-8E61-3D6462955EBC}"/>
              </a:ext>
            </a:extLst>
          </p:cNvPr>
          <p:cNvSpPr/>
          <p:nvPr/>
        </p:nvSpPr>
        <p:spPr>
          <a:xfrm>
            <a:off x="8021847" y="6020823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1kΩ resistor (x3)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8D02C0-680C-422E-A393-EFB464CAD54A}"/>
              </a:ext>
            </a:extLst>
          </p:cNvPr>
          <p:cNvSpPr/>
          <p:nvPr/>
        </p:nvSpPr>
        <p:spPr>
          <a:xfrm>
            <a:off x="3135470" y="36811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Jumper wires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1ACBFA-37CD-4C71-B670-AAE084185F25}"/>
              </a:ext>
            </a:extLst>
          </p:cNvPr>
          <p:cNvSpPr/>
          <p:nvPr/>
        </p:nvSpPr>
        <p:spPr>
          <a:xfrm>
            <a:off x="1005851" y="3698102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Bluetooth HC-05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109CDD-783F-466F-816A-8EE8FFA33E50}"/>
              </a:ext>
            </a:extLst>
          </p:cNvPr>
          <p:cNvSpPr/>
          <p:nvPr/>
        </p:nvSpPr>
        <p:spPr>
          <a:xfrm>
            <a:off x="4402073" y="6057556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Buzzer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AD71FB-53EF-42D1-9D74-07C03751124D}"/>
              </a:ext>
            </a:extLst>
          </p:cNvPr>
          <p:cNvSpPr/>
          <p:nvPr/>
        </p:nvSpPr>
        <p:spPr>
          <a:xfrm>
            <a:off x="2037631" y="6062661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ATmega328P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D9852A-AC5A-4960-B431-652E1EC8BFA7}"/>
              </a:ext>
            </a:extLst>
          </p:cNvPr>
          <p:cNvSpPr/>
          <p:nvPr/>
        </p:nvSpPr>
        <p:spPr>
          <a:xfrm>
            <a:off x="6357764" y="605755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DHT11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CB0837-91AA-4D04-85DD-37AF13710646}"/>
              </a:ext>
            </a:extLst>
          </p:cNvPr>
          <p:cNvSpPr/>
          <p:nvPr/>
        </p:nvSpPr>
        <p:spPr>
          <a:xfrm>
            <a:off x="8624583" y="3681181"/>
            <a:ext cx="2539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LEDs (Green, Blue, &amp; Red)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A22DA4-50D0-4382-A086-FD510185B93D}"/>
              </a:ext>
            </a:extLst>
          </p:cNvPr>
          <p:cNvSpPr/>
          <p:nvPr/>
        </p:nvSpPr>
        <p:spPr>
          <a:xfrm>
            <a:off x="7213224" y="3681181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Breadboard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24E8D-1AE9-4500-A3EC-822EA399C0D4}"/>
              </a:ext>
            </a:extLst>
          </p:cNvPr>
          <p:cNvSpPr/>
          <p:nvPr/>
        </p:nvSpPr>
        <p:spPr>
          <a:xfrm>
            <a:off x="4910899" y="3680629"/>
            <a:ext cx="219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USB AVR Programmer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4024E9E-5BF4-45C2-81DB-4958B140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8000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E20-3E80-4EBC-832C-15010D5D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B8DF3B-61F5-427E-809B-798E03E64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8" y="1668780"/>
            <a:ext cx="9720071" cy="4912375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2C5F41-B312-46EF-8335-0E333C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1518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42026D-D76A-46D9-8864-41F2A617E39D}"/>
              </a:ext>
            </a:extLst>
          </p:cNvPr>
          <p:cNvSpPr/>
          <p:nvPr/>
        </p:nvSpPr>
        <p:spPr>
          <a:xfrm>
            <a:off x="1317498" y="1783080"/>
            <a:ext cx="9522714" cy="4800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43E2-BB1B-48D1-B44F-5DD77469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01D84-8B87-4D1D-A942-871006C91C1F}"/>
              </a:ext>
            </a:extLst>
          </p:cNvPr>
          <p:cNvSpPr/>
          <p:nvPr/>
        </p:nvSpPr>
        <p:spPr>
          <a:xfrm>
            <a:off x="4366260" y="1828800"/>
            <a:ext cx="5886450" cy="46876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61148F-8DC0-4062-906B-9395504DA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234075"/>
              </p:ext>
            </p:extLst>
          </p:nvPr>
        </p:nvGraphicFramePr>
        <p:xfrm>
          <a:off x="2963228" y="1851660"/>
          <a:ext cx="9141142" cy="461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1BCBA-0CB7-474F-B19C-58A25195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7F14E7-555C-4564-8125-E9659B6B9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513330"/>
              </p:ext>
            </p:extLst>
          </p:nvPr>
        </p:nvGraphicFramePr>
        <p:xfrm>
          <a:off x="1816100" y="1576016"/>
          <a:ext cx="5191760" cy="4363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7D47AA5-E2F3-4594-B759-1EF88CE5571E}"/>
              </a:ext>
            </a:extLst>
          </p:cNvPr>
          <p:cNvSpPr/>
          <p:nvPr/>
        </p:nvSpPr>
        <p:spPr>
          <a:xfrm>
            <a:off x="1317498" y="614709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AD0B46-A2FE-4793-8DCB-2D3272F1410F}"/>
              </a:ext>
            </a:extLst>
          </p:cNvPr>
          <p:cNvSpPr/>
          <p:nvPr/>
        </p:nvSpPr>
        <p:spPr>
          <a:xfrm>
            <a:off x="4369118" y="613500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DB5D-F8C7-43BF-864E-A2C1DBDB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Project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B5580A-4FC0-4772-82DC-AFEBE4CE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789" y="3196371"/>
            <a:ext cx="6416749" cy="2324501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/>
            <a:r>
              <a:rPr lang="en-US" sz="4000" b="1" i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Time to Test The Project…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0FD8DF-9221-4D87-9F04-744EF4B20143}"/>
              </a:ext>
            </a:extLst>
          </p:cNvPr>
          <p:cNvSpPr/>
          <p:nvPr/>
        </p:nvSpPr>
        <p:spPr>
          <a:xfrm>
            <a:off x="5242839" y="3687266"/>
            <a:ext cx="4437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ln w="66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00FF00"/>
                </a:highlight>
              </a:rPr>
              <a:t> I will be quick, don't worry …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C0613-1518-4BED-84AB-13B25B86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142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33B6-E493-42D5-82BE-009F2103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448B-91B9-4011-85C3-FEFE4ABD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61" y="2249424"/>
            <a:ext cx="5040630" cy="3865626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It works…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I used a lot of </a:t>
            </a:r>
            <a:r>
              <a:rPr lang="en-US" b="1" dirty="0"/>
              <a:t>Delays</a:t>
            </a:r>
            <a:r>
              <a:rPr lang="en-US" dirty="0"/>
              <a:t>. 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I learned a lot.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255F7-0991-4A62-8AD4-BF2E5429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18097-B7A0-487E-95CA-721798B69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574280"/>
            <a:ext cx="5467350" cy="4698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0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A4FC55-1BB5-43A3-8442-933D57DB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2099"/>
            <a:ext cx="12192000" cy="2156529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Any Question?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7EDAF9-A52F-4FF5-87D2-805FE16E3333}"/>
              </a:ext>
            </a:extLst>
          </p:cNvPr>
          <p:cNvSpPr txBox="1">
            <a:spLocks/>
          </p:cNvSpPr>
          <p:nvPr/>
        </p:nvSpPr>
        <p:spPr>
          <a:xfrm>
            <a:off x="838200" y="2715064"/>
            <a:ext cx="10515600" cy="269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THE 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6F91-0F9F-4118-94DC-81101374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AA97-9BA8-4AF8-A854-CB68FD593539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8B9C1-06A2-4C07-A12E-AD39BB4FF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2" y="379898"/>
            <a:ext cx="221963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248</TotalTime>
  <Words>408</Words>
  <Application>Microsoft Office PowerPoint</Application>
  <PresentationFormat>Widescreen</PresentationFormat>
  <Paragraphs>90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Consolas</vt:lpstr>
      <vt:lpstr>Times New Roman</vt:lpstr>
      <vt:lpstr>Tw Cen MT</vt:lpstr>
      <vt:lpstr>Tw Cen MT Condensed</vt:lpstr>
      <vt:lpstr>Wingdings</vt:lpstr>
      <vt:lpstr>Wingdings 3</vt:lpstr>
      <vt:lpstr>Integral</vt:lpstr>
      <vt:lpstr>Weather Station</vt:lpstr>
      <vt:lpstr>Topics</vt:lpstr>
      <vt:lpstr>Project Overview</vt:lpstr>
      <vt:lpstr>hardware required</vt:lpstr>
      <vt:lpstr>2D view</vt:lpstr>
      <vt:lpstr>Code Overview</vt:lpstr>
      <vt:lpstr>Testing Project</vt:lpstr>
      <vt:lpstr>conclusion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El Musleh</dc:creator>
  <cp:lastModifiedBy>Mohammad El Musleh</cp:lastModifiedBy>
  <cp:revision>81</cp:revision>
  <dcterms:created xsi:type="dcterms:W3CDTF">2019-03-22T07:54:58Z</dcterms:created>
  <dcterms:modified xsi:type="dcterms:W3CDTF">2019-03-22T13:34:09Z</dcterms:modified>
</cp:coreProperties>
</file>