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7FE4A13-C466-43C2-9D10-0F7FAE5516AC}">
  <a:tblStyle styleId="{17FE4A13-C466-43C2-9D10-0F7FAE5516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164b42f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164b42f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2e5e5c9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2e5e5c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164b42f7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164b42f7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164b42f7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164b42f7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164b42f7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164b42f7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164b42f7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164b42f7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72e5e5c9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72e5e5c9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164b42f76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164b42f7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Biodiversity for US National Parks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IDA Intensive Capstone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Selection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data provided has over 5800 entries with around 5500 unique species in the catalog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Categories include Mamalian, Avian, Reptilian, Amphibian, Pescataerian, and Plantae entries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Species have been grouped into four categories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“Species of Concern”, “Endangered”,”Threatened”, and “In recovery”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All null values are grouped into “No Intervention”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Categories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4956100" y="159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{17FE4A13-C466-43C2-9D10-0F7FAE5516AC}</a:tableStyleId>
              </a:tblPr>
              <a:tblGrid>
                <a:gridCol w="1938100"/>
                <a:gridCol w="1938100"/>
              </a:tblGrid>
              <a:tr h="496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conservation_status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scientific_name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49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Endangered</a:t>
                      </a:r>
                      <a:endParaRPr/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57150" marB="57150" marR="57150" marL="57150" anchor="ctr"/>
                </a:tc>
              </a:tr>
              <a:tr h="49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 Recovery</a:t>
                      </a:r>
                      <a:endParaRPr/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57150" marB="57150" marR="57150" marL="57150" anchor="ctr"/>
                </a:tc>
              </a:tr>
              <a:tr h="49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Intervention</a:t>
                      </a:r>
                      <a:endParaRPr/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5363</a:t>
                      </a:r>
                      <a:endParaRPr/>
                    </a:p>
                  </a:txBody>
                  <a:tcPr marT="57150" marB="57150" marR="57150" marL="57150" anchor="ctr"/>
                </a:tc>
              </a:tr>
              <a:tr h="496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Species of Concern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6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Threatened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the Biology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1" cy="3616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Significance Tests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Ultimately, one can group the categories of species between protected or not protected, filtering and narrowing down to two choices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Contingency tables were constructed to compute Chi Squared Tests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Tabulated values contain counts of each category of species and protection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Scipy Module used to compute with Python</a:t>
            </a:r>
            <a:endParaRPr sz="1400"/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Results:</a:t>
            </a:r>
            <a:endParaRPr sz="2400"/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4939825" y="224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{17FE4A13-C466-43C2-9D10-0F7FAE5516AC}</a:tableStyleId>
              </a:tblPr>
              <a:tblGrid>
                <a:gridCol w="1225875"/>
                <a:gridCol w="1333300"/>
                <a:gridCol w="1333300"/>
              </a:tblGrid>
              <a:tr h="1162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Mammal v Bird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Reptile v Mammal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Bird v Fish v Mammal v Plant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1162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False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True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True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0.08%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Average species protected among all cateogries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higher percentage of mammalian species are protected than reptilian species, focus efforts on research and developing services.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709955" y="2095000"/>
            <a:ext cx="3724101" cy="247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determine sample size for a Disease study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Baseline percentage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-15% from known study at Bryce National Park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Determine Minimum Detectable Effect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 a level of Significance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Calculate using Codecademy sample size calculator web link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Size needed: 870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Weeks to observe full sample size at Bryce National Park and Yellowstone National Park based on weekly observations: 4 weeks at Bryce, 2 weeks at Yellowsone.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Conservationists at work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5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you, notebook uploaded to Codecademy online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