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3"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5" d="100"/>
          <a:sy n="75" d="100"/>
        </p:scale>
        <p:origin x="4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D6552D8-BBB7-4B64-BF8B-987BE538D6D3}" type="slidenum">
              <a:rPr lang="en-IN" smtClean="0"/>
              <a:pPr/>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37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552D8-BBB7-4B64-BF8B-987BE538D6D3}" type="slidenum">
              <a:rPr lang="en-IN" smtClean="0"/>
              <a:pPr/>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9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552D8-BBB7-4B64-BF8B-987BE538D6D3}" type="slidenum">
              <a:rPr lang="en-IN" smtClean="0"/>
              <a:pPr/>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584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552D8-BBB7-4B64-BF8B-987BE538D6D3}" type="slidenum">
              <a:rPr lang="en-IN" smtClean="0"/>
              <a:pPr/>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533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552D8-BBB7-4B64-BF8B-987BE538D6D3}" type="slidenum">
              <a:rPr lang="en-IN" smtClean="0"/>
              <a:pPr/>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15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552D8-BBB7-4B64-BF8B-987BE538D6D3}" type="slidenum">
              <a:rPr lang="en-IN" smtClean="0"/>
              <a:pPr/>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82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6552D8-BBB7-4B64-BF8B-987BE538D6D3}" type="slidenum">
              <a:rPr lang="en-IN" smtClean="0"/>
              <a:pPr/>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11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6552D8-BBB7-4B64-BF8B-987BE538D6D3}" type="slidenum">
              <a:rPr lang="en-IN" smtClean="0"/>
              <a:pPr/>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92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6552D8-BBB7-4B64-BF8B-987BE538D6D3}" type="slidenum">
              <a:rPr lang="en-IN" smtClean="0"/>
              <a:pPr/>
              <a:t>‹#›</a:t>
            </a:fld>
            <a:endParaRPr lang="en-IN"/>
          </a:p>
        </p:txBody>
      </p:sp>
    </p:spTree>
    <p:extLst>
      <p:ext uri="{BB962C8B-B14F-4D97-AF65-F5344CB8AC3E}">
        <p14:creationId xmlns:p14="http://schemas.microsoft.com/office/powerpoint/2010/main" val="372730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18021-8E68-4B8A-8248-675C7DAAC36E}" type="datetimeFigureOut">
              <a:rPr lang="en-IN" smtClean="0"/>
              <a:pPr/>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552D8-BBB7-4B64-BF8B-987BE538D6D3}" type="slidenum">
              <a:rPr lang="en-IN" smtClean="0"/>
              <a:pPr/>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901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C518021-8E68-4B8A-8248-675C7DAAC36E}" type="datetimeFigureOut">
              <a:rPr lang="en-IN" smtClean="0"/>
              <a:pPr/>
              <a:t>30-01-2018</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4D6552D8-BBB7-4B64-BF8B-987BE538D6D3}" type="slidenum">
              <a:rPr lang="en-IN" smtClean="0"/>
              <a:pPr/>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623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518021-8E68-4B8A-8248-675C7DAAC36E}" type="datetimeFigureOut">
              <a:rPr lang="en-IN" smtClean="0"/>
              <a:pPr/>
              <a:t>30-01-2018</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6552D8-BBB7-4B64-BF8B-987BE538D6D3}" type="slidenum">
              <a:rPr lang="en-IN" smtClean="0"/>
              <a:pPr/>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348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1D70-8AC2-474B-96E0-7AF80473AB06}"/>
              </a:ext>
            </a:extLst>
          </p:cNvPr>
          <p:cNvSpPr>
            <a:spLocks noGrp="1"/>
          </p:cNvSpPr>
          <p:nvPr>
            <p:ph type="ctrTitle"/>
          </p:nvPr>
        </p:nvSpPr>
        <p:spPr>
          <a:xfrm>
            <a:off x="2493105" y="802299"/>
            <a:ext cx="8561747" cy="1432901"/>
          </a:xfrm>
        </p:spPr>
        <p:txBody>
          <a:bodyPr/>
          <a:lstStyle/>
          <a:p>
            <a:r>
              <a:rPr lang="en-IN" b="1" dirty="0">
                <a:solidFill>
                  <a:srgbClr val="FF0000"/>
                </a:solidFill>
              </a:rPr>
              <a:t>SUDOKU </a:t>
            </a:r>
            <a:r>
              <a:rPr lang="en-IN" b="1" dirty="0" smtClean="0">
                <a:solidFill>
                  <a:srgbClr val="FF0000"/>
                </a:solidFill>
              </a:rPr>
              <a:t>SOLVER</a:t>
            </a:r>
            <a:endParaRPr lang="en-IN" b="1" dirty="0">
              <a:solidFill>
                <a:srgbClr val="FF0000"/>
              </a:solidFill>
            </a:endParaRPr>
          </a:p>
        </p:txBody>
      </p:sp>
      <p:sp>
        <p:nvSpPr>
          <p:cNvPr id="3" name="Subtitle 2">
            <a:extLst>
              <a:ext uri="{FF2B5EF4-FFF2-40B4-BE49-F238E27FC236}">
                <a16:creationId xmlns:a16="http://schemas.microsoft.com/office/drawing/2014/main" id="{496A541F-163E-42D7-B9FA-D253083E1AAC}"/>
              </a:ext>
            </a:extLst>
          </p:cNvPr>
          <p:cNvSpPr>
            <a:spLocks noGrp="1"/>
          </p:cNvSpPr>
          <p:nvPr>
            <p:ph type="subTitle" idx="1"/>
          </p:nvPr>
        </p:nvSpPr>
        <p:spPr>
          <a:xfrm>
            <a:off x="8538693" y="3737266"/>
            <a:ext cx="4035866" cy="1799921"/>
          </a:xfrm>
        </p:spPr>
        <p:txBody>
          <a:bodyPr>
            <a:normAutofit/>
          </a:bodyPr>
          <a:lstStyle/>
          <a:p>
            <a:pPr>
              <a:lnSpc>
                <a:spcPct val="100000"/>
              </a:lnSpc>
            </a:pPr>
            <a:r>
              <a:rPr lang="en-IN" dirty="0"/>
              <a:t>Team:</a:t>
            </a:r>
          </a:p>
          <a:p>
            <a:pPr>
              <a:lnSpc>
                <a:spcPct val="100000"/>
              </a:lnSpc>
            </a:pPr>
            <a:r>
              <a:rPr lang="en-IN" dirty="0" err="1"/>
              <a:t>Rakshith</a:t>
            </a:r>
            <a:r>
              <a:rPr lang="en-IN" dirty="0"/>
              <a:t> h v</a:t>
            </a:r>
          </a:p>
          <a:p>
            <a:pPr>
              <a:lnSpc>
                <a:spcPct val="100000"/>
              </a:lnSpc>
            </a:pPr>
            <a:r>
              <a:rPr lang="en-IN" dirty="0"/>
              <a:t>Pruthviraj  M </a:t>
            </a:r>
            <a:r>
              <a:rPr lang="en-IN" dirty="0" smtClean="0"/>
              <a:t>Urankar</a:t>
            </a:r>
          </a:p>
          <a:p>
            <a:pPr>
              <a:lnSpc>
                <a:spcPct val="100000"/>
              </a:lnSpc>
            </a:pPr>
            <a:r>
              <a:rPr lang="en-IN" dirty="0" smtClean="0"/>
              <a:t>SAI PRAVEEN</a:t>
            </a:r>
            <a:endParaRPr lang="en-IN" dirty="0"/>
          </a:p>
        </p:txBody>
      </p:sp>
      <p:sp>
        <p:nvSpPr>
          <p:cNvPr id="61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descr="rsst_new-logo.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4453" y="198408"/>
            <a:ext cx="965200" cy="965200"/>
          </a:xfrm>
          <a:prstGeom prst="rect">
            <a:avLst/>
          </a:prstGeom>
          <a:noFill/>
        </p:spPr>
      </p:pic>
      <p:sp>
        <p:nvSpPr>
          <p:cNvPr id="4" name="TextBox 3"/>
          <p:cNvSpPr txBox="1"/>
          <p:nvPr/>
        </p:nvSpPr>
        <p:spPr>
          <a:xfrm>
            <a:off x="2806699" y="2527300"/>
            <a:ext cx="5731993" cy="461665"/>
          </a:xfrm>
          <a:prstGeom prst="rect">
            <a:avLst/>
          </a:prstGeom>
          <a:noFill/>
        </p:spPr>
        <p:txBody>
          <a:bodyPr wrap="square" rtlCol="0">
            <a:spAutoFit/>
          </a:bodyPr>
          <a:lstStyle/>
          <a:p>
            <a:r>
              <a:rPr lang="en-US" sz="2400" dirty="0" smtClean="0">
                <a:solidFill>
                  <a:schemeClr val="accent1"/>
                </a:solidFill>
              </a:rPr>
              <a:t>Google Android Data Structures Project</a:t>
            </a:r>
            <a:endParaRPr lang="en-US" sz="2400" kern="1200" dirty="0">
              <a:solidFill>
                <a:schemeClr val="accent1"/>
              </a:solidFill>
            </a:endParaRPr>
          </a:p>
        </p:txBody>
      </p:sp>
    </p:spTree>
    <p:extLst>
      <p:ext uri="{BB962C8B-B14F-4D97-AF65-F5344CB8AC3E}">
        <p14:creationId xmlns:p14="http://schemas.microsoft.com/office/powerpoint/2010/main" val="511735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9B46-B409-4F92-B14C-7303B7C65A0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915A490-8C43-4129-ADC5-686DE7FD5451}"/>
              </a:ext>
            </a:extLst>
          </p:cNvPr>
          <p:cNvSpPr>
            <a:spLocks noGrp="1"/>
          </p:cNvSpPr>
          <p:nvPr>
            <p:ph idx="1"/>
          </p:nvPr>
        </p:nvSpPr>
        <p:spPr>
          <a:xfrm>
            <a:off x="1534696" y="2015732"/>
            <a:ext cx="5185281" cy="3450613"/>
          </a:xfrm>
        </p:spPr>
        <p:txBody>
          <a:bodyPr/>
          <a:lstStyle/>
          <a:p>
            <a:r>
              <a:rPr lang="en-IN" dirty="0"/>
              <a:t>Our job is to design an  algorithm which places a number into every empty          box so that each row across, each column down, and each small 9-box square will contain each number from 1 through 9.</a:t>
            </a:r>
          </a:p>
          <a:p>
            <a:pPr marL="0" indent="0">
              <a:buNone/>
            </a:pPr>
            <a:endParaRPr lang="en-IN" dirty="0"/>
          </a:p>
        </p:txBody>
      </p:sp>
      <p:pic>
        <p:nvPicPr>
          <p:cNvPr id="5" name="Picture 4">
            <a:extLst>
              <a:ext uri="{FF2B5EF4-FFF2-40B4-BE49-F238E27FC236}">
                <a16:creationId xmlns:a16="http://schemas.microsoft.com/office/drawing/2014/main" id="{2A264D19-E6B9-4747-B67A-CC56552C0187}"/>
              </a:ext>
            </a:extLst>
          </p:cNvPr>
          <p:cNvPicPr>
            <a:picLocks noChangeAspect="1"/>
          </p:cNvPicPr>
          <p:nvPr/>
        </p:nvPicPr>
        <p:blipFill>
          <a:blip r:embed="rId2"/>
          <a:stretch>
            <a:fillRect/>
          </a:stretch>
        </p:blipFill>
        <p:spPr>
          <a:xfrm>
            <a:off x="6866626" y="2130725"/>
            <a:ext cx="3999494" cy="3040533"/>
          </a:xfrm>
          <a:prstGeom prst="rect">
            <a:avLst/>
          </a:prstGeom>
        </p:spPr>
      </p:pic>
    </p:spTree>
    <p:extLst>
      <p:ext uri="{BB962C8B-B14F-4D97-AF65-F5344CB8AC3E}">
        <p14:creationId xmlns:p14="http://schemas.microsoft.com/office/powerpoint/2010/main" val="3162858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9F19-F103-47E2-B417-B9E72414F9D4}"/>
              </a:ext>
            </a:extLst>
          </p:cNvPr>
          <p:cNvSpPr>
            <a:spLocks noGrp="1"/>
          </p:cNvSpPr>
          <p:nvPr>
            <p:ph type="title"/>
          </p:nvPr>
        </p:nvSpPr>
        <p:spPr/>
        <p:txBody>
          <a:bodyPr/>
          <a:lstStyle/>
          <a:p>
            <a:r>
              <a:rPr lang="en-IN" dirty="0"/>
              <a:t>Introduction to problem:</a:t>
            </a:r>
          </a:p>
        </p:txBody>
      </p:sp>
      <p:sp>
        <p:nvSpPr>
          <p:cNvPr id="3" name="Content Placeholder 2">
            <a:extLst>
              <a:ext uri="{FF2B5EF4-FFF2-40B4-BE49-F238E27FC236}">
                <a16:creationId xmlns:a16="http://schemas.microsoft.com/office/drawing/2014/main" id="{126C385F-D9D5-4CEA-B661-55F3897D0C90}"/>
              </a:ext>
            </a:extLst>
          </p:cNvPr>
          <p:cNvSpPr>
            <a:spLocks noGrp="1"/>
          </p:cNvSpPr>
          <p:nvPr>
            <p:ph idx="1"/>
          </p:nvPr>
        </p:nvSpPr>
        <p:spPr/>
        <p:txBody>
          <a:bodyPr>
            <a:normAutofit lnSpcReduction="10000"/>
          </a:bodyPr>
          <a:lstStyle/>
          <a:p>
            <a:pPr>
              <a:lnSpc>
                <a:spcPct val="150000"/>
              </a:lnSpc>
            </a:pPr>
            <a:r>
              <a:rPr lang="en-IN" dirty="0"/>
              <a:t>A standard Sudoku contains 81 cells, in a 9×9 grid, and has 9 boxes, each box being the intersection of the first, middle, or last 3 rows, and the first, middle, or last 3 columns. </a:t>
            </a:r>
          </a:p>
          <a:p>
            <a:pPr>
              <a:lnSpc>
                <a:spcPct val="150000"/>
              </a:lnSpc>
            </a:pPr>
            <a:r>
              <a:rPr lang="en-IN" dirty="0"/>
              <a:t>Each cell may contain a number from one to nine, and each number can only occur once in each row, column, and box.</a:t>
            </a:r>
          </a:p>
          <a:p>
            <a:pPr>
              <a:lnSpc>
                <a:spcPct val="150000"/>
              </a:lnSpc>
            </a:pPr>
            <a:r>
              <a:rPr lang="en-IN" dirty="0"/>
              <a:t> A Sudoku starts with some cells containing numbers (</a:t>
            </a:r>
            <a:r>
              <a:rPr lang="en-IN" i="1" dirty="0"/>
              <a:t>clues</a:t>
            </a:r>
            <a:r>
              <a:rPr lang="en-IN" dirty="0"/>
              <a:t>), and the goal is to solve the remaining cells. Proper Sudokus have one solution.</a:t>
            </a:r>
          </a:p>
        </p:txBody>
      </p:sp>
    </p:spTree>
    <p:extLst>
      <p:ext uri="{BB962C8B-B14F-4D97-AF65-F5344CB8AC3E}">
        <p14:creationId xmlns:p14="http://schemas.microsoft.com/office/powerpoint/2010/main" val="2561759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3372-E184-4336-82BE-BADCC6E3CF19}"/>
              </a:ext>
            </a:extLst>
          </p:cNvPr>
          <p:cNvSpPr>
            <a:spLocks noGrp="1"/>
          </p:cNvSpPr>
          <p:nvPr>
            <p:ph type="title"/>
          </p:nvPr>
        </p:nvSpPr>
        <p:spPr/>
        <p:txBody>
          <a:bodyPr/>
          <a:lstStyle/>
          <a:p>
            <a:r>
              <a:rPr lang="en-IN" dirty="0"/>
              <a:t>Methodology- Back Tracking:</a:t>
            </a:r>
          </a:p>
        </p:txBody>
      </p:sp>
      <p:sp>
        <p:nvSpPr>
          <p:cNvPr id="3" name="Content Placeholder 2">
            <a:extLst>
              <a:ext uri="{FF2B5EF4-FFF2-40B4-BE49-F238E27FC236}">
                <a16:creationId xmlns:a16="http://schemas.microsoft.com/office/drawing/2014/main" id="{C21947C7-D528-4907-8692-F5ADFDE33065}"/>
              </a:ext>
            </a:extLst>
          </p:cNvPr>
          <p:cNvSpPr>
            <a:spLocks noGrp="1"/>
          </p:cNvSpPr>
          <p:nvPr>
            <p:ph idx="1"/>
          </p:nvPr>
        </p:nvSpPr>
        <p:spPr>
          <a:xfrm>
            <a:off x="1315755" y="2067248"/>
            <a:ext cx="9520158" cy="3450613"/>
          </a:xfrm>
        </p:spPr>
        <p:txBody>
          <a:bodyPr>
            <a:normAutofit fontScale="92500" lnSpcReduction="20000"/>
          </a:bodyPr>
          <a:lstStyle/>
          <a:p>
            <a:pPr>
              <a:lnSpc>
                <a:spcPct val="150000"/>
              </a:lnSpc>
            </a:pPr>
            <a:r>
              <a:rPr lang="en-IN" dirty="0"/>
              <a:t>Sudoku puzzle can be solved using a simple backtracking algorithm.</a:t>
            </a:r>
          </a:p>
          <a:p>
            <a:pPr fontAlgn="base">
              <a:lnSpc>
                <a:spcPct val="150000"/>
              </a:lnSpc>
            </a:pPr>
            <a:r>
              <a:rPr lang="en-US" b="1" dirty="0"/>
              <a:t>What is Backtracking Programming?</a:t>
            </a:r>
            <a:endParaRPr lang="en-US" dirty="0"/>
          </a:p>
          <a:p>
            <a:pPr fontAlgn="base">
              <a:lnSpc>
                <a:spcPct val="150000"/>
              </a:lnSpc>
              <a:buNone/>
            </a:pPr>
            <a:r>
              <a:rPr lang="en-US" dirty="0"/>
              <a:t>	Recursion is the key in backtracking programming. As the name suggests we backtrack to find the solution. We start with one possible move out of many available moves and try to solve the problem if we are able to solve the problem with the selected move then we will print the solution else we will backtrack and select some other move and try to solve it. If none if the moves work out we will claim that there is no solution for the </a:t>
            </a:r>
            <a:r>
              <a:rPr lang="en-US" dirty="0" smtClean="0"/>
              <a:t>problem . </a:t>
            </a:r>
            <a:endParaRPr lang="en-IN" dirty="0"/>
          </a:p>
        </p:txBody>
      </p:sp>
    </p:spTree>
    <p:extLst>
      <p:ext uri="{BB962C8B-B14F-4D97-AF65-F5344CB8AC3E}">
        <p14:creationId xmlns:p14="http://schemas.microsoft.com/office/powerpoint/2010/main" val="997779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178892"/>
          </a:xfrm>
        </p:spPr>
        <p:txBody>
          <a:bodyPr>
            <a:normAutofit fontScale="90000"/>
          </a:bodyPr>
          <a:lstStyle/>
          <a:p>
            <a:endParaRPr lang="en-US" dirty="0"/>
          </a:p>
        </p:txBody>
      </p:sp>
      <p:sp>
        <p:nvSpPr>
          <p:cNvPr id="3" name="Content Placeholder 2"/>
          <p:cNvSpPr>
            <a:spLocks noGrp="1"/>
          </p:cNvSpPr>
          <p:nvPr>
            <p:ph idx="1"/>
          </p:nvPr>
        </p:nvSpPr>
        <p:spPr>
          <a:xfrm>
            <a:off x="1534696" y="1173192"/>
            <a:ext cx="9520158" cy="4293153"/>
          </a:xfrm>
        </p:spPr>
        <p:txBody>
          <a:bodyPr>
            <a:normAutofit/>
          </a:bodyPr>
          <a:lstStyle/>
          <a:p>
            <a:r>
              <a:rPr lang="en-US" dirty="0"/>
              <a:t>Backtracking  is implemented using the data structure Stacks.</a:t>
            </a:r>
          </a:p>
          <a:p>
            <a:r>
              <a:rPr lang="en-US" dirty="0"/>
              <a:t>Like all other Backtracking problems, we can solve Sudoku by one by one assigning numbers to empty cells. Before assigning a number, we check whether it is safe to assign. We basically check that the same number is not present in current row, current column and current 3X3 </a:t>
            </a:r>
            <a:r>
              <a:rPr lang="en-US" dirty="0" err="1"/>
              <a:t>subgrid</a:t>
            </a:r>
            <a:r>
              <a:rPr lang="en-US" dirty="0"/>
              <a:t>(block). After checking for safety, we assign the number, and recursively check whether this assignment leads to a solution or not. If the assignment doesn’t lead to a solution, then we try next number for current empty cell. And if none of number (1 to 9) lead to solution, we return false.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Autofit/>
          </a:bodyPr>
          <a:lstStyle/>
          <a:p>
            <a:pPr>
              <a:lnSpc>
                <a:spcPct val="100000"/>
              </a:lnSpc>
              <a:buNone/>
            </a:pPr>
            <a:r>
              <a:rPr lang="en-US" dirty="0"/>
              <a:t>Step 1: Find an unassigned cell.</a:t>
            </a:r>
          </a:p>
          <a:p>
            <a:pPr>
              <a:lnSpc>
                <a:spcPct val="100000"/>
              </a:lnSpc>
              <a:buNone/>
            </a:pPr>
            <a:r>
              <a:rPr lang="en-US" dirty="0"/>
              <a:t>	         If there is none, return true. </a:t>
            </a:r>
          </a:p>
          <a:p>
            <a:pPr>
              <a:lnSpc>
                <a:spcPct val="100000"/>
              </a:lnSpc>
              <a:buNone/>
            </a:pPr>
            <a:r>
              <a:rPr lang="en-US" dirty="0"/>
              <a:t>Step 2: Assign digits from 1 to 9: </a:t>
            </a:r>
          </a:p>
          <a:p>
            <a:pPr>
              <a:lnSpc>
                <a:spcPct val="100000"/>
              </a:lnSpc>
              <a:buNone/>
            </a:pPr>
            <a:r>
              <a:rPr lang="en-US" dirty="0"/>
              <a:t>		a) If there is no conflict for digit at row, column assign digit to the cell and 	recursively try fill in rest of grid. </a:t>
            </a:r>
          </a:p>
          <a:p>
            <a:pPr marL="457200" indent="-457200">
              <a:lnSpc>
                <a:spcPct val="100000"/>
              </a:lnSpc>
              <a:buNone/>
            </a:pPr>
            <a:r>
              <a:rPr lang="en-US" dirty="0"/>
              <a:t>		b) If recursion successful, return true. </a:t>
            </a:r>
          </a:p>
          <a:p>
            <a:pPr marL="457200" indent="-457200">
              <a:lnSpc>
                <a:spcPct val="100000"/>
              </a:lnSpc>
              <a:buNone/>
            </a:pPr>
            <a:r>
              <a:rPr lang="en-US" dirty="0"/>
              <a:t>		c) Else, remove digit and try another.</a:t>
            </a:r>
          </a:p>
          <a:p>
            <a:pPr>
              <a:lnSpc>
                <a:spcPct val="100000"/>
              </a:lnSpc>
              <a:buNone/>
            </a:pPr>
            <a:r>
              <a:rPr lang="en-US" dirty="0"/>
              <a:t>Step 3: If all digits have been tried and nothing worked, return false</a:t>
            </a:r>
          </a:p>
        </p:txBody>
      </p:sp>
      <p:graphicFrame>
        <p:nvGraphicFramePr>
          <p:cNvPr id="4" name="Object 3"/>
          <p:cNvGraphicFramePr>
            <a:graphicFrameLocks noChangeAspect="1"/>
          </p:cNvGraphicFramePr>
          <p:nvPr>
            <p:extLst>
              <p:ext uri="{D42A27DB-BD31-4B8C-83A1-F6EECF244321}">
                <p14:modId xmlns:p14="http://schemas.microsoft.com/office/powerpoint/2010/main" val="3139391334"/>
              </p:ext>
            </p:extLst>
          </p:nvPr>
        </p:nvGraphicFramePr>
        <p:xfrm>
          <a:off x="98425" y="98425"/>
          <a:ext cx="879475" cy="488950"/>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3" imgW="879480" imgH="488520" progId="Package">
                  <p:embed/>
                </p:oleObj>
              </mc:Choice>
              <mc:Fallback>
                <p:oleObj name="Packager Shell Object" showAsIcon="1" r:id="rId3" imgW="879480" imgH="488520" progId="Package">
                  <p:embed/>
                  <p:pic>
                    <p:nvPicPr>
                      <p:cNvPr id="0" name=""/>
                      <p:cNvPicPr/>
                      <p:nvPr/>
                    </p:nvPicPr>
                    <p:blipFill>
                      <a:blip r:embed="rId4"/>
                      <a:stretch>
                        <a:fillRect/>
                      </a:stretch>
                    </p:blipFill>
                    <p:spPr>
                      <a:xfrm>
                        <a:off x="98425" y="98425"/>
                        <a:ext cx="879475" cy="4889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6000" dirty="0">
                <a:solidFill>
                  <a:srgbClr val="FF0000"/>
                </a:solidFill>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175</TotalTime>
  <Words>205</Words>
  <Application>Microsoft Office PowerPoint</Application>
  <PresentationFormat>Widescreen</PresentationFormat>
  <Paragraphs>27</Paragraphs>
  <Slides>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Arial</vt:lpstr>
      <vt:lpstr>Palatino Linotype</vt:lpstr>
      <vt:lpstr>Gallery</vt:lpstr>
      <vt:lpstr>Package</vt:lpstr>
      <vt:lpstr>SUDOKU SOLVER</vt:lpstr>
      <vt:lpstr>Problem Statement:</vt:lpstr>
      <vt:lpstr>Introduction to problem:</vt:lpstr>
      <vt:lpstr>Methodology- Back Tracking:</vt:lpstr>
      <vt:lpstr>PowerPoint Presentation</vt:lpstr>
      <vt:lpstr>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dc:title>
  <dc:creator>Pruthviraj Urankar</dc:creator>
  <cp:lastModifiedBy>Pruthviraj Urankar</cp:lastModifiedBy>
  <cp:revision>17</cp:revision>
  <dcterms:created xsi:type="dcterms:W3CDTF">2017-09-15T10:45:27Z</dcterms:created>
  <dcterms:modified xsi:type="dcterms:W3CDTF">2018-01-30T08:47:32Z</dcterms:modified>
</cp:coreProperties>
</file>