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5" autoAdjust="0"/>
    <p:restoredTop sz="94707" autoAdjust="0"/>
  </p:normalViewPr>
  <p:slideViewPr>
    <p:cSldViewPr snapToGrid="0">
      <p:cViewPr>
        <p:scale>
          <a:sx n="66" d="100"/>
          <a:sy n="66" d="100"/>
        </p:scale>
        <p:origin x="208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30794-DDB2-4338-869A-6A9F1B373C73}" type="datetimeFigureOut">
              <a:rPr lang="ko-KR" altLang="en-US" smtClean="0"/>
              <a:t>2014-05-07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94AE3-FB71-4803-97DE-BDFE3F04F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02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94AE3-FB71-4803-97DE-BDFE3F04FA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8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94AE3-FB71-4803-97DE-BDFE3F04FA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04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94AE3-FB71-4803-97DE-BDFE3F04FA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2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94AE3-FB71-4803-97DE-BDFE3F04FA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63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94AE3-FB71-4803-97DE-BDFE3F04FA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563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94AE3-FB71-4803-97DE-BDFE3F04FA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27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CF88-6191-48F4-9DF3-F9061A8DADFA}" type="datetimeFigureOut">
              <a:rPr lang="ko-KR" altLang="en-US" smtClean="0"/>
              <a:t>2014-05-07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BD39-6518-4A71-8680-2037247EB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1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CF88-6191-48F4-9DF3-F9061A8DADFA}" type="datetimeFigureOut">
              <a:rPr lang="ko-KR" altLang="en-US" smtClean="0"/>
              <a:t>2014-05-07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BD39-6518-4A71-8680-2037247EB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6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CF88-6191-48F4-9DF3-F9061A8DADFA}" type="datetimeFigureOut">
              <a:rPr lang="ko-KR" altLang="en-US" smtClean="0"/>
              <a:t>2014-05-07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BD39-6518-4A71-8680-2037247EB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43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24675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9250" y="-32145"/>
            <a:ext cx="1193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bg1"/>
                </a:solidFill>
              </a:rPr>
              <a:t>Dync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@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72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CF88-6191-48F4-9DF3-F9061A8DADFA}" type="datetimeFigureOut">
              <a:rPr lang="ko-KR" altLang="en-US" smtClean="0"/>
              <a:t>2014-05-07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BD39-6518-4A71-8680-2037247EB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51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CF88-6191-48F4-9DF3-F9061A8DADFA}" type="datetimeFigureOut">
              <a:rPr lang="ko-KR" altLang="en-US" smtClean="0"/>
              <a:t>2014-05-07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BD39-6518-4A71-8680-2037247EB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13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CF88-6191-48F4-9DF3-F9061A8DADFA}" type="datetimeFigureOut">
              <a:rPr lang="ko-KR" altLang="en-US" smtClean="0"/>
              <a:t>2014-05-07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BD39-6518-4A71-8680-2037247EB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8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CF88-6191-48F4-9DF3-F9061A8DADFA}" type="datetimeFigureOut">
              <a:rPr lang="ko-KR" altLang="en-US" smtClean="0"/>
              <a:t>2014-05-07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BD39-6518-4A71-8680-2037247EB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3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CF88-6191-48F4-9DF3-F9061A8DADFA}" type="datetimeFigureOut">
              <a:rPr lang="ko-KR" altLang="en-US" smtClean="0"/>
              <a:t>2014-05-07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BD39-6518-4A71-8680-2037247EB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83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CF88-6191-48F4-9DF3-F9061A8DADFA}" type="datetimeFigureOut">
              <a:rPr lang="ko-KR" altLang="en-US" smtClean="0"/>
              <a:t>2014-05-07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BD39-6518-4A71-8680-2037247EB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7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CF88-6191-48F4-9DF3-F9061A8DADFA}" type="datetimeFigureOut">
              <a:rPr lang="ko-KR" altLang="en-US" smtClean="0"/>
              <a:t>2014-05-07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BD39-6518-4A71-8680-2037247EB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9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CCF88-6191-48F4-9DF3-F9061A8DADFA}" type="datetimeFigureOut">
              <a:rPr lang="ko-KR" altLang="en-US" smtClean="0"/>
              <a:t>2014-05-07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DBD39-6518-4A71-8680-2037247EB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9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09" y="530899"/>
            <a:ext cx="6191250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3030" y="3585207"/>
            <a:ext cx="8232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 smtClean="0">
                <a:solidFill>
                  <a:srgbClr val="FC7E00"/>
                </a:solidFill>
              </a:rPr>
              <a:t>200930760 </a:t>
            </a:r>
            <a:r>
              <a:rPr lang="ko-KR" altLang="en-US" sz="2000" b="1" dirty="0" smtClean="0">
                <a:solidFill>
                  <a:srgbClr val="FC7E00"/>
                </a:solidFill>
              </a:rPr>
              <a:t>윤지환</a:t>
            </a:r>
            <a:endParaRPr lang="en-US" altLang="ko-KR" sz="2000" b="1" dirty="0" smtClean="0">
              <a:solidFill>
                <a:srgbClr val="FC7E00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rgbClr val="FC7E00"/>
                </a:solidFill>
              </a:rPr>
              <a:t>200923302 </a:t>
            </a:r>
            <a:r>
              <a:rPr lang="ko-KR" altLang="en-US" sz="2000" b="1" dirty="0" smtClean="0">
                <a:solidFill>
                  <a:srgbClr val="FC7E00"/>
                </a:solidFill>
              </a:rPr>
              <a:t>김승은</a:t>
            </a:r>
            <a:endParaRPr lang="en-US" altLang="ko-KR" sz="2000" b="1" dirty="0" smtClean="0">
              <a:solidFill>
                <a:srgbClr val="FC7E00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rgbClr val="FC7E00"/>
                </a:solidFill>
              </a:rPr>
              <a:t>200923339 </a:t>
            </a:r>
            <a:r>
              <a:rPr lang="ko-KR" altLang="en-US" sz="2000" b="1" dirty="0" smtClean="0">
                <a:solidFill>
                  <a:srgbClr val="FC7E00"/>
                </a:solidFill>
              </a:rPr>
              <a:t>장훈</a:t>
            </a:r>
            <a:endParaRPr lang="en-US" altLang="ko-KR" sz="2000" b="1" dirty="0" smtClean="0">
              <a:solidFill>
                <a:srgbClr val="FC7E00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rgbClr val="FC7E00"/>
                </a:solidFill>
              </a:rPr>
              <a:t>200910375 </a:t>
            </a:r>
            <a:r>
              <a:rPr lang="ko-KR" altLang="en-US" sz="2000" b="1" dirty="0" smtClean="0">
                <a:solidFill>
                  <a:srgbClr val="FC7E00"/>
                </a:solidFill>
              </a:rPr>
              <a:t>박덕수</a:t>
            </a:r>
            <a:endParaRPr lang="en-US" altLang="ko-KR" sz="2000" b="1" dirty="0" smtClean="0">
              <a:solidFill>
                <a:srgbClr val="FC7E00"/>
              </a:solidFill>
            </a:endParaRPr>
          </a:p>
          <a:p>
            <a:pPr algn="ctr"/>
            <a:endParaRPr lang="en-US" altLang="ko-KR" sz="2000" b="1" dirty="0" smtClean="0">
              <a:solidFill>
                <a:srgbClr val="FC7E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2136" y="2786780"/>
            <a:ext cx="5354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Project Flow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711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51161" y="1736166"/>
            <a:ext cx="5354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ISSUE(</a:t>
            </a:r>
            <a:r>
              <a:rPr lang="ko-KR" altLang="en-US" sz="2800" dirty="0" smtClean="0"/>
              <a:t>이슈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151161" y="2259386"/>
            <a:ext cx="10218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화제나 토론 대상을 의미하는 쪽으로 초점을 맞췄습니다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 </a:t>
            </a:r>
            <a:r>
              <a:rPr lang="ko-KR" altLang="en-US" dirty="0" smtClean="0"/>
              <a:t>사전에는 이슈관리도구의 이슈의 목적을 표현하려 했으나 너무 기능만 부풀리는 느낌을 받아 </a:t>
            </a:r>
            <a:r>
              <a:rPr lang="en-US" altLang="ko-KR" dirty="0" smtClean="0"/>
              <a:t>Q&amp;A, </a:t>
            </a:r>
            <a:r>
              <a:rPr lang="en-US" altLang="ko-KR" dirty="0" err="1" smtClean="0"/>
              <a:t>DevelopTip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다루는 저희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에서의 하나의 글</a:t>
            </a:r>
            <a:r>
              <a:rPr lang="en-US" altLang="ko-KR" dirty="0" smtClean="0"/>
              <a:t>(Article)</a:t>
            </a:r>
            <a:r>
              <a:rPr lang="ko-KR" altLang="en-US" dirty="0" smtClean="0"/>
              <a:t>을 이슈라고 정의하기로 했습니다</a:t>
            </a:r>
            <a:r>
              <a:rPr lang="en-US" altLang="ko-KR" dirty="0" smtClean="0"/>
              <a:t>. 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9433" y="812836"/>
            <a:ext cx="5354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용어정리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151161" y="3597050"/>
            <a:ext cx="5354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Code Repository(</a:t>
            </a:r>
            <a:r>
              <a:rPr lang="ko-KR" altLang="en-US" sz="2800" dirty="0" smtClean="0"/>
              <a:t>코드저장소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151161" y="4257213"/>
            <a:ext cx="10218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SVN</a:t>
            </a:r>
            <a:r>
              <a:rPr lang="ko-KR" altLang="en-US" dirty="0" smtClean="0"/>
              <a:t>에서 말하는 코드 저장소의 개념과는 다른 목적을 가집니다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Dync</a:t>
            </a:r>
            <a:r>
              <a:rPr lang="ko-KR" altLang="en-US" dirty="0" smtClean="0"/>
              <a:t>는 프로젝트 도구가 아닌 커뮤니케이션 도구로 초점을 맞춘 만큼 내가 저장한 코드 또는 타인이 저장한 코드를 다양한 질문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답변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팁에 재사용하기 위한 목적을 가지고 사용됩니다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92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9434" y="761608"/>
            <a:ext cx="5354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전체 흐름</a:t>
            </a:r>
            <a:endParaRPr lang="ko-KR" alt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35" y="1625266"/>
            <a:ext cx="10646190" cy="431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9434" y="761608"/>
            <a:ext cx="5354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타임라인</a:t>
            </a:r>
            <a:endParaRPr lang="ko-KR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125" y="761608"/>
            <a:ext cx="8905875" cy="5534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1580" y="5095304"/>
            <a:ext cx="11345778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/>
              <a:t>타임 라인은 사용자가 지속적으로 접하게 되는 화면으로 실시간으로 업데이트 되는 이슈나 질문에 대해서 분류된 주제 또는 그룹에 따라 업데이트 되는 기능을 갖는다</a:t>
            </a:r>
            <a:r>
              <a:rPr lang="en-US" altLang="ko-KR" b="1" dirty="0"/>
              <a:t>. </a:t>
            </a:r>
            <a:r>
              <a:rPr lang="ko-KR" altLang="en-US" b="1" dirty="0"/>
              <a:t>따라서 사용자가 실시간으로 새로운 이슈를 즉시 확인 할 수 있으며</a:t>
            </a:r>
            <a:r>
              <a:rPr lang="en-US" altLang="ko-KR" b="1" dirty="0"/>
              <a:t>, </a:t>
            </a:r>
            <a:r>
              <a:rPr lang="ko-KR" altLang="en-US" b="1" dirty="0"/>
              <a:t>과거 업데이트 된 이슈들에 대해서 검색을 통한 원하는 이슈를 찾을 수 있는 기능을 제공한다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178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9434" y="761608"/>
            <a:ext cx="5354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타임라인</a:t>
            </a:r>
            <a:endParaRPr lang="ko-KR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9" r="80441" b="36727"/>
          <a:stretch/>
        </p:blipFill>
        <p:spPr>
          <a:xfrm>
            <a:off x="1425899" y="1567648"/>
            <a:ext cx="1950833" cy="28593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46284" y="1945019"/>
            <a:ext cx="7257143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/>
              <a:t>사용자는 옵션으로 정해 놓은 주제에 따라서 그룹화 된 특정 이슈들만 보이도록 선택할 수 있으며</a:t>
            </a:r>
            <a:r>
              <a:rPr lang="en-US" altLang="ko-KR" b="1" dirty="0"/>
              <a:t>, </a:t>
            </a:r>
            <a:r>
              <a:rPr lang="ko-KR" altLang="en-US" b="1" dirty="0"/>
              <a:t>원하는 인원만 선정해서 특정 그룹 내에서만 타임라인의 글을 확인 하고 새로운 이슈를 올릴 수 있도록 체계화된 그룹화를 통해 이슈관리를 할 수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86" t="20139" r="27495" b="54101"/>
          <a:stretch/>
        </p:blipFill>
        <p:spPr>
          <a:xfrm>
            <a:off x="8897255" y="4499533"/>
            <a:ext cx="2206172" cy="15965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9784" y="4836153"/>
            <a:ext cx="7257143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/>
              <a:t>올려 진 이슈를 ‘</a:t>
            </a:r>
            <a:r>
              <a:rPr lang="en-US" altLang="ko-KR" b="1" dirty="0"/>
              <a:t>All’, ‘Hot issue’ </a:t>
            </a:r>
            <a:r>
              <a:rPr lang="ko-KR" altLang="en-US" b="1" dirty="0"/>
              <a:t>등과 같이 필터링 버튼을 사용해 이슈 리스트를 </a:t>
            </a:r>
            <a:r>
              <a:rPr lang="en-US" altLang="ko-KR" b="1" dirty="0"/>
              <a:t>2</a:t>
            </a:r>
            <a:r>
              <a:rPr lang="ko-KR" altLang="en-US" b="1" dirty="0"/>
              <a:t>차적으로 분류함으로써 좀 더 구체적으로 자신이 원하는 이슈를 찾아 확인 할 수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725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9434" y="761608"/>
            <a:ext cx="5354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새 이슈와 코드 저장소</a:t>
            </a:r>
            <a:endParaRPr lang="ko-KR" alt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30" y="1598386"/>
            <a:ext cx="10058400" cy="45575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9434" y="5373181"/>
            <a:ext cx="10911995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/>
              <a:t>사용자가 새로운 이슈 작성를 하기 위해 </a:t>
            </a:r>
            <a:r>
              <a:rPr lang="en-US" altLang="ko-KR" b="1" dirty="0"/>
              <a:t>(write Issue) </a:t>
            </a:r>
            <a:r>
              <a:rPr lang="ko-KR" altLang="en-US" b="1" dirty="0"/>
              <a:t>버튼을 통해 이루어진다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write issue</a:t>
            </a:r>
            <a:r>
              <a:rPr lang="ko-KR" altLang="en-US" b="1" dirty="0"/>
              <a:t>에 들어가게 되면</a:t>
            </a:r>
            <a:r>
              <a:rPr lang="en-US" altLang="ko-KR" b="1" dirty="0"/>
              <a:t>, </a:t>
            </a:r>
            <a:r>
              <a:rPr lang="ko-KR" altLang="en-US" b="1" dirty="0"/>
              <a:t>자신이 생각하는 새로운 이슈를 간략하게 </a:t>
            </a:r>
            <a:r>
              <a:rPr lang="ko-KR" altLang="en-US" b="1" dirty="0" smtClean="0"/>
              <a:t>설명하고</a:t>
            </a:r>
            <a:r>
              <a:rPr lang="en-US" altLang="ko-KR" b="1" dirty="0" smtClean="0"/>
              <a:t>,</a:t>
            </a:r>
            <a:endParaRPr lang="en-US" altLang="ko-KR" b="1" dirty="0"/>
          </a:p>
          <a:p>
            <a:r>
              <a:rPr lang="en-US" altLang="ko-KR" b="1" dirty="0"/>
              <a:t> </a:t>
            </a:r>
            <a:r>
              <a:rPr lang="ko-KR" altLang="en-US" b="1" dirty="0" smtClean="0"/>
              <a:t>이에 해당하는 코드를 </a:t>
            </a:r>
            <a:r>
              <a:rPr lang="en-US" altLang="ko-KR" b="1" dirty="0" smtClean="0"/>
              <a:t>(add code)</a:t>
            </a:r>
            <a:r>
              <a:rPr lang="ko-KR" altLang="en-US" b="1" dirty="0" smtClean="0"/>
              <a:t>를 통해 코드 보관함을 통해 기존의 사용했던 코드를 추가하거나 불러들여 편집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이슈에 해당하는 부분을 하이라이트를 지정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하여 이슈에 링크 형태로 삽입이 가능하다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297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9434" y="761608"/>
            <a:ext cx="5354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이슈 보기</a:t>
            </a:r>
            <a:endParaRPr lang="ko-KR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44" y="1553935"/>
            <a:ext cx="10058400" cy="48280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9434" y="5590895"/>
            <a:ext cx="1091199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/>
              <a:t>이슈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정보 또는 질문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을 보게되면 내용과 함께 저장소와 연결된 코드를 클릭하여 볼수있다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작성자의 의도에 따라 중요 부분을 먼저 노출되며 원하는 경우 </a:t>
            </a:r>
            <a:r>
              <a:rPr lang="en-US" altLang="ko-KR" b="1" dirty="0" smtClean="0"/>
              <a:t>View </a:t>
            </a:r>
            <a:r>
              <a:rPr lang="en-US" altLang="ko-KR" b="1" dirty="0" err="1" smtClean="0"/>
              <a:t>FullCode</a:t>
            </a:r>
            <a:r>
              <a:rPr lang="ko-KR" altLang="en-US" b="1" dirty="0" smtClean="0"/>
              <a:t>를 눌러 전체코드를 볼수 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1333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9434" y="761608"/>
            <a:ext cx="5354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옵션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9434" y="3849181"/>
            <a:ext cx="1091199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Timeline Option</a:t>
            </a:r>
            <a:r>
              <a:rPr lang="ko-KR" altLang="en-US" b="1" dirty="0"/>
              <a:t>은 타임라인 화면에 보여 지는 화면 구성 및 내용에 관해서 설정 할 수 있는 옵션 선택 창을 보여준다</a:t>
            </a:r>
            <a:r>
              <a:rPr lang="en-US" altLang="ko-KR" b="1" dirty="0"/>
              <a:t>. </a:t>
            </a:r>
            <a:r>
              <a:rPr lang="ko-KR" altLang="en-US" b="1" dirty="0"/>
              <a:t>타임라인에서 보여주는 각 그룹들은 옵션에서 선택된 주제에 관해서 메뉴 형태로 보여 지게 된다</a:t>
            </a:r>
            <a:r>
              <a:rPr lang="en-US" altLang="ko-KR" b="1" dirty="0"/>
              <a:t>. </a:t>
            </a:r>
            <a:r>
              <a:rPr lang="ko-KR" altLang="en-US" b="1" dirty="0"/>
              <a:t>또한 원하는 사람들 끼리 모아놓은 인명그룹을 선택해서 만들 수 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6" t="59499" r="26974"/>
          <a:stretch/>
        </p:blipFill>
        <p:spPr>
          <a:xfrm>
            <a:off x="1220772" y="1828801"/>
            <a:ext cx="4833258" cy="1748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9434" y="5043921"/>
            <a:ext cx="1091199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/>
              <a:t>User </a:t>
            </a:r>
            <a:r>
              <a:rPr lang="en-US" altLang="ko-KR" b="1" dirty="0"/>
              <a:t>Option</a:t>
            </a:r>
            <a:r>
              <a:rPr lang="ko-KR" altLang="en-US" b="1" dirty="0"/>
              <a:t>은 사용자 정보에 관한 설정을 할 수 있는 옵션 선택 창을 보여준다</a:t>
            </a:r>
            <a:r>
              <a:rPr lang="en-US" altLang="ko-KR" b="1" dirty="0"/>
              <a:t>. </a:t>
            </a:r>
            <a:r>
              <a:rPr lang="ko-KR" altLang="en-US" b="1" dirty="0"/>
              <a:t>회원 개인에 대한 정보에 관한 옵션 메뉴가 존재하며</a:t>
            </a:r>
            <a:r>
              <a:rPr lang="en-US" altLang="ko-KR" b="1" dirty="0"/>
              <a:t>, </a:t>
            </a:r>
            <a:r>
              <a:rPr lang="ko-KR" altLang="en-US" b="1" dirty="0"/>
              <a:t>사용하게 될 웹 어플리케이션의 설정이 여기에 해당한다고 할 수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08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409</Words>
  <Application>Microsoft Office PowerPoint</Application>
  <PresentationFormat>Widescreen</PresentationFormat>
  <Paragraphs>34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17</cp:revision>
  <dcterms:created xsi:type="dcterms:W3CDTF">2014-04-27T16:34:15Z</dcterms:created>
  <dcterms:modified xsi:type="dcterms:W3CDTF">2014-05-07T14:18:41Z</dcterms:modified>
</cp:coreProperties>
</file>