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6"/>
    <p:restoredTop sz="94580"/>
  </p:normalViewPr>
  <p:slideViewPr>
    <p:cSldViewPr snapToGrid="0" snapToObjects="1">
      <p:cViewPr>
        <p:scale>
          <a:sx n="151" d="100"/>
          <a:sy n="151" d="100"/>
        </p:scale>
        <p:origin x="-1824" y="-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F7F2-7894-C348-B4D5-A172BE5D5EDF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76B6-6056-8843-871E-D415BD04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1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F7F2-7894-C348-B4D5-A172BE5D5EDF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76B6-6056-8843-871E-D415BD04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0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F7F2-7894-C348-B4D5-A172BE5D5EDF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76B6-6056-8843-871E-D415BD04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9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F7F2-7894-C348-B4D5-A172BE5D5EDF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76B6-6056-8843-871E-D415BD04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1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F7F2-7894-C348-B4D5-A172BE5D5EDF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76B6-6056-8843-871E-D415BD04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F7F2-7894-C348-B4D5-A172BE5D5EDF}" type="datetimeFigureOut">
              <a:rPr lang="en-US" smtClean="0"/>
              <a:t>9/26/17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76B6-6056-8843-871E-D415BD04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2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F7F2-7894-C348-B4D5-A172BE5D5EDF}" type="datetimeFigureOut">
              <a:rPr lang="en-US" smtClean="0"/>
              <a:t>9/26/17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76B6-6056-8843-871E-D415BD04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5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F7F2-7894-C348-B4D5-A172BE5D5EDF}" type="datetimeFigureOut">
              <a:rPr lang="en-US" smtClean="0"/>
              <a:t>9/26/17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76B6-6056-8843-871E-D415BD04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5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F7F2-7894-C348-B4D5-A172BE5D5EDF}" type="datetimeFigureOut">
              <a:rPr lang="en-US" smtClean="0"/>
              <a:t>9/26/17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76B6-6056-8843-871E-D415BD04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4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F7F2-7894-C348-B4D5-A172BE5D5EDF}" type="datetimeFigureOut">
              <a:rPr lang="en-US" smtClean="0"/>
              <a:t>9/26/17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76B6-6056-8843-871E-D415BD04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F7F2-7894-C348-B4D5-A172BE5D5EDF}" type="datetimeFigureOut">
              <a:rPr lang="en-US" smtClean="0"/>
              <a:t>9/26/17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76B6-6056-8843-871E-D415BD04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2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7F7F2-7894-C348-B4D5-A172BE5D5EDF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76B6-6056-8843-871E-D415BD04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8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082798" y="889000"/>
            <a:ext cx="5400000" cy="5400000"/>
            <a:chOff x="2082800" y="889000"/>
            <a:chExt cx="1800000" cy="1800000"/>
          </a:xfrm>
        </p:grpSpPr>
        <p:sp>
          <p:nvSpPr>
            <p:cNvPr id="4" name="Rounded Rectangle 3"/>
            <p:cNvSpPr/>
            <p:nvPr/>
          </p:nvSpPr>
          <p:spPr>
            <a:xfrm>
              <a:off x="2082800" y="889000"/>
              <a:ext cx="1800000" cy="1800000"/>
            </a:xfrm>
            <a:prstGeom prst="roundRect">
              <a:avLst/>
            </a:prstGeom>
            <a:gradFill flip="none" rotWithShape="1">
              <a:gsLst>
                <a:gs pos="55000">
                  <a:srgbClr val="0070C0"/>
                </a:gs>
                <a:gs pos="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182431" y="1305674"/>
              <a:ext cx="1370666" cy="966651"/>
              <a:chOff x="1773127" y="3021874"/>
              <a:chExt cx="4703418" cy="3161212"/>
            </a:xfrm>
            <a:solidFill>
              <a:schemeClr val="bg1"/>
            </a:solidFill>
          </p:grpSpPr>
          <p:sp>
            <p:nvSpPr>
              <p:cNvPr id="7" name="Freeform 6"/>
              <p:cNvSpPr/>
              <p:nvPr/>
            </p:nvSpPr>
            <p:spPr>
              <a:xfrm>
                <a:off x="1773127" y="3021874"/>
                <a:ext cx="4703418" cy="3161212"/>
              </a:xfrm>
              <a:custGeom>
                <a:avLst/>
                <a:gdLst>
                  <a:gd name="connsiteX0" fmla="*/ 3007879 w 4703418"/>
                  <a:gd name="connsiteY0" fmla="*/ 0 h 3161212"/>
                  <a:gd name="connsiteX1" fmla="*/ 2781457 w 4703418"/>
                  <a:gd name="connsiteY1" fmla="*/ 809897 h 3161212"/>
                  <a:gd name="connsiteX2" fmla="*/ 2163148 w 4703418"/>
                  <a:gd name="connsiteY2" fmla="*/ 1402080 h 3161212"/>
                  <a:gd name="connsiteX3" fmla="*/ 1274874 w 4703418"/>
                  <a:gd name="connsiteY3" fmla="*/ 2142309 h 3161212"/>
                  <a:gd name="connsiteX4" fmla="*/ 473685 w 4703418"/>
                  <a:gd name="connsiteY4" fmla="*/ 2290354 h 3161212"/>
                  <a:gd name="connsiteX5" fmla="*/ 64382 w 4703418"/>
                  <a:gd name="connsiteY5" fmla="*/ 2447109 h 3161212"/>
                  <a:gd name="connsiteX6" fmla="*/ 20839 w 4703418"/>
                  <a:gd name="connsiteY6" fmla="*/ 2786743 h 3161212"/>
                  <a:gd name="connsiteX7" fmla="*/ 264679 w 4703418"/>
                  <a:gd name="connsiteY7" fmla="*/ 2987040 h 3161212"/>
                  <a:gd name="connsiteX8" fmla="*/ 482394 w 4703418"/>
                  <a:gd name="connsiteY8" fmla="*/ 2960914 h 3161212"/>
                  <a:gd name="connsiteX9" fmla="*/ 1048451 w 4703418"/>
                  <a:gd name="connsiteY9" fmla="*/ 3161212 h 3161212"/>
                  <a:gd name="connsiteX10" fmla="*/ 1771262 w 4703418"/>
                  <a:gd name="connsiteY10" fmla="*/ 2960914 h 3161212"/>
                  <a:gd name="connsiteX11" fmla="*/ 2668245 w 4703418"/>
                  <a:gd name="connsiteY11" fmla="*/ 2603863 h 3161212"/>
                  <a:gd name="connsiteX12" fmla="*/ 3312679 w 4703418"/>
                  <a:gd name="connsiteY12" fmla="*/ 2551612 h 3161212"/>
                  <a:gd name="connsiteX13" fmla="*/ 3896154 w 4703418"/>
                  <a:gd name="connsiteY13" fmla="*/ 2690949 h 3161212"/>
                  <a:gd name="connsiteX14" fmla="*/ 4331582 w 4703418"/>
                  <a:gd name="connsiteY14" fmla="*/ 2621280 h 3161212"/>
                  <a:gd name="connsiteX15" fmla="*/ 4618965 w 4703418"/>
                  <a:gd name="connsiteY15" fmla="*/ 2360023 h 3161212"/>
                  <a:gd name="connsiteX16" fmla="*/ 4697342 w 4703418"/>
                  <a:gd name="connsiteY16" fmla="*/ 2011680 h 3161212"/>
                  <a:gd name="connsiteX17" fmla="*/ 4488337 w 4703418"/>
                  <a:gd name="connsiteY17" fmla="*/ 1132114 h 3161212"/>
                  <a:gd name="connsiteX18" fmla="*/ 4497045 w 4703418"/>
                  <a:gd name="connsiteY18" fmla="*/ 583474 h 3161212"/>
                  <a:gd name="connsiteX19" fmla="*/ 4601548 w 4703418"/>
                  <a:gd name="connsiteY19" fmla="*/ 26126 h 3161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03418" h="3161212">
                    <a:moveTo>
                      <a:pt x="3007879" y="0"/>
                    </a:moveTo>
                    <a:cubicBezTo>
                      <a:pt x="2965062" y="288108"/>
                      <a:pt x="2922245" y="576217"/>
                      <a:pt x="2781457" y="809897"/>
                    </a:cubicBezTo>
                    <a:cubicBezTo>
                      <a:pt x="2640668" y="1043577"/>
                      <a:pt x="2414245" y="1180011"/>
                      <a:pt x="2163148" y="1402080"/>
                    </a:cubicBezTo>
                    <a:cubicBezTo>
                      <a:pt x="1912051" y="1624149"/>
                      <a:pt x="1556451" y="1994263"/>
                      <a:pt x="1274874" y="2142309"/>
                    </a:cubicBezTo>
                    <a:cubicBezTo>
                      <a:pt x="993297" y="2290355"/>
                      <a:pt x="675434" y="2239554"/>
                      <a:pt x="473685" y="2290354"/>
                    </a:cubicBezTo>
                    <a:cubicBezTo>
                      <a:pt x="271936" y="2341154"/>
                      <a:pt x="139856" y="2364378"/>
                      <a:pt x="64382" y="2447109"/>
                    </a:cubicBezTo>
                    <a:cubicBezTo>
                      <a:pt x="-11092" y="2529840"/>
                      <a:pt x="-12544" y="2696754"/>
                      <a:pt x="20839" y="2786743"/>
                    </a:cubicBezTo>
                    <a:cubicBezTo>
                      <a:pt x="54222" y="2876732"/>
                      <a:pt x="187753" y="2958012"/>
                      <a:pt x="264679" y="2987040"/>
                    </a:cubicBezTo>
                    <a:cubicBezTo>
                      <a:pt x="341605" y="3016069"/>
                      <a:pt x="351765" y="2931885"/>
                      <a:pt x="482394" y="2960914"/>
                    </a:cubicBezTo>
                    <a:cubicBezTo>
                      <a:pt x="613023" y="2989943"/>
                      <a:pt x="833640" y="3161212"/>
                      <a:pt x="1048451" y="3161212"/>
                    </a:cubicBezTo>
                    <a:cubicBezTo>
                      <a:pt x="1263262" y="3161212"/>
                      <a:pt x="1501296" y="3053805"/>
                      <a:pt x="1771262" y="2960914"/>
                    </a:cubicBezTo>
                    <a:cubicBezTo>
                      <a:pt x="2041228" y="2868023"/>
                      <a:pt x="2411342" y="2672080"/>
                      <a:pt x="2668245" y="2603863"/>
                    </a:cubicBezTo>
                    <a:cubicBezTo>
                      <a:pt x="2925148" y="2535646"/>
                      <a:pt x="3108028" y="2537098"/>
                      <a:pt x="3312679" y="2551612"/>
                    </a:cubicBezTo>
                    <a:cubicBezTo>
                      <a:pt x="3517331" y="2566126"/>
                      <a:pt x="3726337" y="2679338"/>
                      <a:pt x="3896154" y="2690949"/>
                    </a:cubicBezTo>
                    <a:cubicBezTo>
                      <a:pt x="4065971" y="2702560"/>
                      <a:pt x="4211114" y="2676434"/>
                      <a:pt x="4331582" y="2621280"/>
                    </a:cubicBezTo>
                    <a:cubicBezTo>
                      <a:pt x="4452051" y="2566126"/>
                      <a:pt x="4558005" y="2461623"/>
                      <a:pt x="4618965" y="2360023"/>
                    </a:cubicBezTo>
                    <a:cubicBezTo>
                      <a:pt x="4679925" y="2258423"/>
                      <a:pt x="4719113" y="2216331"/>
                      <a:pt x="4697342" y="2011680"/>
                    </a:cubicBezTo>
                    <a:cubicBezTo>
                      <a:pt x="4675571" y="1807029"/>
                      <a:pt x="4521720" y="1370148"/>
                      <a:pt x="4488337" y="1132114"/>
                    </a:cubicBezTo>
                    <a:cubicBezTo>
                      <a:pt x="4454954" y="894080"/>
                      <a:pt x="4478177" y="767805"/>
                      <a:pt x="4497045" y="583474"/>
                    </a:cubicBezTo>
                    <a:cubicBezTo>
                      <a:pt x="4515914" y="399143"/>
                      <a:pt x="4601548" y="26126"/>
                      <a:pt x="4601548" y="26126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4781006" y="3028908"/>
                <a:ext cx="1611085" cy="27801"/>
              </a:xfrm>
              <a:custGeom>
                <a:avLst/>
                <a:gdLst>
                  <a:gd name="connsiteX0" fmla="*/ 0 w 1611085"/>
                  <a:gd name="connsiteY0" fmla="*/ 1675 h 27801"/>
                  <a:gd name="connsiteX1" fmla="*/ 1611085 w 1611085"/>
                  <a:gd name="connsiteY1" fmla="*/ 27801 h 27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11085" h="27801">
                    <a:moveTo>
                      <a:pt x="0" y="1675"/>
                    </a:moveTo>
                    <a:cubicBezTo>
                      <a:pt x="673462" y="-1228"/>
                      <a:pt x="1346925" y="-4130"/>
                      <a:pt x="1611085" y="27801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9956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82798" y="889000"/>
            <a:ext cx="5400000" cy="5400000"/>
            <a:chOff x="2082798" y="889000"/>
            <a:chExt cx="5400000" cy="5400000"/>
          </a:xfrm>
        </p:grpSpPr>
        <p:sp>
          <p:nvSpPr>
            <p:cNvPr id="4" name="Rounded Rectangle 3"/>
            <p:cNvSpPr/>
            <p:nvPr/>
          </p:nvSpPr>
          <p:spPr>
            <a:xfrm>
              <a:off x="2082798" y="889000"/>
              <a:ext cx="5400000" cy="54000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2726799" y="2139022"/>
              <a:ext cx="4111998" cy="2899953"/>
            </a:xfrm>
            <a:custGeom>
              <a:avLst/>
              <a:gdLst>
                <a:gd name="connsiteX0" fmla="*/ 3007879 w 4703418"/>
                <a:gd name="connsiteY0" fmla="*/ 0 h 3161212"/>
                <a:gd name="connsiteX1" fmla="*/ 2781457 w 4703418"/>
                <a:gd name="connsiteY1" fmla="*/ 809897 h 3161212"/>
                <a:gd name="connsiteX2" fmla="*/ 2163148 w 4703418"/>
                <a:gd name="connsiteY2" fmla="*/ 1402080 h 3161212"/>
                <a:gd name="connsiteX3" fmla="*/ 1274874 w 4703418"/>
                <a:gd name="connsiteY3" fmla="*/ 2142309 h 3161212"/>
                <a:gd name="connsiteX4" fmla="*/ 473685 w 4703418"/>
                <a:gd name="connsiteY4" fmla="*/ 2290354 h 3161212"/>
                <a:gd name="connsiteX5" fmla="*/ 64382 w 4703418"/>
                <a:gd name="connsiteY5" fmla="*/ 2447109 h 3161212"/>
                <a:gd name="connsiteX6" fmla="*/ 20839 w 4703418"/>
                <a:gd name="connsiteY6" fmla="*/ 2786743 h 3161212"/>
                <a:gd name="connsiteX7" fmla="*/ 264679 w 4703418"/>
                <a:gd name="connsiteY7" fmla="*/ 2987040 h 3161212"/>
                <a:gd name="connsiteX8" fmla="*/ 482394 w 4703418"/>
                <a:gd name="connsiteY8" fmla="*/ 2960914 h 3161212"/>
                <a:gd name="connsiteX9" fmla="*/ 1048451 w 4703418"/>
                <a:gd name="connsiteY9" fmla="*/ 3161212 h 3161212"/>
                <a:gd name="connsiteX10" fmla="*/ 1771262 w 4703418"/>
                <a:gd name="connsiteY10" fmla="*/ 2960914 h 3161212"/>
                <a:gd name="connsiteX11" fmla="*/ 2668245 w 4703418"/>
                <a:gd name="connsiteY11" fmla="*/ 2603863 h 3161212"/>
                <a:gd name="connsiteX12" fmla="*/ 3312679 w 4703418"/>
                <a:gd name="connsiteY12" fmla="*/ 2551612 h 3161212"/>
                <a:gd name="connsiteX13" fmla="*/ 3896154 w 4703418"/>
                <a:gd name="connsiteY13" fmla="*/ 2690949 h 3161212"/>
                <a:gd name="connsiteX14" fmla="*/ 4331582 w 4703418"/>
                <a:gd name="connsiteY14" fmla="*/ 2621280 h 3161212"/>
                <a:gd name="connsiteX15" fmla="*/ 4618965 w 4703418"/>
                <a:gd name="connsiteY15" fmla="*/ 2360023 h 3161212"/>
                <a:gd name="connsiteX16" fmla="*/ 4697342 w 4703418"/>
                <a:gd name="connsiteY16" fmla="*/ 2011680 h 3161212"/>
                <a:gd name="connsiteX17" fmla="*/ 4488337 w 4703418"/>
                <a:gd name="connsiteY17" fmla="*/ 1132114 h 3161212"/>
                <a:gd name="connsiteX18" fmla="*/ 4497045 w 4703418"/>
                <a:gd name="connsiteY18" fmla="*/ 583474 h 3161212"/>
                <a:gd name="connsiteX19" fmla="*/ 4601548 w 4703418"/>
                <a:gd name="connsiteY19" fmla="*/ 26126 h 3161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703418" h="3161212">
                  <a:moveTo>
                    <a:pt x="3007879" y="0"/>
                  </a:moveTo>
                  <a:cubicBezTo>
                    <a:pt x="2965062" y="288108"/>
                    <a:pt x="2922245" y="576217"/>
                    <a:pt x="2781457" y="809897"/>
                  </a:cubicBezTo>
                  <a:cubicBezTo>
                    <a:pt x="2640668" y="1043577"/>
                    <a:pt x="2414245" y="1180011"/>
                    <a:pt x="2163148" y="1402080"/>
                  </a:cubicBezTo>
                  <a:cubicBezTo>
                    <a:pt x="1912051" y="1624149"/>
                    <a:pt x="1556451" y="1994263"/>
                    <a:pt x="1274874" y="2142309"/>
                  </a:cubicBezTo>
                  <a:cubicBezTo>
                    <a:pt x="993297" y="2290355"/>
                    <a:pt x="675434" y="2239554"/>
                    <a:pt x="473685" y="2290354"/>
                  </a:cubicBezTo>
                  <a:cubicBezTo>
                    <a:pt x="271936" y="2341154"/>
                    <a:pt x="139856" y="2364378"/>
                    <a:pt x="64382" y="2447109"/>
                  </a:cubicBezTo>
                  <a:cubicBezTo>
                    <a:pt x="-11092" y="2529840"/>
                    <a:pt x="-12544" y="2696754"/>
                    <a:pt x="20839" y="2786743"/>
                  </a:cubicBezTo>
                  <a:cubicBezTo>
                    <a:pt x="54222" y="2876732"/>
                    <a:pt x="187753" y="2958012"/>
                    <a:pt x="264679" y="2987040"/>
                  </a:cubicBezTo>
                  <a:cubicBezTo>
                    <a:pt x="341605" y="3016069"/>
                    <a:pt x="351765" y="2931885"/>
                    <a:pt x="482394" y="2960914"/>
                  </a:cubicBezTo>
                  <a:cubicBezTo>
                    <a:pt x="613023" y="2989943"/>
                    <a:pt x="833640" y="3161212"/>
                    <a:pt x="1048451" y="3161212"/>
                  </a:cubicBezTo>
                  <a:cubicBezTo>
                    <a:pt x="1263262" y="3161212"/>
                    <a:pt x="1501296" y="3053805"/>
                    <a:pt x="1771262" y="2960914"/>
                  </a:cubicBezTo>
                  <a:cubicBezTo>
                    <a:pt x="2041228" y="2868023"/>
                    <a:pt x="2411342" y="2672080"/>
                    <a:pt x="2668245" y="2603863"/>
                  </a:cubicBezTo>
                  <a:cubicBezTo>
                    <a:pt x="2925148" y="2535646"/>
                    <a:pt x="3108028" y="2537098"/>
                    <a:pt x="3312679" y="2551612"/>
                  </a:cubicBezTo>
                  <a:cubicBezTo>
                    <a:pt x="3517331" y="2566126"/>
                    <a:pt x="3726337" y="2679338"/>
                    <a:pt x="3896154" y="2690949"/>
                  </a:cubicBezTo>
                  <a:cubicBezTo>
                    <a:pt x="4065971" y="2702560"/>
                    <a:pt x="4211114" y="2676434"/>
                    <a:pt x="4331582" y="2621280"/>
                  </a:cubicBezTo>
                  <a:cubicBezTo>
                    <a:pt x="4452051" y="2566126"/>
                    <a:pt x="4558005" y="2461623"/>
                    <a:pt x="4618965" y="2360023"/>
                  </a:cubicBezTo>
                  <a:cubicBezTo>
                    <a:pt x="4679925" y="2258423"/>
                    <a:pt x="4719113" y="2216331"/>
                    <a:pt x="4697342" y="2011680"/>
                  </a:cubicBezTo>
                  <a:cubicBezTo>
                    <a:pt x="4675571" y="1807029"/>
                    <a:pt x="4521720" y="1370148"/>
                    <a:pt x="4488337" y="1132114"/>
                  </a:cubicBezTo>
                  <a:cubicBezTo>
                    <a:pt x="4454954" y="894080"/>
                    <a:pt x="4478177" y="767805"/>
                    <a:pt x="4497045" y="583474"/>
                  </a:cubicBezTo>
                  <a:cubicBezTo>
                    <a:pt x="4515914" y="399143"/>
                    <a:pt x="4601548" y="26126"/>
                    <a:pt x="4601548" y="26126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9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47884" y="1179872"/>
            <a:ext cx="3240000" cy="3240000"/>
            <a:chOff x="3347884" y="1179872"/>
            <a:chExt cx="3240000" cy="3240000"/>
          </a:xfrm>
        </p:grpSpPr>
        <p:grpSp>
          <p:nvGrpSpPr>
            <p:cNvPr id="6" name="Group 5"/>
            <p:cNvGrpSpPr/>
            <p:nvPr/>
          </p:nvGrpSpPr>
          <p:grpSpPr>
            <a:xfrm>
              <a:off x="3891252" y="1356852"/>
              <a:ext cx="2153265" cy="2880000"/>
              <a:chOff x="4011561" y="1356852"/>
              <a:chExt cx="2880000" cy="2880000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4011561" y="1356852"/>
                <a:ext cx="2880000" cy="28800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191561" y="2753691"/>
                <a:ext cx="252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91561" y="2379194"/>
                <a:ext cx="252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191561" y="1630200"/>
                <a:ext cx="252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191561" y="2004697"/>
                <a:ext cx="252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191561" y="3128188"/>
                <a:ext cx="252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191561" y="3502686"/>
                <a:ext cx="252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3347884" y="1179872"/>
              <a:ext cx="3240000" cy="32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1802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2607734" y="1286933"/>
            <a:ext cx="6374059" cy="5012694"/>
            <a:chOff x="2607734" y="1286933"/>
            <a:chExt cx="6374059" cy="5012694"/>
          </a:xfrm>
          <a:solidFill>
            <a:schemeClr val="tx1"/>
          </a:solidFill>
        </p:grpSpPr>
        <p:grpSp>
          <p:nvGrpSpPr>
            <p:cNvPr id="8" name="Group 7"/>
            <p:cNvGrpSpPr/>
            <p:nvPr/>
          </p:nvGrpSpPr>
          <p:grpSpPr>
            <a:xfrm flipH="1">
              <a:off x="2607734" y="1286933"/>
              <a:ext cx="6374059" cy="5012694"/>
              <a:chOff x="2607734" y="1286933"/>
              <a:chExt cx="6374059" cy="5012694"/>
            </a:xfrm>
            <a:grpFill/>
          </p:grpSpPr>
          <p:sp>
            <p:nvSpPr>
              <p:cNvPr id="4" name="Freeform 3"/>
              <p:cNvSpPr/>
              <p:nvPr/>
            </p:nvSpPr>
            <p:spPr>
              <a:xfrm>
                <a:off x="2607734" y="1286933"/>
                <a:ext cx="6374059" cy="5012694"/>
              </a:xfrm>
              <a:custGeom>
                <a:avLst/>
                <a:gdLst>
                  <a:gd name="connsiteX0" fmla="*/ 0 w 6374059"/>
                  <a:gd name="connsiteY0" fmla="*/ 0 h 5012694"/>
                  <a:gd name="connsiteX1" fmla="*/ 143934 w 6374059"/>
                  <a:gd name="connsiteY1" fmla="*/ 719667 h 5012694"/>
                  <a:gd name="connsiteX2" fmla="*/ 372534 w 6374059"/>
                  <a:gd name="connsiteY2" fmla="*/ 2294467 h 5012694"/>
                  <a:gd name="connsiteX3" fmla="*/ 262467 w 6374059"/>
                  <a:gd name="connsiteY3" fmla="*/ 3183467 h 5012694"/>
                  <a:gd name="connsiteX4" fmla="*/ 50800 w 6374059"/>
                  <a:gd name="connsiteY4" fmla="*/ 3869267 h 5012694"/>
                  <a:gd name="connsiteX5" fmla="*/ 169334 w 6374059"/>
                  <a:gd name="connsiteY5" fmla="*/ 4631267 h 5012694"/>
                  <a:gd name="connsiteX6" fmla="*/ 533400 w 6374059"/>
                  <a:gd name="connsiteY6" fmla="*/ 4902200 h 5012694"/>
                  <a:gd name="connsiteX7" fmla="*/ 1456267 w 6374059"/>
                  <a:gd name="connsiteY7" fmla="*/ 4859867 h 5012694"/>
                  <a:gd name="connsiteX8" fmla="*/ 2506134 w 6374059"/>
                  <a:gd name="connsiteY8" fmla="*/ 4758267 h 5012694"/>
                  <a:gd name="connsiteX9" fmla="*/ 3352800 w 6374059"/>
                  <a:gd name="connsiteY9" fmla="*/ 4826000 h 5012694"/>
                  <a:gd name="connsiteX10" fmla="*/ 4563534 w 6374059"/>
                  <a:gd name="connsiteY10" fmla="*/ 4978400 h 5012694"/>
                  <a:gd name="connsiteX11" fmla="*/ 5291667 w 6374059"/>
                  <a:gd name="connsiteY11" fmla="*/ 4927600 h 5012694"/>
                  <a:gd name="connsiteX12" fmla="*/ 5706534 w 6374059"/>
                  <a:gd name="connsiteY12" fmla="*/ 5012267 h 5012694"/>
                  <a:gd name="connsiteX13" fmla="*/ 6299200 w 6374059"/>
                  <a:gd name="connsiteY13" fmla="*/ 4944534 h 5012694"/>
                  <a:gd name="connsiteX14" fmla="*/ 6350000 w 6374059"/>
                  <a:gd name="connsiteY14" fmla="*/ 4648200 h 5012694"/>
                  <a:gd name="connsiteX15" fmla="*/ 6155267 w 6374059"/>
                  <a:gd name="connsiteY15" fmla="*/ 4470400 h 5012694"/>
                  <a:gd name="connsiteX16" fmla="*/ 5689600 w 6374059"/>
                  <a:gd name="connsiteY16" fmla="*/ 4368800 h 5012694"/>
                  <a:gd name="connsiteX17" fmla="*/ 5147734 w 6374059"/>
                  <a:gd name="connsiteY17" fmla="*/ 4123267 h 5012694"/>
                  <a:gd name="connsiteX18" fmla="*/ 4893734 w 6374059"/>
                  <a:gd name="connsiteY18" fmla="*/ 3937000 h 5012694"/>
                  <a:gd name="connsiteX19" fmla="*/ 4097867 w 6374059"/>
                  <a:gd name="connsiteY19" fmla="*/ 3530600 h 5012694"/>
                  <a:gd name="connsiteX20" fmla="*/ 3124200 w 6374059"/>
                  <a:gd name="connsiteY20" fmla="*/ 3064934 h 5012694"/>
                  <a:gd name="connsiteX21" fmla="*/ 2633134 w 6374059"/>
                  <a:gd name="connsiteY21" fmla="*/ 2895600 h 5012694"/>
                  <a:gd name="connsiteX22" fmla="*/ 2370667 w 6374059"/>
                  <a:gd name="connsiteY22" fmla="*/ 2650067 h 5012694"/>
                  <a:gd name="connsiteX23" fmla="*/ 2260600 w 6374059"/>
                  <a:gd name="connsiteY23" fmla="*/ 2091267 h 5012694"/>
                  <a:gd name="connsiteX24" fmla="*/ 2336800 w 6374059"/>
                  <a:gd name="connsiteY24" fmla="*/ 931334 h 5012694"/>
                  <a:gd name="connsiteX25" fmla="*/ 2497667 w 6374059"/>
                  <a:gd name="connsiteY25" fmla="*/ 25400 h 5012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374059" h="5012694">
                    <a:moveTo>
                      <a:pt x="0" y="0"/>
                    </a:moveTo>
                    <a:cubicBezTo>
                      <a:pt x="40922" y="168628"/>
                      <a:pt x="81845" y="337256"/>
                      <a:pt x="143934" y="719667"/>
                    </a:cubicBezTo>
                    <a:cubicBezTo>
                      <a:pt x="206023" y="1102078"/>
                      <a:pt x="352779" y="1883834"/>
                      <a:pt x="372534" y="2294467"/>
                    </a:cubicBezTo>
                    <a:cubicBezTo>
                      <a:pt x="392289" y="2705100"/>
                      <a:pt x="316089" y="2921001"/>
                      <a:pt x="262467" y="3183467"/>
                    </a:cubicBezTo>
                    <a:cubicBezTo>
                      <a:pt x="208845" y="3445933"/>
                      <a:pt x="66322" y="3627967"/>
                      <a:pt x="50800" y="3869267"/>
                    </a:cubicBezTo>
                    <a:cubicBezTo>
                      <a:pt x="35278" y="4110567"/>
                      <a:pt x="88901" y="4459111"/>
                      <a:pt x="169334" y="4631267"/>
                    </a:cubicBezTo>
                    <a:cubicBezTo>
                      <a:pt x="249767" y="4803423"/>
                      <a:pt x="318911" y="4864100"/>
                      <a:pt x="533400" y="4902200"/>
                    </a:cubicBezTo>
                    <a:cubicBezTo>
                      <a:pt x="747889" y="4940300"/>
                      <a:pt x="1127478" y="4883856"/>
                      <a:pt x="1456267" y="4859867"/>
                    </a:cubicBezTo>
                    <a:cubicBezTo>
                      <a:pt x="1785056" y="4835878"/>
                      <a:pt x="2190045" y="4763911"/>
                      <a:pt x="2506134" y="4758267"/>
                    </a:cubicBezTo>
                    <a:cubicBezTo>
                      <a:pt x="2822223" y="4752623"/>
                      <a:pt x="3009900" y="4789311"/>
                      <a:pt x="3352800" y="4826000"/>
                    </a:cubicBezTo>
                    <a:cubicBezTo>
                      <a:pt x="3695700" y="4862689"/>
                      <a:pt x="4240389" y="4961467"/>
                      <a:pt x="4563534" y="4978400"/>
                    </a:cubicBezTo>
                    <a:cubicBezTo>
                      <a:pt x="4886679" y="4995333"/>
                      <a:pt x="5101167" y="4921956"/>
                      <a:pt x="5291667" y="4927600"/>
                    </a:cubicBezTo>
                    <a:cubicBezTo>
                      <a:pt x="5482167" y="4933244"/>
                      <a:pt x="5538612" y="5009445"/>
                      <a:pt x="5706534" y="5012267"/>
                    </a:cubicBezTo>
                    <a:cubicBezTo>
                      <a:pt x="5874456" y="5015089"/>
                      <a:pt x="6191956" y="5005212"/>
                      <a:pt x="6299200" y="4944534"/>
                    </a:cubicBezTo>
                    <a:cubicBezTo>
                      <a:pt x="6406444" y="4883856"/>
                      <a:pt x="6373989" y="4727222"/>
                      <a:pt x="6350000" y="4648200"/>
                    </a:cubicBezTo>
                    <a:cubicBezTo>
                      <a:pt x="6326011" y="4569178"/>
                      <a:pt x="6265334" y="4516967"/>
                      <a:pt x="6155267" y="4470400"/>
                    </a:cubicBezTo>
                    <a:cubicBezTo>
                      <a:pt x="6045200" y="4423833"/>
                      <a:pt x="5857522" y="4426656"/>
                      <a:pt x="5689600" y="4368800"/>
                    </a:cubicBezTo>
                    <a:cubicBezTo>
                      <a:pt x="5521678" y="4310944"/>
                      <a:pt x="5280378" y="4195234"/>
                      <a:pt x="5147734" y="4123267"/>
                    </a:cubicBezTo>
                    <a:cubicBezTo>
                      <a:pt x="5015090" y="4051300"/>
                      <a:pt x="5068712" y="4035778"/>
                      <a:pt x="4893734" y="3937000"/>
                    </a:cubicBezTo>
                    <a:cubicBezTo>
                      <a:pt x="4718756" y="3838222"/>
                      <a:pt x="4392789" y="3675944"/>
                      <a:pt x="4097867" y="3530600"/>
                    </a:cubicBezTo>
                    <a:cubicBezTo>
                      <a:pt x="3802945" y="3385256"/>
                      <a:pt x="3368322" y="3170767"/>
                      <a:pt x="3124200" y="3064934"/>
                    </a:cubicBezTo>
                    <a:cubicBezTo>
                      <a:pt x="2880078" y="2959101"/>
                      <a:pt x="2758723" y="2964744"/>
                      <a:pt x="2633134" y="2895600"/>
                    </a:cubicBezTo>
                    <a:cubicBezTo>
                      <a:pt x="2507545" y="2826456"/>
                      <a:pt x="2432756" y="2784122"/>
                      <a:pt x="2370667" y="2650067"/>
                    </a:cubicBezTo>
                    <a:cubicBezTo>
                      <a:pt x="2308578" y="2516012"/>
                      <a:pt x="2266244" y="2377722"/>
                      <a:pt x="2260600" y="2091267"/>
                    </a:cubicBezTo>
                    <a:cubicBezTo>
                      <a:pt x="2254956" y="1804812"/>
                      <a:pt x="2297289" y="1275645"/>
                      <a:pt x="2336800" y="931334"/>
                    </a:cubicBezTo>
                    <a:cubicBezTo>
                      <a:pt x="2376311" y="587023"/>
                      <a:pt x="2497667" y="25400"/>
                      <a:pt x="2497667" y="254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>
                <a:endCxn id="4" idx="25"/>
              </p:cNvCxnSpPr>
              <p:nvPr/>
            </p:nvCxnSpPr>
            <p:spPr>
              <a:xfrm>
                <a:off x="2607734" y="1286933"/>
                <a:ext cx="2497667" cy="254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/>
            <p:cNvSpPr/>
            <p:nvPr/>
          </p:nvSpPr>
          <p:spPr>
            <a:xfrm>
              <a:off x="3843867" y="5689600"/>
              <a:ext cx="254000" cy="254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760133" y="5909733"/>
              <a:ext cx="254000" cy="254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8373532" y="5765800"/>
              <a:ext cx="254000" cy="254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357126" y="5266267"/>
              <a:ext cx="254000" cy="254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605959" y="4445000"/>
              <a:ext cx="254000" cy="254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7605959" y="1312333"/>
              <a:ext cx="254000" cy="254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2887133" y="5816601"/>
              <a:ext cx="1083734" cy="220132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endCxn id="16" idx="2"/>
            </p:cNvCxnSpPr>
            <p:nvPr/>
          </p:nvCxnSpPr>
          <p:spPr>
            <a:xfrm flipV="1">
              <a:off x="3970867" y="5393267"/>
              <a:ext cx="2386259" cy="423333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6484126" y="4572000"/>
              <a:ext cx="1248833" cy="820841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732959" y="4572000"/>
              <a:ext cx="767573" cy="1329481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7706219" y="1439333"/>
              <a:ext cx="26740" cy="3144942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3705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Houghton</dc:creator>
  <cp:lastModifiedBy>Max Houghton [el15mh]</cp:lastModifiedBy>
  <cp:revision>14</cp:revision>
  <dcterms:created xsi:type="dcterms:W3CDTF">2017-09-02T09:55:17Z</dcterms:created>
  <dcterms:modified xsi:type="dcterms:W3CDTF">2017-09-26T14:45:25Z</dcterms:modified>
</cp:coreProperties>
</file>