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0"/>
    <p:restoredTop sz="94710"/>
  </p:normalViewPr>
  <p:slideViewPr>
    <p:cSldViewPr snapToGrid="0" snapToObjects="1">
      <p:cViewPr>
        <p:scale>
          <a:sx n="147" d="100"/>
          <a:sy n="147" d="100"/>
        </p:scale>
        <p:origin x="-2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2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F7F2-7894-C348-B4D5-A172BE5D5ED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76B6-6056-8843-871E-D415BD04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82798" y="889000"/>
            <a:ext cx="5400000" cy="5400000"/>
            <a:chOff x="2082800" y="889000"/>
            <a:chExt cx="1800000" cy="1800000"/>
          </a:xfrm>
        </p:grpSpPr>
        <p:sp>
          <p:nvSpPr>
            <p:cNvPr id="4" name="Rounded Rectangle 3"/>
            <p:cNvSpPr/>
            <p:nvPr/>
          </p:nvSpPr>
          <p:spPr>
            <a:xfrm>
              <a:off x="2082800" y="889000"/>
              <a:ext cx="1800000" cy="1800000"/>
            </a:xfrm>
            <a:prstGeom prst="roundRect">
              <a:avLst/>
            </a:prstGeom>
            <a:gradFill flip="none" rotWithShape="1">
              <a:gsLst>
                <a:gs pos="55000">
                  <a:srgbClr val="0070C0"/>
                </a:gs>
                <a:gs pos="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82431" y="1305674"/>
              <a:ext cx="1370666" cy="966651"/>
              <a:chOff x="1773127" y="3021874"/>
              <a:chExt cx="4703418" cy="3161212"/>
            </a:xfrm>
            <a:solidFill>
              <a:schemeClr val="bg1"/>
            </a:solidFill>
          </p:grpSpPr>
          <p:sp>
            <p:nvSpPr>
              <p:cNvPr id="7" name="Freeform 6"/>
              <p:cNvSpPr/>
              <p:nvPr/>
            </p:nvSpPr>
            <p:spPr>
              <a:xfrm>
                <a:off x="1773127" y="3021874"/>
                <a:ext cx="4703418" cy="3161212"/>
              </a:xfrm>
              <a:custGeom>
                <a:avLst/>
                <a:gdLst>
                  <a:gd name="connsiteX0" fmla="*/ 3007879 w 4703418"/>
                  <a:gd name="connsiteY0" fmla="*/ 0 h 3161212"/>
                  <a:gd name="connsiteX1" fmla="*/ 2781457 w 4703418"/>
                  <a:gd name="connsiteY1" fmla="*/ 809897 h 3161212"/>
                  <a:gd name="connsiteX2" fmla="*/ 2163148 w 4703418"/>
                  <a:gd name="connsiteY2" fmla="*/ 1402080 h 3161212"/>
                  <a:gd name="connsiteX3" fmla="*/ 1274874 w 4703418"/>
                  <a:gd name="connsiteY3" fmla="*/ 2142309 h 3161212"/>
                  <a:gd name="connsiteX4" fmla="*/ 473685 w 4703418"/>
                  <a:gd name="connsiteY4" fmla="*/ 2290354 h 3161212"/>
                  <a:gd name="connsiteX5" fmla="*/ 64382 w 4703418"/>
                  <a:gd name="connsiteY5" fmla="*/ 2447109 h 3161212"/>
                  <a:gd name="connsiteX6" fmla="*/ 20839 w 4703418"/>
                  <a:gd name="connsiteY6" fmla="*/ 2786743 h 3161212"/>
                  <a:gd name="connsiteX7" fmla="*/ 264679 w 4703418"/>
                  <a:gd name="connsiteY7" fmla="*/ 2987040 h 3161212"/>
                  <a:gd name="connsiteX8" fmla="*/ 482394 w 4703418"/>
                  <a:gd name="connsiteY8" fmla="*/ 2960914 h 3161212"/>
                  <a:gd name="connsiteX9" fmla="*/ 1048451 w 4703418"/>
                  <a:gd name="connsiteY9" fmla="*/ 3161212 h 3161212"/>
                  <a:gd name="connsiteX10" fmla="*/ 1771262 w 4703418"/>
                  <a:gd name="connsiteY10" fmla="*/ 2960914 h 3161212"/>
                  <a:gd name="connsiteX11" fmla="*/ 2668245 w 4703418"/>
                  <a:gd name="connsiteY11" fmla="*/ 2603863 h 3161212"/>
                  <a:gd name="connsiteX12" fmla="*/ 3312679 w 4703418"/>
                  <a:gd name="connsiteY12" fmla="*/ 2551612 h 3161212"/>
                  <a:gd name="connsiteX13" fmla="*/ 3896154 w 4703418"/>
                  <a:gd name="connsiteY13" fmla="*/ 2690949 h 3161212"/>
                  <a:gd name="connsiteX14" fmla="*/ 4331582 w 4703418"/>
                  <a:gd name="connsiteY14" fmla="*/ 2621280 h 3161212"/>
                  <a:gd name="connsiteX15" fmla="*/ 4618965 w 4703418"/>
                  <a:gd name="connsiteY15" fmla="*/ 2360023 h 3161212"/>
                  <a:gd name="connsiteX16" fmla="*/ 4697342 w 4703418"/>
                  <a:gd name="connsiteY16" fmla="*/ 2011680 h 3161212"/>
                  <a:gd name="connsiteX17" fmla="*/ 4488337 w 4703418"/>
                  <a:gd name="connsiteY17" fmla="*/ 1132114 h 3161212"/>
                  <a:gd name="connsiteX18" fmla="*/ 4497045 w 4703418"/>
                  <a:gd name="connsiteY18" fmla="*/ 583474 h 3161212"/>
                  <a:gd name="connsiteX19" fmla="*/ 4601548 w 4703418"/>
                  <a:gd name="connsiteY19" fmla="*/ 26126 h 316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03418" h="3161212">
                    <a:moveTo>
                      <a:pt x="3007879" y="0"/>
                    </a:moveTo>
                    <a:cubicBezTo>
                      <a:pt x="2965062" y="288108"/>
                      <a:pt x="2922245" y="576217"/>
                      <a:pt x="2781457" y="809897"/>
                    </a:cubicBezTo>
                    <a:cubicBezTo>
                      <a:pt x="2640668" y="1043577"/>
                      <a:pt x="2414245" y="1180011"/>
                      <a:pt x="2163148" y="1402080"/>
                    </a:cubicBezTo>
                    <a:cubicBezTo>
                      <a:pt x="1912051" y="1624149"/>
                      <a:pt x="1556451" y="1994263"/>
                      <a:pt x="1274874" y="2142309"/>
                    </a:cubicBezTo>
                    <a:cubicBezTo>
                      <a:pt x="993297" y="2290355"/>
                      <a:pt x="675434" y="2239554"/>
                      <a:pt x="473685" y="2290354"/>
                    </a:cubicBezTo>
                    <a:cubicBezTo>
                      <a:pt x="271936" y="2341154"/>
                      <a:pt x="139856" y="2364378"/>
                      <a:pt x="64382" y="2447109"/>
                    </a:cubicBezTo>
                    <a:cubicBezTo>
                      <a:pt x="-11092" y="2529840"/>
                      <a:pt x="-12544" y="2696754"/>
                      <a:pt x="20839" y="2786743"/>
                    </a:cubicBezTo>
                    <a:cubicBezTo>
                      <a:pt x="54222" y="2876732"/>
                      <a:pt x="187753" y="2958012"/>
                      <a:pt x="264679" y="2987040"/>
                    </a:cubicBezTo>
                    <a:cubicBezTo>
                      <a:pt x="341605" y="3016069"/>
                      <a:pt x="351765" y="2931885"/>
                      <a:pt x="482394" y="2960914"/>
                    </a:cubicBezTo>
                    <a:cubicBezTo>
                      <a:pt x="613023" y="2989943"/>
                      <a:pt x="833640" y="3161212"/>
                      <a:pt x="1048451" y="3161212"/>
                    </a:cubicBezTo>
                    <a:cubicBezTo>
                      <a:pt x="1263262" y="3161212"/>
                      <a:pt x="1501296" y="3053805"/>
                      <a:pt x="1771262" y="2960914"/>
                    </a:cubicBezTo>
                    <a:cubicBezTo>
                      <a:pt x="2041228" y="2868023"/>
                      <a:pt x="2411342" y="2672080"/>
                      <a:pt x="2668245" y="2603863"/>
                    </a:cubicBezTo>
                    <a:cubicBezTo>
                      <a:pt x="2925148" y="2535646"/>
                      <a:pt x="3108028" y="2537098"/>
                      <a:pt x="3312679" y="2551612"/>
                    </a:cubicBezTo>
                    <a:cubicBezTo>
                      <a:pt x="3517331" y="2566126"/>
                      <a:pt x="3726337" y="2679338"/>
                      <a:pt x="3896154" y="2690949"/>
                    </a:cubicBezTo>
                    <a:cubicBezTo>
                      <a:pt x="4065971" y="2702560"/>
                      <a:pt x="4211114" y="2676434"/>
                      <a:pt x="4331582" y="2621280"/>
                    </a:cubicBezTo>
                    <a:cubicBezTo>
                      <a:pt x="4452051" y="2566126"/>
                      <a:pt x="4558005" y="2461623"/>
                      <a:pt x="4618965" y="2360023"/>
                    </a:cubicBezTo>
                    <a:cubicBezTo>
                      <a:pt x="4679925" y="2258423"/>
                      <a:pt x="4719113" y="2216331"/>
                      <a:pt x="4697342" y="2011680"/>
                    </a:cubicBezTo>
                    <a:cubicBezTo>
                      <a:pt x="4675571" y="1807029"/>
                      <a:pt x="4521720" y="1370148"/>
                      <a:pt x="4488337" y="1132114"/>
                    </a:cubicBezTo>
                    <a:cubicBezTo>
                      <a:pt x="4454954" y="894080"/>
                      <a:pt x="4478177" y="767805"/>
                      <a:pt x="4497045" y="583474"/>
                    </a:cubicBezTo>
                    <a:cubicBezTo>
                      <a:pt x="4515914" y="399143"/>
                      <a:pt x="4601548" y="26126"/>
                      <a:pt x="4601548" y="26126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781006" y="3028908"/>
                <a:ext cx="1611085" cy="27801"/>
              </a:xfrm>
              <a:custGeom>
                <a:avLst/>
                <a:gdLst>
                  <a:gd name="connsiteX0" fmla="*/ 0 w 1611085"/>
                  <a:gd name="connsiteY0" fmla="*/ 1675 h 27801"/>
                  <a:gd name="connsiteX1" fmla="*/ 1611085 w 1611085"/>
                  <a:gd name="connsiteY1" fmla="*/ 27801 h 27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1085" h="27801">
                    <a:moveTo>
                      <a:pt x="0" y="1675"/>
                    </a:moveTo>
                    <a:cubicBezTo>
                      <a:pt x="673462" y="-1228"/>
                      <a:pt x="1346925" y="-4130"/>
                      <a:pt x="1611085" y="27801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995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82798" y="889000"/>
            <a:ext cx="5400000" cy="5400000"/>
            <a:chOff x="2082800" y="889000"/>
            <a:chExt cx="1800000" cy="1800000"/>
          </a:xfrm>
        </p:grpSpPr>
        <p:sp>
          <p:nvSpPr>
            <p:cNvPr id="4" name="Rounded Rectangle 3"/>
            <p:cNvSpPr/>
            <p:nvPr/>
          </p:nvSpPr>
          <p:spPr>
            <a:xfrm>
              <a:off x="2082800" y="889000"/>
              <a:ext cx="1800000" cy="180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297467" y="1305674"/>
              <a:ext cx="1370666" cy="966651"/>
            </a:xfrm>
            <a:custGeom>
              <a:avLst/>
              <a:gdLst>
                <a:gd name="connsiteX0" fmla="*/ 3007879 w 4703418"/>
                <a:gd name="connsiteY0" fmla="*/ 0 h 3161212"/>
                <a:gd name="connsiteX1" fmla="*/ 2781457 w 4703418"/>
                <a:gd name="connsiteY1" fmla="*/ 809897 h 3161212"/>
                <a:gd name="connsiteX2" fmla="*/ 2163148 w 4703418"/>
                <a:gd name="connsiteY2" fmla="*/ 1402080 h 3161212"/>
                <a:gd name="connsiteX3" fmla="*/ 1274874 w 4703418"/>
                <a:gd name="connsiteY3" fmla="*/ 2142309 h 3161212"/>
                <a:gd name="connsiteX4" fmla="*/ 473685 w 4703418"/>
                <a:gd name="connsiteY4" fmla="*/ 2290354 h 3161212"/>
                <a:gd name="connsiteX5" fmla="*/ 64382 w 4703418"/>
                <a:gd name="connsiteY5" fmla="*/ 2447109 h 3161212"/>
                <a:gd name="connsiteX6" fmla="*/ 20839 w 4703418"/>
                <a:gd name="connsiteY6" fmla="*/ 2786743 h 3161212"/>
                <a:gd name="connsiteX7" fmla="*/ 264679 w 4703418"/>
                <a:gd name="connsiteY7" fmla="*/ 2987040 h 3161212"/>
                <a:gd name="connsiteX8" fmla="*/ 482394 w 4703418"/>
                <a:gd name="connsiteY8" fmla="*/ 2960914 h 3161212"/>
                <a:gd name="connsiteX9" fmla="*/ 1048451 w 4703418"/>
                <a:gd name="connsiteY9" fmla="*/ 3161212 h 3161212"/>
                <a:gd name="connsiteX10" fmla="*/ 1771262 w 4703418"/>
                <a:gd name="connsiteY10" fmla="*/ 2960914 h 3161212"/>
                <a:gd name="connsiteX11" fmla="*/ 2668245 w 4703418"/>
                <a:gd name="connsiteY11" fmla="*/ 2603863 h 3161212"/>
                <a:gd name="connsiteX12" fmla="*/ 3312679 w 4703418"/>
                <a:gd name="connsiteY12" fmla="*/ 2551612 h 3161212"/>
                <a:gd name="connsiteX13" fmla="*/ 3896154 w 4703418"/>
                <a:gd name="connsiteY13" fmla="*/ 2690949 h 3161212"/>
                <a:gd name="connsiteX14" fmla="*/ 4331582 w 4703418"/>
                <a:gd name="connsiteY14" fmla="*/ 2621280 h 3161212"/>
                <a:gd name="connsiteX15" fmla="*/ 4618965 w 4703418"/>
                <a:gd name="connsiteY15" fmla="*/ 2360023 h 3161212"/>
                <a:gd name="connsiteX16" fmla="*/ 4697342 w 4703418"/>
                <a:gd name="connsiteY16" fmla="*/ 2011680 h 3161212"/>
                <a:gd name="connsiteX17" fmla="*/ 4488337 w 4703418"/>
                <a:gd name="connsiteY17" fmla="*/ 1132114 h 3161212"/>
                <a:gd name="connsiteX18" fmla="*/ 4497045 w 4703418"/>
                <a:gd name="connsiteY18" fmla="*/ 583474 h 3161212"/>
                <a:gd name="connsiteX19" fmla="*/ 4601548 w 4703418"/>
                <a:gd name="connsiteY19" fmla="*/ 26126 h 316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3418" h="3161212">
                  <a:moveTo>
                    <a:pt x="3007879" y="0"/>
                  </a:moveTo>
                  <a:cubicBezTo>
                    <a:pt x="2965062" y="288108"/>
                    <a:pt x="2922245" y="576217"/>
                    <a:pt x="2781457" y="809897"/>
                  </a:cubicBezTo>
                  <a:cubicBezTo>
                    <a:pt x="2640668" y="1043577"/>
                    <a:pt x="2414245" y="1180011"/>
                    <a:pt x="2163148" y="1402080"/>
                  </a:cubicBezTo>
                  <a:cubicBezTo>
                    <a:pt x="1912051" y="1624149"/>
                    <a:pt x="1556451" y="1994263"/>
                    <a:pt x="1274874" y="2142309"/>
                  </a:cubicBezTo>
                  <a:cubicBezTo>
                    <a:pt x="993297" y="2290355"/>
                    <a:pt x="675434" y="2239554"/>
                    <a:pt x="473685" y="2290354"/>
                  </a:cubicBezTo>
                  <a:cubicBezTo>
                    <a:pt x="271936" y="2341154"/>
                    <a:pt x="139856" y="2364378"/>
                    <a:pt x="64382" y="2447109"/>
                  </a:cubicBezTo>
                  <a:cubicBezTo>
                    <a:pt x="-11092" y="2529840"/>
                    <a:pt x="-12544" y="2696754"/>
                    <a:pt x="20839" y="2786743"/>
                  </a:cubicBezTo>
                  <a:cubicBezTo>
                    <a:pt x="54222" y="2876732"/>
                    <a:pt x="187753" y="2958012"/>
                    <a:pt x="264679" y="2987040"/>
                  </a:cubicBezTo>
                  <a:cubicBezTo>
                    <a:pt x="341605" y="3016069"/>
                    <a:pt x="351765" y="2931885"/>
                    <a:pt x="482394" y="2960914"/>
                  </a:cubicBezTo>
                  <a:cubicBezTo>
                    <a:pt x="613023" y="2989943"/>
                    <a:pt x="833640" y="3161212"/>
                    <a:pt x="1048451" y="3161212"/>
                  </a:cubicBezTo>
                  <a:cubicBezTo>
                    <a:pt x="1263262" y="3161212"/>
                    <a:pt x="1501296" y="3053805"/>
                    <a:pt x="1771262" y="2960914"/>
                  </a:cubicBezTo>
                  <a:cubicBezTo>
                    <a:pt x="2041228" y="2868023"/>
                    <a:pt x="2411342" y="2672080"/>
                    <a:pt x="2668245" y="2603863"/>
                  </a:cubicBezTo>
                  <a:cubicBezTo>
                    <a:pt x="2925148" y="2535646"/>
                    <a:pt x="3108028" y="2537098"/>
                    <a:pt x="3312679" y="2551612"/>
                  </a:cubicBezTo>
                  <a:cubicBezTo>
                    <a:pt x="3517331" y="2566126"/>
                    <a:pt x="3726337" y="2679338"/>
                    <a:pt x="3896154" y="2690949"/>
                  </a:cubicBezTo>
                  <a:cubicBezTo>
                    <a:pt x="4065971" y="2702560"/>
                    <a:pt x="4211114" y="2676434"/>
                    <a:pt x="4331582" y="2621280"/>
                  </a:cubicBezTo>
                  <a:cubicBezTo>
                    <a:pt x="4452051" y="2566126"/>
                    <a:pt x="4558005" y="2461623"/>
                    <a:pt x="4618965" y="2360023"/>
                  </a:cubicBezTo>
                  <a:cubicBezTo>
                    <a:pt x="4679925" y="2258423"/>
                    <a:pt x="4719113" y="2216331"/>
                    <a:pt x="4697342" y="2011680"/>
                  </a:cubicBezTo>
                  <a:cubicBezTo>
                    <a:pt x="4675571" y="1807029"/>
                    <a:pt x="4521720" y="1370148"/>
                    <a:pt x="4488337" y="1132114"/>
                  </a:cubicBezTo>
                  <a:cubicBezTo>
                    <a:pt x="4454954" y="894080"/>
                    <a:pt x="4478177" y="767805"/>
                    <a:pt x="4497045" y="583474"/>
                  </a:cubicBezTo>
                  <a:cubicBezTo>
                    <a:pt x="4515914" y="399143"/>
                    <a:pt x="4601548" y="26126"/>
                    <a:pt x="4601548" y="2612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Houghton</dc:creator>
  <cp:lastModifiedBy>Max Houghton [el15mh]</cp:lastModifiedBy>
  <cp:revision>3</cp:revision>
  <dcterms:created xsi:type="dcterms:W3CDTF">2017-09-02T09:55:17Z</dcterms:created>
  <dcterms:modified xsi:type="dcterms:W3CDTF">2017-09-25T18:21:55Z</dcterms:modified>
</cp:coreProperties>
</file>