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1F72-E8AE-4615-8FE6-18EB9F9DA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C715F-63FF-4335-876C-A0A15A55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EE70-C2F4-4073-971D-F1EEAF3D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E3E1-03E2-4CE1-B274-47152991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F2BA-D138-41AC-9C9F-B87AA2D5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017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24E1-F8AE-42BF-A1F3-E9F8425D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CA47C-D000-4A04-B348-C6D221C4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6B108-60C0-40A8-B1B9-FB9A6163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C194-C162-4B42-B3CD-056DEDB8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5BF0-AD17-4D5F-BE9F-CD7DAC7C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08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5D490-1C59-46E6-A032-7D21F4889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6C97A-EAC7-4E5B-A4C8-C0ED1D3E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CE42-DCA2-4FA8-A43B-00FF0A39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61406-4A67-4E69-B3E5-6506DD66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E933-5585-44E5-B24F-F319FDE2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96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6C83-C323-428C-BB8F-EC37D54D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2031-DE4E-4071-8202-29026905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8872-14CB-4FDC-A6A4-77A27FB2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8057-B48D-4383-8412-7212F8BB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D8D6-8D98-4D81-8D85-13BFDB9E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039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9856-837C-4626-AA76-B20C6C86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83C00-5F50-49A8-8EB0-11F34BE5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8AB7-CA14-4CE1-8209-2B15FE59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5A354-5DF1-4CC4-8906-780BD788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C5C1-7C79-4450-AFCD-1C92CE78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469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983D-B0A7-4CF1-BA1F-68AB1B3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DFA5-08E7-4303-AF86-CE689AF37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38EC2-0016-406B-B367-FF0973517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78BB-9401-43DE-BE41-925370F1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6B72-C883-4CB4-8180-7856DD7C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B264D-FBCC-4532-AEBF-30F2446E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718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12AB-A269-4594-B194-D85FB096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0997-7B60-4247-92E2-009A8561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AFDD7-CCAB-4F62-885C-D4C97DD2B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B0801-04B0-496C-AFBE-3B9032EBE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57974-1167-4945-8802-72B79F1BC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01574-B896-4AE2-ADD1-2C202EA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8081F-68DA-430F-8FB5-3515E14F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10D3E-8817-4F27-8B36-97E873A2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297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8AA9-2799-4451-B50B-1ED9A3A3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66DCE-68F0-49FC-A4EB-B0657047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D1C43-41DC-42A8-8270-12F2A882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2C328-9BA5-482D-B675-04329923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28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9D467-4E1E-4AC5-857B-60900313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EDFB2-497A-4747-BEA0-B6EEEFBE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D1901-52A9-461F-982E-5EE86A00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48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E11-97DD-4D54-AD10-560F74AD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5F87-06A6-4D7C-82AA-569BE887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59185-8650-4173-A6A8-D6A299690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BB534-0FF5-4EB5-9A2B-5057C93B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B042-952A-4387-8BDF-7534F875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D9F4A-64E2-4F5A-8004-0B3BBEF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486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42BF-D404-40E9-9AA2-7A782A58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EC81D-CAB7-4A25-8664-DC8CB8062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AAE3-CCB0-472F-821C-F22C59888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01304-C073-4C57-8C87-80FE8DCA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5DB04-3919-4A29-922B-9AA82059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96A3-1E6D-4FD3-B440-B88728C5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837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0C107-2B08-40AA-9334-998C84C0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79E7-185C-444F-8F4E-90C5A81E1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12AA-7D28-4643-A249-01AAE4D38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2183-8578-4011-9672-36CA47CFE6D5}" type="datetimeFigureOut">
              <a:rPr lang="el-GR" smtClean="0"/>
              <a:t>27/7/2020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D470-FB19-4AD5-98AF-D2650791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BFDC-3C72-4CF2-B595-D5875A755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inicaltrials.gov/ct2/resources/download#DownloadAll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evelopers.google.com/maps/documentation/geocoding/st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ppathon_project/output.html?search=&#8220;disease&#8221;&amp;format=%7bjson,map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CB2313F-44BB-4CAE-9558-19C269D1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545" y="160561"/>
            <a:ext cx="92846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l-G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ΕΘΝΙΚΟ ΜΕΤΣΟΒΙΟ ΠΟΛΥΤΕΧΝΕΙΟ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ΣΧΟΛΗ ΗΛΕΚΤΡΟΛΟΓΩΝ ΜΗΧΑΝΙΚΩΝ ΚΑΙ ΜΗΧΑΝΙΚΩΝ ΥΠΟΛΟΓΙΣΤΩΝ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38C0BC4-85EF-44EB-896F-12936BEA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68" y="1122363"/>
            <a:ext cx="3943863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4B48123-9707-42BA-ABB1-B9E15A5B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87" y="5227805"/>
            <a:ext cx="89470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ΕΞΑΜΗΝΟ 2020 </a:t>
            </a:r>
            <a:r>
              <a:rPr lang="el-GR" altLang="el-G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Παρουσίαση εξαμηνιαίου </a:t>
            </a:r>
            <a:r>
              <a:rPr lang="en-US" altLang="el-G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kumimoji="0" lang="el-GR" alt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Σπουδαστής : Ρούσσης Δημήτριος</a:t>
            </a:r>
            <a:endParaRPr kumimoji="0" lang="el-GR" alt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Α.Μ. : 03117408</a:t>
            </a: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2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96FC-C6AC-4E56-9661-EE99DA89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7A26-F93A-4591-8343-3D26146D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Αναζήτηση για</a:t>
            </a:r>
          </a:p>
          <a:p>
            <a:pPr marL="0" indent="0">
              <a:buNone/>
            </a:pPr>
            <a:r>
              <a:rPr lang="el-GR" dirty="0"/>
              <a:t>την ασθένεια</a:t>
            </a:r>
          </a:p>
          <a:p>
            <a:pPr marL="0" indent="0">
              <a:buNone/>
            </a:pPr>
            <a:r>
              <a:rPr lang="en-US" dirty="0" err="1"/>
              <a:t>Myelofibr</a:t>
            </a:r>
            <a:r>
              <a:rPr lang="el-GR"/>
              <a:t>ο</a:t>
            </a:r>
            <a:r>
              <a:rPr lang="en-US"/>
              <a:t>sis</a:t>
            </a:r>
            <a:r>
              <a:rPr lang="el-GR" dirty="0"/>
              <a:t>,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σε </a:t>
            </a: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l-GR" dirty="0"/>
              <a:t>παρουσίαση.</a:t>
            </a:r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28EEA-0473-4D8A-BF91-44C75959A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26" y="1825625"/>
            <a:ext cx="8231174" cy="43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18DC-002B-44AB-A6D3-98C724C4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εργασίας.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528-1A5E-4226-961E-926EE098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/>
              <a:t>Επιλέξαμε να υλοποιήσουμε από τα προτεινόμενα </a:t>
            </a:r>
            <a:r>
              <a:rPr lang="en-US" dirty="0"/>
              <a:t>project </a:t>
            </a:r>
            <a:r>
              <a:rPr lang="el-GR" dirty="0"/>
              <a:t>το </a:t>
            </a:r>
            <a:r>
              <a:rPr lang="en-US" dirty="0"/>
              <a:t>CTGOV-03. 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Αρχικά κατεβάσαμε τα συνολικά δεδομένα σε </a:t>
            </a:r>
            <a:r>
              <a:rPr lang="en-US" dirty="0"/>
              <a:t>XML </a:t>
            </a:r>
            <a:r>
              <a:rPr lang="el-GR" dirty="0"/>
              <a:t>από </a:t>
            </a:r>
            <a:r>
              <a:rPr lang="el-GR" dirty="0">
                <a:hlinkClick r:id="rId2"/>
              </a:rPr>
              <a:t>εδώ</a:t>
            </a:r>
            <a:r>
              <a:rPr lang="en-US" dirty="0"/>
              <a:t> . </a:t>
            </a:r>
            <a:r>
              <a:rPr lang="el-GR" dirty="0"/>
              <a:t>Τα αποσυμπιεσμένα δεδομένα είναι της τάξης των 8</a:t>
            </a:r>
            <a:r>
              <a:rPr lang="en-US" dirty="0"/>
              <a:t>GB. 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Επειδή λοιπόν τα δεδομένα είναι πολλά θα πρέπει να δημιουργηθεί ένα </a:t>
            </a:r>
            <a:r>
              <a:rPr lang="en-US" dirty="0"/>
              <a:t>script </a:t>
            </a:r>
            <a:r>
              <a:rPr lang="el-GR" dirty="0"/>
              <a:t>για να κάνουμε </a:t>
            </a:r>
            <a:r>
              <a:rPr lang="en-US" dirty="0"/>
              <a:t>parsing </a:t>
            </a:r>
            <a:r>
              <a:rPr lang="el-GR" dirty="0"/>
              <a:t>τα δεδομένα</a:t>
            </a:r>
            <a:r>
              <a:rPr lang="en-US" dirty="0"/>
              <a:t>,</a:t>
            </a:r>
            <a:r>
              <a:rPr lang="el-GR" dirty="0"/>
              <a:t> ώστε να κρατήσουμε μόνο τα πεδία που θέλουμε ( </a:t>
            </a:r>
            <a:r>
              <a:rPr lang="en-US" dirty="0"/>
              <a:t>country </a:t>
            </a:r>
            <a:r>
              <a:rPr lang="el-GR" dirty="0"/>
              <a:t>καθώς και τους τίτλους</a:t>
            </a:r>
            <a:r>
              <a:rPr lang="en-US" dirty="0"/>
              <a:t>, official </a:t>
            </a:r>
            <a:r>
              <a:rPr lang="el-GR" dirty="0"/>
              <a:t>και </a:t>
            </a:r>
            <a:r>
              <a:rPr lang="en-US" dirty="0"/>
              <a:t>brief,</a:t>
            </a:r>
            <a:r>
              <a:rPr lang="el-GR" dirty="0"/>
              <a:t> των κλινικών δοκιμών ώστε να χρησιμοποιηθούν για την εύρεση τους).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Το </a:t>
            </a:r>
            <a:r>
              <a:rPr lang="en-US" dirty="0"/>
              <a:t>script </a:t>
            </a:r>
            <a:r>
              <a:rPr lang="el-GR" dirty="0"/>
              <a:t>εκτελείτε ως εξής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parseXMLdata.py /path/to/xml/data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/>
              <a:t>και τόσο προετοιμάζει τα αρχεία αλλά και τα βάζει και στην βάση δεδομένων (την δημιουργεί αν δεν υπάρχει).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Για να τρέξει ο </a:t>
            </a:r>
            <a:r>
              <a:rPr lang="en-US" dirty="0"/>
              <a:t>parser </a:t>
            </a:r>
            <a:r>
              <a:rPr lang="el-GR" dirty="0"/>
              <a:t>χρειάζεται η βιβλιοθήκη </a:t>
            </a:r>
            <a:r>
              <a:rPr lang="en-US" dirty="0" err="1"/>
              <a:t>mysql.connector</a:t>
            </a:r>
            <a:r>
              <a:rPr lang="en-US" dirty="0"/>
              <a:t> .</a:t>
            </a:r>
            <a:r>
              <a:rPr lang="el-GR" dirty="0"/>
              <a:t> Η οποία μπορέι να γίνει </a:t>
            </a:r>
            <a:r>
              <a:rPr lang="en-US" dirty="0"/>
              <a:t>install</a:t>
            </a:r>
            <a:r>
              <a:rPr lang="el-GR" dirty="0"/>
              <a:t> μέσω της εντολής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pip3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mysql.connector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889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01CE-EE9B-4E0D-BA2A-D376EDD5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εργασίας συνέχεια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6908-CCF1-4193-AFBB-F6045990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057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/>
              <a:t>Παρακάτω φαίνεται το σχήμα της βάσης δεδομένων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Όλα τα παραπάνω πεδία προκύπτουν από τα </a:t>
            </a:r>
            <a:r>
              <a:rPr lang="en-US" dirty="0"/>
              <a:t>xml </a:t>
            </a:r>
            <a:r>
              <a:rPr lang="el-GR" dirty="0"/>
              <a:t>δεδομένα και τα παρακάτω </a:t>
            </a:r>
            <a:r>
              <a:rPr lang="en-US" dirty="0"/>
              <a:t>tags : &lt;</a:t>
            </a:r>
            <a:r>
              <a:rPr lang="en-US" dirty="0" err="1"/>
              <a:t>nct_id</a:t>
            </a:r>
            <a:r>
              <a:rPr lang="en-US" dirty="0"/>
              <a:t>&gt;, &lt;</a:t>
            </a:r>
            <a:r>
              <a:rPr lang="en-US" dirty="0" err="1"/>
              <a:t>official_title</a:t>
            </a:r>
            <a:r>
              <a:rPr lang="en-US" dirty="0"/>
              <a:t>&gt; , &lt;</a:t>
            </a:r>
            <a:r>
              <a:rPr lang="en-US" dirty="0" err="1"/>
              <a:t>brief_title</a:t>
            </a:r>
            <a:r>
              <a:rPr lang="en-US" dirty="0"/>
              <a:t>&gt;, &lt;acronym&gt;</a:t>
            </a:r>
            <a:r>
              <a:rPr lang="el-GR" dirty="0"/>
              <a:t>, </a:t>
            </a:r>
            <a:r>
              <a:rPr lang="en-US" dirty="0"/>
              <a:t>&lt;country&gt; .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Αφού προσθέσαμε τα δεδομένα στην βάση δεδομένων (περί τις 2 μέρες), προσπαθήσαμε να βρούμε τρόπο για παρουσίαση δεδομένων σε χάρτη. Έτσι κατάλήξαμε στο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των </a:t>
            </a:r>
            <a:r>
              <a:rPr lang="en-US" dirty="0"/>
              <a:t>google maps.</a:t>
            </a:r>
            <a:r>
              <a:rPr lang="el-GR" dirty="0"/>
              <a:t> 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Επίσης χρειαζόμασταν και τρόπο για μετατροπή από όνομα χώρας σε συντεταγμένες για τοποθέτηση τους σε χάρτη. Εδώ θα μπορούσαμε να κάνουμε 2 πράγματα: να βρούμε κατάλληλο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ή να φτιάξουμε κατάλληλη</a:t>
            </a:r>
            <a:r>
              <a:rPr lang="en-US" dirty="0"/>
              <a:t> </a:t>
            </a:r>
            <a:r>
              <a:rPr lang="el-GR" dirty="0"/>
              <a:t>βάση δεδομένων. Επιλέξαμε το </a:t>
            </a:r>
            <a:r>
              <a:rPr lang="en-US" dirty="0" err="1"/>
              <a:t>api</a:t>
            </a:r>
            <a:r>
              <a:rPr lang="el-GR" dirty="0"/>
              <a:t> και συγκεκριμένα το </a:t>
            </a:r>
            <a:r>
              <a:rPr lang="en-US" dirty="0">
                <a:hlinkClick r:id="rId2"/>
              </a:rPr>
              <a:t>geocoding 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 </a:t>
            </a:r>
            <a:r>
              <a:rPr lang="el-GR" dirty="0"/>
              <a:t>της </a:t>
            </a:r>
            <a:r>
              <a:rPr lang="en-US" dirty="0"/>
              <a:t>google.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313EF-90AB-421A-A2D7-2D0F3A47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77" y="1801528"/>
            <a:ext cx="5872090" cy="12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D806-77B9-406C-BD11-50AF3934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/>
          <a:lstStyle/>
          <a:p>
            <a:r>
              <a:rPr lang="el-GR" dirty="0"/>
              <a:t>Δημιουργίας φόρμας</a:t>
            </a:r>
            <a:r>
              <a:rPr lang="en-US" dirty="0"/>
              <a:t> </a:t>
            </a:r>
            <a:r>
              <a:rPr lang="el-GR" dirty="0"/>
              <a:t>- </a:t>
            </a:r>
            <a:r>
              <a:rPr lang="en-US" dirty="0"/>
              <a:t>index.html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55E5-E12B-4333-ADBC-8FF555FD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Αρχικά δημιουργήσαμε ένα </a:t>
            </a:r>
            <a:r>
              <a:rPr lang="en-US" dirty="0"/>
              <a:t>http </a:t>
            </a:r>
            <a:r>
              <a:rPr lang="el-GR" dirty="0"/>
              <a:t>αρχείο </a:t>
            </a:r>
            <a:r>
              <a:rPr lang="en-US" dirty="0"/>
              <a:t>index.html</a:t>
            </a:r>
            <a:r>
              <a:rPr lang="el-GR" dirty="0"/>
              <a:t>, που ουσιαστικά εχουμε ένα μία φόρμα που περιέχει ένα </a:t>
            </a:r>
            <a:r>
              <a:rPr lang="en-US" dirty="0"/>
              <a:t>“search bar” </a:t>
            </a:r>
            <a:r>
              <a:rPr lang="el-GR" dirty="0"/>
              <a:t>και δύο </a:t>
            </a:r>
            <a:r>
              <a:rPr lang="en-US" dirty="0"/>
              <a:t>radio buttons (map, json) </a:t>
            </a:r>
            <a:r>
              <a:rPr lang="el-GR" dirty="0"/>
              <a:t>, για επιλογή του </a:t>
            </a:r>
            <a:r>
              <a:rPr lang="en-US" dirty="0"/>
              <a:t>format-</a:t>
            </a:r>
            <a:r>
              <a:rPr lang="el-GR" dirty="0"/>
              <a:t>παρουσίαση</a:t>
            </a:r>
            <a:r>
              <a:rPr lang="en-US" dirty="0"/>
              <a:t> </a:t>
            </a:r>
            <a:r>
              <a:rPr lang="el-GR" dirty="0"/>
              <a:t>των δεδομένων. </a:t>
            </a:r>
          </a:p>
          <a:p>
            <a:pPr marL="0" indent="0">
              <a:buNone/>
            </a:pPr>
            <a:r>
              <a:rPr lang="el-GR" dirty="0"/>
              <a:t>Σε περίπτωση επιλογής του </a:t>
            </a:r>
            <a:r>
              <a:rPr lang="en-US" dirty="0"/>
              <a:t>json format </a:t>
            </a:r>
            <a:r>
              <a:rPr lang="el-GR" dirty="0"/>
              <a:t>η έξοδος θα είναι ένα </a:t>
            </a:r>
            <a:r>
              <a:rPr lang="en-US" dirty="0"/>
              <a:t>json array </a:t>
            </a:r>
            <a:r>
              <a:rPr lang="el-GR" dirty="0"/>
              <a:t>με </a:t>
            </a:r>
            <a:r>
              <a:rPr lang="en-US" dirty="0"/>
              <a:t>json objects </a:t>
            </a:r>
            <a:r>
              <a:rPr lang="el-GR" dirty="0"/>
              <a:t>που περιέχουν τα πεδία: </a:t>
            </a:r>
            <a:r>
              <a:rPr lang="en-US" dirty="0" err="1"/>
              <a:t>country_name,cnt,lat</a:t>
            </a:r>
            <a:r>
              <a:rPr lang="en-US" dirty="0"/>
              <a:t>,</a:t>
            </a:r>
            <a:r>
              <a:rPr lang="el-GR" dirty="0"/>
              <a:t> </a:t>
            </a:r>
            <a:r>
              <a:rPr lang="en-US" dirty="0" err="1"/>
              <a:t>lng</a:t>
            </a:r>
            <a:r>
              <a:rPr lang="el-GR" dirty="0"/>
              <a:t>, καθώς και το </a:t>
            </a:r>
            <a:r>
              <a:rPr lang="en-US" dirty="0"/>
              <a:t>status( 200 </a:t>
            </a:r>
            <a:r>
              <a:rPr lang="el-GR" dirty="0"/>
              <a:t>ή </a:t>
            </a:r>
            <a:r>
              <a:rPr lang="en-US" dirty="0"/>
              <a:t>“</a:t>
            </a:r>
            <a:r>
              <a:rPr lang="en-US" dirty="0" err="1"/>
              <a:t>Zero_Results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”).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Όπου </a:t>
            </a:r>
            <a:r>
              <a:rPr lang="en-US" dirty="0" err="1"/>
              <a:t>cnt</a:t>
            </a:r>
            <a:r>
              <a:rPr lang="en-US" dirty="0"/>
              <a:t> </a:t>
            </a:r>
            <a:r>
              <a:rPr lang="el-GR" dirty="0"/>
              <a:t>είναι ο αριθμός εμφάνισης της ασθένειας που επέλεξε ο χρήστης στο σύνολο των κλινικών δοκιμών.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8781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081F-0352-47CB-94FA-9FA775F2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Επικοινωνία με βάση δεδομένων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FE08-9BCF-4C54-BDB0-29870EEE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sz="2600" dirty="0"/>
              <a:t>Επειδή η επικοινωνία με τη βάση δεδομένων δεν μπορεί να γίνει μέσω της </a:t>
            </a:r>
            <a:r>
              <a:rPr lang="en-US" sz="2600" dirty="0" err="1"/>
              <a:t>javascript</a:t>
            </a:r>
            <a:r>
              <a:rPr lang="en-US" sz="2600" dirty="0"/>
              <a:t> ,</a:t>
            </a:r>
            <a:r>
              <a:rPr lang="el-GR" sz="2600" dirty="0"/>
              <a:t> μιας και αποτελεί κώδικα </a:t>
            </a:r>
            <a:r>
              <a:rPr lang="en-US" sz="2600" dirty="0"/>
              <a:t>client side, </a:t>
            </a:r>
            <a:r>
              <a:rPr lang="el-GR" sz="2600" dirty="0"/>
              <a:t>θα πρέπει να δημιούργηθεί κατάλληλο </a:t>
            </a:r>
            <a:r>
              <a:rPr lang="en-US" sz="2600" dirty="0"/>
              <a:t>php </a:t>
            </a:r>
            <a:r>
              <a:rPr lang="el-GR" sz="2600" dirty="0"/>
              <a:t>αρχείο. Έτσι εκτελώντας το </a:t>
            </a:r>
            <a:r>
              <a:rPr lang="en-US" sz="2600" dirty="0"/>
              <a:t>query :</a:t>
            </a:r>
          </a:p>
          <a:p>
            <a:pPr marL="0" indent="0">
              <a:buNone/>
            </a:pPr>
            <a:r>
              <a:rPr lang="en-US" sz="2200" dirty="0"/>
              <a:t>SELECT </a:t>
            </a:r>
            <a:r>
              <a:rPr lang="en-US" sz="2200" dirty="0" err="1"/>
              <a:t>country_name</a:t>
            </a:r>
            <a:r>
              <a:rPr lang="en-US" sz="2200" dirty="0"/>
              <a:t> , count(*) as </a:t>
            </a:r>
            <a:r>
              <a:rPr lang="en-US" sz="2200" dirty="0" err="1"/>
              <a:t>cnt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FROM country c join trials t on </a:t>
            </a:r>
            <a:r>
              <a:rPr lang="en-US" sz="2200" dirty="0" err="1"/>
              <a:t>c.nct_id</a:t>
            </a:r>
            <a:r>
              <a:rPr lang="en-US" sz="2200" dirty="0"/>
              <a:t> = </a:t>
            </a:r>
            <a:r>
              <a:rPr lang="en-US" sz="2200" dirty="0" err="1"/>
              <a:t>t.nct_id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WHERE </a:t>
            </a:r>
            <a:r>
              <a:rPr lang="en-US" sz="2200" dirty="0" err="1"/>
              <a:t>official_title</a:t>
            </a:r>
            <a:r>
              <a:rPr lang="en-US" sz="2200" dirty="0"/>
              <a:t> LIKE  “%input%”, </a:t>
            </a:r>
            <a:r>
              <a:rPr lang="en-US" sz="2200" dirty="0" err="1"/>
              <a:t>brief_title</a:t>
            </a:r>
            <a:r>
              <a:rPr lang="en-US" sz="2200" dirty="0"/>
              <a:t> LIKE  “%input%”, acronym LIKE  “%input%” </a:t>
            </a:r>
          </a:p>
          <a:p>
            <a:pPr marL="0" indent="0">
              <a:buNone/>
            </a:pPr>
            <a:r>
              <a:rPr lang="en-US" sz="2200" dirty="0"/>
              <a:t>GROUP BY </a:t>
            </a:r>
            <a:r>
              <a:rPr lang="en-US" sz="2200" dirty="0" err="1"/>
              <a:t>country_name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ORDER BY </a:t>
            </a:r>
            <a:r>
              <a:rPr lang="en-US" sz="2200" dirty="0" err="1"/>
              <a:t>cnt</a:t>
            </a:r>
            <a:r>
              <a:rPr lang="en-US" sz="2200" dirty="0"/>
              <a:t> DESC</a:t>
            </a:r>
          </a:p>
          <a:p>
            <a:pPr marL="0" indent="0">
              <a:buNone/>
            </a:pPr>
            <a:r>
              <a:rPr lang="el-GR" sz="2600" dirty="0"/>
              <a:t>όπου </a:t>
            </a:r>
            <a:r>
              <a:rPr lang="en-US" sz="2600" dirty="0"/>
              <a:t>input </a:t>
            </a:r>
            <a:r>
              <a:rPr lang="el-GR" sz="2600" dirty="0"/>
              <a:t>είναι η είσοδος του χρήστη</a:t>
            </a:r>
            <a:r>
              <a:rPr lang="en-US" sz="2600" dirty="0"/>
              <a:t>, </a:t>
            </a:r>
            <a:r>
              <a:rPr lang="el-GR" sz="2600" dirty="0"/>
              <a:t>παίρνουμε το αποτέλεσμα που ζητείται.</a:t>
            </a:r>
            <a:endParaRPr lang="en-US" sz="2600" dirty="0"/>
          </a:p>
          <a:p>
            <a:pPr marL="0" indent="0">
              <a:buNone/>
            </a:pPr>
            <a:r>
              <a:rPr lang="el-GR" sz="2600" dirty="0"/>
              <a:t>Για να μπορέσει να εκτελεστεί ο κώδικας </a:t>
            </a:r>
            <a:r>
              <a:rPr lang="en-US" sz="2600" dirty="0"/>
              <a:t>php </a:t>
            </a:r>
            <a:r>
              <a:rPr lang="el-GR" sz="2600" dirty="0"/>
              <a:t>θα πρέπει να προσθεθεί στο </a:t>
            </a:r>
            <a:r>
              <a:rPr lang="en-US" sz="2600" dirty="0"/>
              <a:t>path </a:t>
            </a:r>
            <a:r>
              <a:rPr lang="el-GR" sz="2600" dirty="0"/>
              <a:t>κατάλληλο </a:t>
            </a:r>
            <a:r>
              <a:rPr lang="en-US" sz="2600" dirty="0"/>
              <a:t>variable. </a:t>
            </a:r>
            <a:r>
              <a:rPr lang="el-GR" sz="2600" dirty="0"/>
              <a:t>Αυτό γίνεται με την εντολή </a:t>
            </a:r>
            <a:r>
              <a:rPr lang="el-GR" dirty="0"/>
              <a:t>:</a:t>
            </a: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path=%path%; "C:\Programming\xampp\php" </a:t>
            </a:r>
            <a:r>
              <a:rPr lang="en-US" sz="3300" dirty="0"/>
              <a:t>.</a:t>
            </a:r>
            <a:endParaRPr lang="el-GR" sz="3300" dirty="0"/>
          </a:p>
        </p:txBody>
      </p:sp>
    </p:spTree>
    <p:extLst>
      <p:ext uri="{BB962C8B-B14F-4D97-AF65-F5344CB8AC3E}">
        <p14:creationId xmlns:p14="http://schemas.microsoft.com/office/powerpoint/2010/main" val="237815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E0E8-7B54-4354-AB42-E34A2C7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Τελικό </a:t>
            </a:r>
            <a:r>
              <a:rPr lang="en-US" dirty="0"/>
              <a:t>URL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6EDD-3740-4AB1-AD54-D05C6847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Το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l-GR" dirty="0"/>
              <a:t>είναι το παρακάτω και μπορεί να χρησιμοποιηθεί και έτσι κατευθείαν.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http://localhost:8080/appathon_project/</a:t>
            </a:r>
            <a:r>
              <a:rPr lang="en-US" sz="2000" dirty="0" err="1">
                <a:hlinkClick r:id="rId2"/>
              </a:rPr>
              <a:t>output.html?search</a:t>
            </a:r>
            <a:r>
              <a:rPr lang="en-US" sz="2000" dirty="0">
                <a:hlinkClick r:id="rId2"/>
              </a:rPr>
              <a:t>=“</a:t>
            </a:r>
            <a:r>
              <a:rPr lang="en-US" sz="2000" dirty="0" err="1">
                <a:hlinkClick r:id="rId2"/>
              </a:rPr>
              <a:t>disease”&amp;format</a:t>
            </a:r>
            <a:r>
              <a:rPr lang="en-US" sz="2000" dirty="0">
                <a:hlinkClick r:id="rId2"/>
              </a:rPr>
              <a:t>={</a:t>
            </a:r>
            <a:r>
              <a:rPr lang="en-US" sz="2000" dirty="0" err="1">
                <a:hlinkClick r:id="rId2"/>
              </a:rPr>
              <a:t>json,map</a:t>
            </a:r>
            <a:r>
              <a:rPr lang="en-US" sz="2000" dirty="0">
                <a:hlinkClick r:id="rId2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l-GR" dirty="0"/>
              <a:t>Τέλος προσπαθήσαμε να προσθέσουμε και ένα </a:t>
            </a:r>
            <a:r>
              <a:rPr lang="en-US" dirty="0"/>
              <a:t>loader </a:t>
            </a:r>
            <a:r>
              <a:rPr lang="el-GR" dirty="0"/>
              <a:t>,δλδ ένα </a:t>
            </a:r>
            <a:r>
              <a:rPr lang="en-US" dirty="0"/>
              <a:t>gif </a:t>
            </a:r>
            <a:r>
              <a:rPr lang="el-GR" dirty="0"/>
              <a:t>που θα εμφανίζεται όσο φορτώνει η σελίδα, ωστόσο δεν τα καταφέραμε λόγω του </a:t>
            </a:r>
            <a:r>
              <a:rPr lang="en-US" dirty="0"/>
              <a:t>synchronous </a:t>
            </a:r>
            <a:r>
              <a:rPr lang="en-US" dirty="0" err="1"/>
              <a:t>xmlhttp</a:t>
            </a:r>
            <a:r>
              <a:rPr lang="en-US" dirty="0"/>
              <a:t> request </a:t>
            </a:r>
            <a:r>
              <a:rPr lang="el-GR" dirty="0"/>
              <a:t>που χρησιμοποιήσαμε.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6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786A-7BD1-47ED-8298-E415C5AC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Συνολικά προαπαιτούμενα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F1AB-3D4E-4D9B-9232-0BF56347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pip3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mysql.connector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Για την εκτέλεση του </a:t>
            </a:r>
            <a:r>
              <a:rPr lang="en-US" dirty="0">
                <a:sym typeface="Wingdings" panose="05000000000000000000" pitchFamily="2" charset="2"/>
              </a:rPr>
              <a:t>parser</a:t>
            </a:r>
          </a:p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path=%path%; "C:\Programming\xampp\php" 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l-GR" sz="2800" dirty="0">
                <a:sym typeface="Wingdings" panose="05000000000000000000" pitchFamily="2" charset="2"/>
              </a:rPr>
              <a:t>Προσθήκη </a:t>
            </a:r>
            <a:r>
              <a:rPr lang="en-US" sz="2800" dirty="0">
                <a:sym typeface="Wingdings" panose="05000000000000000000" pitchFamily="2" charset="2"/>
              </a:rPr>
              <a:t>php </a:t>
            </a:r>
            <a:r>
              <a:rPr lang="el-GR" sz="2800" dirty="0">
                <a:sym typeface="Wingdings" panose="05000000000000000000" pitchFamily="2" charset="2"/>
              </a:rPr>
              <a:t>στο </a:t>
            </a:r>
            <a:r>
              <a:rPr lang="en-US" sz="2800" dirty="0">
                <a:sym typeface="Wingdings" panose="05000000000000000000" pitchFamily="2" charset="2"/>
              </a:rPr>
              <a:t>path </a:t>
            </a:r>
            <a:r>
              <a:rPr lang="el-GR" sz="2800" dirty="0">
                <a:sym typeface="Wingdings" panose="05000000000000000000" pitchFamily="2" charset="2"/>
              </a:rPr>
              <a:t>ώστε να μπορεί να εκτελεστεί το </a:t>
            </a:r>
            <a:r>
              <a:rPr lang="en-US" dirty="0">
                <a:sym typeface="Wingdings" panose="05000000000000000000" pitchFamily="2" charset="2"/>
              </a:rPr>
              <a:t>MySQL query.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Σημείωση : Το </a:t>
            </a:r>
            <a:r>
              <a:rPr lang="en-US" dirty="0">
                <a:sym typeface="Wingdings" panose="05000000000000000000" pitchFamily="2" charset="2"/>
              </a:rPr>
              <a:t>project </a:t>
            </a:r>
            <a:r>
              <a:rPr lang="el-GR" dirty="0">
                <a:sym typeface="Wingdings" panose="05000000000000000000" pitchFamily="2" charset="2"/>
              </a:rPr>
              <a:t>δημιουργήθηκε σε </a:t>
            </a:r>
            <a:r>
              <a:rPr lang="en-US" dirty="0">
                <a:sym typeface="Wingdings" panose="05000000000000000000" pitchFamily="2" charset="2"/>
              </a:rPr>
              <a:t>eclipse </a:t>
            </a:r>
            <a:r>
              <a:rPr lang="el-GR" dirty="0">
                <a:sym typeface="Wingdings" panose="05000000000000000000" pitchFamily="2" charset="2"/>
              </a:rPr>
              <a:t>και με </a:t>
            </a:r>
            <a:r>
              <a:rPr lang="en-US" dirty="0">
                <a:sym typeface="Wingdings" panose="05000000000000000000" pitchFamily="2" charset="2"/>
              </a:rPr>
              <a:t>Tomcat v9.0 </a:t>
            </a:r>
            <a:r>
              <a:rPr lang="el-GR" dirty="0">
                <a:sym typeface="Wingdings" panose="05000000000000000000" pitchFamily="2" charset="2"/>
              </a:rPr>
              <a:t>ως </a:t>
            </a:r>
            <a:r>
              <a:rPr lang="en-US" dirty="0">
                <a:sym typeface="Wingdings" panose="05000000000000000000" pitchFamily="2" charset="2"/>
              </a:rPr>
              <a:t>server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99333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792D-3109-4682-B073-92141074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833AC9-E6DD-4B7B-AFA0-94159E78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index.html</a:t>
            </a:r>
            <a:endParaRPr lang="el-G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7AB9CD-EEE9-47A0-B373-3D5A2EB40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68" y="1289248"/>
            <a:ext cx="8689123" cy="55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2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7752-D139-41A6-B9FC-4A9090D1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E718-4E57-4C5C-9919-B1C2632C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Αναζήτηση για</a:t>
            </a:r>
          </a:p>
          <a:p>
            <a:pPr marL="0" indent="0">
              <a:buNone/>
            </a:pPr>
            <a:r>
              <a:rPr lang="el-GR" dirty="0"/>
              <a:t>την ασθένεια</a:t>
            </a:r>
          </a:p>
          <a:p>
            <a:pPr marL="0" indent="0">
              <a:buNone/>
            </a:pPr>
            <a:r>
              <a:rPr lang="en-US" dirty="0"/>
              <a:t>AIDS</a:t>
            </a:r>
            <a:r>
              <a:rPr lang="el-GR" dirty="0"/>
              <a:t> , σε </a:t>
            </a:r>
            <a:r>
              <a:rPr lang="en-US" dirty="0"/>
              <a:t>map</a:t>
            </a:r>
          </a:p>
          <a:p>
            <a:pPr marL="0" indent="0">
              <a:buNone/>
            </a:pPr>
            <a:r>
              <a:rPr lang="el-GR" dirty="0"/>
              <a:t>παρουσίαση.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FA92D-A204-4CD0-BEE5-5BB6E68D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28" y="1448972"/>
            <a:ext cx="7496977" cy="54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3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708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Περιγραφή εργασίας.</vt:lpstr>
      <vt:lpstr>Περιγραφή εργασίας συνέχεια ..</vt:lpstr>
      <vt:lpstr>Δημιουργίας φόρμας - index.html</vt:lpstr>
      <vt:lpstr>Επικοινωνία με βάση δεδομένων</vt:lpstr>
      <vt:lpstr>Τελικό URL</vt:lpstr>
      <vt:lpstr>Συνολικά προαπαιτούμενα</vt:lpstr>
      <vt:lpstr>Παραδείγματα</vt:lpstr>
      <vt:lpstr>Παραδείγματα(2)</vt:lpstr>
      <vt:lpstr>Παραδείγματα(3)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Δημήτρης Ρ.</dc:creator>
  <cp:lastModifiedBy>Δημήτρης Ρ.</cp:lastModifiedBy>
  <cp:revision>28</cp:revision>
  <dcterms:created xsi:type="dcterms:W3CDTF">2020-07-27T07:51:11Z</dcterms:created>
  <dcterms:modified xsi:type="dcterms:W3CDTF">2020-07-27T12:34:58Z</dcterms:modified>
</cp:coreProperties>
</file>